
<file path=[Content_Types].xml><?xml version="1.0" encoding="utf-8"?>
<Types xmlns="http://schemas.openxmlformats.org/package/2006/content-types">
  <Default Extension="png" ContentType="image/png"/>
  <Default Extension="bin" ContentType="image/unknown"/>
  <Default Extension="jpeg" ContentType="image/jpeg"/>
  <Default Extension="webp" ContentType="image/webp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300" r:id="rId11"/>
    <p:sldId id="266" r:id="rId12"/>
    <p:sldId id="271" r:id="rId13"/>
    <p:sldId id="267" r:id="rId14"/>
    <p:sldId id="268" r:id="rId15"/>
    <p:sldId id="269" r:id="rId16"/>
    <p:sldId id="270" r:id="rId17"/>
    <p:sldId id="272" r:id="rId18"/>
    <p:sldId id="304" r:id="rId19"/>
    <p:sldId id="279" r:id="rId20"/>
    <p:sldId id="273" r:id="rId21"/>
    <p:sldId id="274" r:id="rId22"/>
    <p:sldId id="275" r:id="rId23"/>
    <p:sldId id="305" r:id="rId24"/>
    <p:sldId id="276" r:id="rId25"/>
    <p:sldId id="277" r:id="rId26"/>
    <p:sldId id="278" r:id="rId27"/>
    <p:sldId id="302" r:id="rId28"/>
    <p:sldId id="280" r:id="rId29"/>
    <p:sldId id="306" r:id="rId30"/>
    <p:sldId id="303" r:id="rId31"/>
    <p:sldId id="286" r:id="rId32"/>
    <p:sldId id="281" r:id="rId33"/>
    <p:sldId id="282" r:id="rId34"/>
    <p:sldId id="283" r:id="rId35"/>
    <p:sldId id="284" r:id="rId36"/>
    <p:sldId id="285" r:id="rId37"/>
    <p:sldId id="298" r:id="rId38"/>
    <p:sldId id="287" r:id="rId39"/>
    <p:sldId id="288" r:id="rId40"/>
    <p:sldId id="289" r:id="rId41"/>
    <p:sldId id="290" r:id="rId42"/>
    <p:sldId id="307" r:id="rId43"/>
    <p:sldId id="291" r:id="rId44"/>
    <p:sldId id="292" r:id="rId45"/>
    <p:sldId id="293" r:id="rId46"/>
    <p:sldId id="299" r:id="rId47"/>
    <p:sldId id="294" r:id="rId48"/>
    <p:sldId id="295" r:id="rId49"/>
    <p:sldId id="296" r:id="rId50"/>
    <p:sldId id="297" r:id="rId5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DF1889-EF46-4A17-A3DC-E5970609AC04}" v="109" dt="2024-05-09T12:40:58.7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berson Pinheiro" userId="c7a5b9113d4dffce" providerId="LiveId" clId="{76DF1889-EF46-4A17-A3DC-E5970609AC04}"/>
    <pc:docChg chg="undo custSel modSld">
      <pc:chgData name="Erberson Pinheiro" userId="c7a5b9113d4dffce" providerId="LiveId" clId="{76DF1889-EF46-4A17-A3DC-E5970609AC04}" dt="2024-05-09T12:40:58.765" v="407" actId="1440"/>
      <pc:docMkLst>
        <pc:docMk/>
      </pc:docMkLst>
      <pc:sldChg chg="addSp delSp modSp mod">
        <pc:chgData name="Erberson Pinheiro" userId="c7a5b9113d4dffce" providerId="LiveId" clId="{76DF1889-EF46-4A17-A3DC-E5970609AC04}" dt="2024-05-08T16:06:34.496" v="7" actId="1440"/>
        <pc:sldMkLst>
          <pc:docMk/>
          <pc:sldMk cId="763551829" sldId="263"/>
        </pc:sldMkLst>
        <pc:spChg chg="mod">
          <ac:chgData name="Erberson Pinheiro" userId="c7a5b9113d4dffce" providerId="LiveId" clId="{76DF1889-EF46-4A17-A3DC-E5970609AC04}" dt="2024-05-08T16:06:08.851" v="0" actId="1076"/>
          <ac:spMkLst>
            <pc:docMk/>
            <pc:sldMk cId="763551829" sldId="263"/>
            <ac:spMk id="2" creationId="{16F3E368-A584-6642-8DCF-AA94C009DC55}"/>
          </ac:spMkLst>
        </pc:spChg>
        <pc:picChg chg="del">
          <ac:chgData name="Erberson Pinheiro" userId="c7a5b9113d4dffce" providerId="LiveId" clId="{76DF1889-EF46-4A17-A3DC-E5970609AC04}" dt="2024-05-08T16:06:11.829" v="1" actId="478"/>
          <ac:picMkLst>
            <pc:docMk/>
            <pc:sldMk cId="763551829" sldId="263"/>
            <ac:picMk id="4" creationId="{6F0047FA-1C1B-A511-E541-191D2F153437}"/>
          </ac:picMkLst>
        </pc:picChg>
        <pc:picChg chg="add mod">
          <ac:chgData name="Erberson Pinheiro" userId="c7a5b9113d4dffce" providerId="LiveId" clId="{76DF1889-EF46-4A17-A3DC-E5970609AC04}" dt="2024-05-08T16:06:34.496" v="7" actId="1440"/>
          <ac:picMkLst>
            <pc:docMk/>
            <pc:sldMk cId="763551829" sldId="263"/>
            <ac:picMk id="5" creationId="{DAEB4A6A-0E44-75A4-0316-DF1BE88161FD}"/>
          </ac:picMkLst>
        </pc:picChg>
      </pc:sldChg>
      <pc:sldChg chg="modSp mod">
        <pc:chgData name="Erberson Pinheiro" userId="c7a5b9113d4dffce" providerId="LiveId" clId="{76DF1889-EF46-4A17-A3DC-E5970609AC04}" dt="2024-05-08T16:07:39.514" v="9" actId="14100"/>
        <pc:sldMkLst>
          <pc:docMk/>
          <pc:sldMk cId="121723673" sldId="264"/>
        </pc:sldMkLst>
        <pc:spChg chg="mod">
          <ac:chgData name="Erberson Pinheiro" userId="c7a5b9113d4dffce" providerId="LiveId" clId="{76DF1889-EF46-4A17-A3DC-E5970609AC04}" dt="2024-05-08T16:07:06.121" v="8" actId="1076"/>
          <ac:spMkLst>
            <pc:docMk/>
            <pc:sldMk cId="121723673" sldId="264"/>
            <ac:spMk id="2" creationId="{16F3E368-A584-6642-8DCF-AA94C009DC55}"/>
          </ac:spMkLst>
        </pc:spChg>
        <pc:picChg chg="mod">
          <ac:chgData name="Erberson Pinheiro" userId="c7a5b9113d4dffce" providerId="LiveId" clId="{76DF1889-EF46-4A17-A3DC-E5970609AC04}" dt="2024-05-08T16:07:39.514" v="9" actId="14100"/>
          <ac:picMkLst>
            <pc:docMk/>
            <pc:sldMk cId="121723673" sldId="264"/>
            <ac:picMk id="4" creationId="{1784D5DF-9A22-68B3-E4F2-06DF4EF053B0}"/>
          </ac:picMkLst>
        </pc:picChg>
      </pc:sldChg>
      <pc:sldChg chg="modSp mod">
        <pc:chgData name="Erberson Pinheiro" userId="c7a5b9113d4dffce" providerId="LiveId" clId="{76DF1889-EF46-4A17-A3DC-E5970609AC04}" dt="2024-05-08T16:08:04.256" v="11" actId="1076"/>
        <pc:sldMkLst>
          <pc:docMk/>
          <pc:sldMk cId="3008061959" sldId="265"/>
        </pc:sldMkLst>
        <pc:picChg chg="mod">
          <ac:chgData name="Erberson Pinheiro" userId="c7a5b9113d4dffce" providerId="LiveId" clId="{76DF1889-EF46-4A17-A3DC-E5970609AC04}" dt="2024-05-08T16:08:04.256" v="11" actId="1076"/>
          <ac:picMkLst>
            <pc:docMk/>
            <pc:sldMk cId="3008061959" sldId="265"/>
            <ac:picMk id="4" creationId="{C9D89B38-4D1C-ED4E-3358-F1C6C8752308}"/>
          </ac:picMkLst>
        </pc:picChg>
      </pc:sldChg>
      <pc:sldChg chg="addSp delSp modSp mod">
        <pc:chgData name="Erberson Pinheiro" userId="c7a5b9113d4dffce" providerId="LiveId" clId="{76DF1889-EF46-4A17-A3DC-E5970609AC04}" dt="2024-05-08T16:10:48.852" v="24" actId="1440"/>
        <pc:sldMkLst>
          <pc:docMk/>
          <pc:sldMk cId="2697477447" sldId="266"/>
        </pc:sldMkLst>
        <pc:spChg chg="mod">
          <ac:chgData name="Erberson Pinheiro" userId="c7a5b9113d4dffce" providerId="LiveId" clId="{76DF1889-EF46-4A17-A3DC-E5970609AC04}" dt="2024-05-08T16:09:50.743" v="19" actId="1076"/>
          <ac:spMkLst>
            <pc:docMk/>
            <pc:sldMk cId="2697477447" sldId="266"/>
            <ac:spMk id="2" creationId="{16F3E368-A584-6642-8DCF-AA94C009DC55}"/>
          </ac:spMkLst>
        </pc:spChg>
        <pc:picChg chg="add mod">
          <ac:chgData name="Erberson Pinheiro" userId="c7a5b9113d4dffce" providerId="LiveId" clId="{76DF1889-EF46-4A17-A3DC-E5970609AC04}" dt="2024-05-08T16:10:48.852" v="24" actId="1440"/>
          <ac:picMkLst>
            <pc:docMk/>
            <pc:sldMk cId="2697477447" sldId="266"/>
            <ac:picMk id="3" creationId="{ED33FEEB-66AE-D78A-DE30-B1B3E32E82FD}"/>
          </ac:picMkLst>
        </pc:picChg>
        <pc:picChg chg="del mod">
          <ac:chgData name="Erberson Pinheiro" userId="c7a5b9113d4dffce" providerId="LiveId" clId="{76DF1889-EF46-4A17-A3DC-E5970609AC04}" dt="2024-05-08T16:10:14.183" v="20" actId="478"/>
          <ac:picMkLst>
            <pc:docMk/>
            <pc:sldMk cId="2697477447" sldId="266"/>
            <ac:picMk id="6" creationId="{617935AA-BAE8-8075-D3E5-9651D391814F}"/>
          </ac:picMkLst>
        </pc:picChg>
      </pc:sldChg>
      <pc:sldChg chg="addSp delSp modSp mod">
        <pc:chgData name="Erberson Pinheiro" userId="c7a5b9113d4dffce" providerId="LiveId" clId="{76DF1889-EF46-4A17-A3DC-E5970609AC04}" dt="2024-05-08T16:17:23.650" v="38" actId="14100"/>
        <pc:sldMkLst>
          <pc:docMk/>
          <pc:sldMk cId="1653091290" sldId="267"/>
        </pc:sldMkLst>
        <pc:picChg chg="add mod">
          <ac:chgData name="Erberson Pinheiro" userId="c7a5b9113d4dffce" providerId="LiveId" clId="{76DF1889-EF46-4A17-A3DC-E5970609AC04}" dt="2024-05-08T16:17:20.976" v="37" actId="14100"/>
          <ac:picMkLst>
            <pc:docMk/>
            <pc:sldMk cId="1653091290" sldId="267"/>
            <ac:picMk id="3" creationId="{E33241CA-E701-01E3-6C7A-606854E7D823}"/>
          </ac:picMkLst>
        </pc:picChg>
        <pc:picChg chg="del">
          <ac:chgData name="Erberson Pinheiro" userId="c7a5b9113d4dffce" providerId="LiveId" clId="{76DF1889-EF46-4A17-A3DC-E5970609AC04}" dt="2024-05-08T16:11:31.473" v="25" actId="478"/>
          <ac:picMkLst>
            <pc:docMk/>
            <pc:sldMk cId="1653091290" sldId="267"/>
            <ac:picMk id="4" creationId="{0D05ADDB-585A-4D78-58BE-32830E61EC8D}"/>
          </ac:picMkLst>
        </pc:picChg>
        <pc:picChg chg="add mod">
          <ac:chgData name="Erberson Pinheiro" userId="c7a5b9113d4dffce" providerId="LiveId" clId="{76DF1889-EF46-4A17-A3DC-E5970609AC04}" dt="2024-05-08T16:17:23.650" v="38" actId="14100"/>
          <ac:picMkLst>
            <pc:docMk/>
            <pc:sldMk cId="1653091290" sldId="267"/>
            <ac:picMk id="1026" creationId="{B08B1784-86B4-F1AB-6228-018AC62ACDA0}"/>
          </ac:picMkLst>
        </pc:picChg>
      </pc:sldChg>
      <pc:sldChg chg="modSp mod">
        <pc:chgData name="Erberson Pinheiro" userId="c7a5b9113d4dffce" providerId="LiveId" clId="{76DF1889-EF46-4A17-A3DC-E5970609AC04}" dt="2024-05-08T16:22:34.611" v="48" actId="1035"/>
        <pc:sldMkLst>
          <pc:docMk/>
          <pc:sldMk cId="3415142830" sldId="268"/>
        </pc:sldMkLst>
        <pc:picChg chg="mod">
          <ac:chgData name="Erberson Pinheiro" userId="c7a5b9113d4dffce" providerId="LiveId" clId="{76DF1889-EF46-4A17-A3DC-E5970609AC04}" dt="2024-05-08T16:22:34.611" v="48" actId="1035"/>
          <ac:picMkLst>
            <pc:docMk/>
            <pc:sldMk cId="3415142830" sldId="268"/>
            <ac:picMk id="6" creationId="{30A3C802-44DD-845A-937B-5D8020A66F7E}"/>
          </ac:picMkLst>
        </pc:picChg>
      </pc:sldChg>
      <pc:sldChg chg="addSp delSp modSp mod">
        <pc:chgData name="Erberson Pinheiro" userId="c7a5b9113d4dffce" providerId="LiveId" clId="{76DF1889-EF46-4A17-A3DC-E5970609AC04}" dt="2024-05-08T16:32:48.383" v="56" actId="1440"/>
        <pc:sldMkLst>
          <pc:docMk/>
          <pc:sldMk cId="2364468333" sldId="269"/>
        </pc:sldMkLst>
        <pc:spChg chg="mod">
          <ac:chgData name="Erberson Pinheiro" userId="c7a5b9113d4dffce" providerId="LiveId" clId="{76DF1889-EF46-4A17-A3DC-E5970609AC04}" dt="2024-05-08T16:32:43.406" v="55" actId="1076"/>
          <ac:spMkLst>
            <pc:docMk/>
            <pc:sldMk cId="2364468333" sldId="269"/>
            <ac:spMk id="2" creationId="{16F3E368-A584-6642-8DCF-AA94C009DC55}"/>
          </ac:spMkLst>
        </pc:spChg>
        <pc:picChg chg="del mod">
          <ac:chgData name="Erberson Pinheiro" userId="c7a5b9113d4dffce" providerId="LiveId" clId="{76DF1889-EF46-4A17-A3DC-E5970609AC04}" dt="2024-05-08T16:23:34.235" v="50" actId="478"/>
          <ac:picMkLst>
            <pc:docMk/>
            <pc:sldMk cId="2364468333" sldId="269"/>
            <ac:picMk id="4" creationId="{08ADD330-D2E6-2082-CD89-E3E778E29B9A}"/>
          </ac:picMkLst>
        </pc:picChg>
        <pc:picChg chg="add mod">
          <ac:chgData name="Erberson Pinheiro" userId="c7a5b9113d4dffce" providerId="LiveId" clId="{76DF1889-EF46-4A17-A3DC-E5970609AC04}" dt="2024-05-08T16:32:48.383" v="56" actId="1440"/>
          <ac:picMkLst>
            <pc:docMk/>
            <pc:sldMk cId="2364468333" sldId="269"/>
            <ac:picMk id="2050" creationId="{F3A51211-A200-9C08-D8BD-BBDBC808A373}"/>
          </ac:picMkLst>
        </pc:picChg>
      </pc:sldChg>
      <pc:sldChg chg="addSp delSp modSp mod">
        <pc:chgData name="Erberson Pinheiro" userId="c7a5b9113d4dffce" providerId="LiveId" clId="{76DF1889-EF46-4A17-A3DC-E5970609AC04}" dt="2024-05-08T16:34:28.847" v="65" actId="14100"/>
        <pc:sldMkLst>
          <pc:docMk/>
          <pc:sldMk cId="2813017486" sldId="270"/>
        </pc:sldMkLst>
        <pc:spChg chg="mod">
          <ac:chgData name="Erberson Pinheiro" userId="c7a5b9113d4dffce" providerId="LiveId" clId="{76DF1889-EF46-4A17-A3DC-E5970609AC04}" dt="2024-05-08T16:33:41.730" v="60" actId="1036"/>
          <ac:spMkLst>
            <pc:docMk/>
            <pc:sldMk cId="2813017486" sldId="270"/>
            <ac:spMk id="2" creationId="{16F3E368-A584-6642-8DCF-AA94C009DC55}"/>
          </ac:spMkLst>
        </pc:spChg>
        <pc:picChg chg="del">
          <ac:chgData name="Erberson Pinheiro" userId="c7a5b9113d4dffce" providerId="LiveId" clId="{76DF1889-EF46-4A17-A3DC-E5970609AC04}" dt="2024-05-08T16:34:00.301" v="61" actId="478"/>
          <ac:picMkLst>
            <pc:docMk/>
            <pc:sldMk cId="2813017486" sldId="270"/>
            <ac:picMk id="4" creationId="{3C91B086-A30B-A68D-E542-D7020701AD93}"/>
          </ac:picMkLst>
        </pc:picChg>
        <pc:picChg chg="add mod">
          <ac:chgData name="Erberson Pinheiro" userId="c7a5b9113d4dffce" providerId="LiveId" clId="{76DF1889-EF46-4A17-A3DC-E5970609AC04}" dt="2024-05-08T16:34:28.847" v="65" actId="14100"/>
          <ac:picMkLst>
            <pc:docMk/>
            <pc:sldMk cId="2813017486" sldId="270"/>
            <ac:picMk id="3074" creationId="{9B062257-2561-7D11-E185-E66F736032F1}"/>
          </ac:picMkLst>
        </pc:picChg>
      </pc:sldChg>
      <pc:sldChg chg="modSp mod">
        <pc:chgData name="Erberson Pinheiro" userId="c7a5b9113d4dffce" providerId="LiveId" clId="{76DF1889-EF46-4A17-A3DC-E5970609AC04}" dt="2024-05-08T16:35:15.031" v="72" actId="1035"/>
        <pc:sldMkLst>
          <pc:docMk/>
          <pc:sldMk cId="2484967428" sldId="272"/>
        </pc:sldMkLst>
        <pc:spChg chg="mod">
          <ac:chgData name="Erberson Pinheiro" userId="c7a5b9113d4dffce" providerId="LiveId" clId="{76DF1889-EF46-4A17-A3DC-E5970609AC04}" dt="2024-05-08T16:35:04.644" v="68" actId="1076"/>
          <ac:spMkLst>
            <pc:docMk/>
            <pc:sldMk cId="2484967428" sldId="272"/>
            <ac:spMk id="2" creationId="{16F3E368-A584-6642-8DCF-AA94C009DC55}"/>
          </ac:spMkLst>
        </pc:spChg>
        <pc:picChg chg="mod">
          <ac:chgData name="Erberson Pinheiro" userId="c7a5b9113d4dffce" providerId="LiveId" clId="{76DF1889-EF46-4A17-A3DC-E5970609AC04}" dt="2024-05-08T16:35:15.031" v="72" actId="1035"/>
          <ac:picMkLst>
            <pc:docMk/>
            <pc:sldMk cId="2484967428" sldId="272"/>
            <ac:picMk id="4" creationId="{F9F3F02F-D3D2-EC1F-3CF7-BDA5CE428073}"/>
          </ac:picMkLst>
        </pc:picChg>
      </pc:sldChg>
      <pc:sldChg chg="addSp delSp modSp mod">
        <pc:chgData name="Erberson Pinheiro" userId="c7a5b9113d4dffce" providerId="LiveId" clId="{76DF1889-EF46-4A17-A3DC-E5970609AC04}" dt="2024-05-08T16:46:37.865" v="107" actId="1440"/>
        <pc:sldMkLst>
          <pc:docMk/>
          <pc:sldMk cId="1100602001" sldId="273"/>
        </pc:sldMkLst>
        <pc:picChg chg="add del mod">
          <ac:chgData name="Erberson Pinheiro" userId="c7a5b9113d4dffce" providerId="LiveId" clId="{76DF1889-EF46-4A17-A3DC-E5970609AC04}" dt="2024-05-08T16:42:23.457" v="99" actId="478"/>
          <ac:picMkLst>
            <pc:docMk/>
            <pc:sldMk cId="1100602001" sldId="273"/>
            <ac:picMk id="4" creationId="{E9327C9C-33F0-7D54-8543-389EABEC86FC}"/>
          </ac:picMkLst>
        </pc:picChg>
        <pc:picChg chg="add mod">
          <ac:chgData name="Erberson Pinheiro" userId="c7a5b9113d4dffce" providerId="LiveId" clId="{76DF1889-EF46-4A17-A3DC-E5970609AC04}" dt="2024-05-08T16:46:37.865" v="107" actId="1440"/>
          <ac:picMkLst>
            <pc:docMk/>
            <pc:sldMk cId="1100602001" sldId="273"/>
            <ac:picMk id="4098" creationId="{19B5689A-5A73-A4DF-648F-74EACB756289}"/>
          </ac:picMkLst>
        </pc:picChg>
        <pc:picChg chg="add mod">
          <ac:chgData name="Erberson Pinheiro" userId="c7a5b9113d4dffce" providerId="LiveId" clId="{76DF1889-EF46-4A17-A3DC-E5970609AC04}" dt="2024-05-08T16:46:37.865" v="107" actId="1440"/>
          <ac:picMkLst>
            <pc:docMk/>
            <pc:sldMk cId="1100602001" sldId="273"/>
            <ac:picMk id="4100" creationId="{1371C08D-5A22-ED49-5FA4-B4EC306279B9}"/>
          </ac:picMkLst>
        </pc:picChg>
      </pc:sldChg>
      <pc:sldChg chg="addSp delSp modSp mod">
        <pc:chgData name="Erberson Pinheiro" userId="c7a5b9113d4dffce" providerId="LiveId" clId="{76DF1889-EF46-4A17-A3DC-E5970609AC04}" dt="2024-05-08T16:48:31.901" v="116" actId="1076"/>
        <pc:sldMkLst>
          <pc:docMk/>
          <pc:sldMk cId="3925347908" sldId="274"/>
        </pc:sldMkLst>
        <pc:spChg chg="mod">
          <ac:chgData name="Erberson Pinheiro" userId="c7a5b9113d4dffce" providerId="LiveId" clId="{76DF1889-EF46-4A17-A3DC-E5970609AC04}" dt="2024-05-08T16:47:24.267" v="108" actId="1076"/>
          <ac:spMkLst>
            <pc:docMk/>
            <pc:sldMk cId="3925347908" sldId="274"/>
            <ac:spMk id="2" creationId="{16F3E368-A584-6642-8DCF-AA94C009DC55}"/>
          </ac:spMkLst>
        </pc:spChg>
        <pc:picChg chg="del">
          <ac:chgData name="Erberson Pinheiro" userId="c7a5b9113d4dffce" providerId="LiveId" clId="{76DF1889-EF46-4A17-A3DC-E5970609AC04}" dt="2024-05-08T16:47:32.771" v="109" actId="478"/>
          <ac:picMkLst>
            <pc:docMk/>
            <pc:sldMk cId="3925347908" sldId="274"/>
            <ac:picMk id="4" creationId="{DACEAE63-6ABD-F9BA-D3B0-2E8896FF0CB9}"/>
          </ac:picMkLst>
        </pc:picChg>
        <pc:picChg chg="add mod">
          <ac:chgData name="Erberson Pinheiro" userId="c7a5b9113d4dffce" providerId="LiveId" clId="{76DF1889-EF46-4A17-A3DC-E5970609AC04}" dt="2024-05-08T16:48:31.901" v="116" actId="1076"/>
          <ac:picMkLst>
            <pc:docMk/>
            <pc:sldMk cId="3925347908" sldId="274"/>
            <ac:picMk id="5122" creationId="{C3FA9581-5600-398C-30B3-44CE0EC087C4}"/>
          </ac:picMkLst>
        </pc:picChg>
      </pc:sldChg>
      <pc:sldChg chg="addSp delSp modSp mod">
        <pc:chgData name="Erberson Pinheiro" userId="c7a5b9113d4dffce" providerId="LiveId" clId="{76DF1889-EF46-4A17-A3DC-E5970609AC04}" dt="2024-05-08T16:50:50.529" v="122" actId="1440"/>
        <pc:sldMkLst>
          <pc:docMk/>
          <pc:sldMk cId="2488908366" sldId="275"/>
        </pc:sldMkLst>
        <pc:spChg chg="mod">
          <ac:chgData name="Erberson Pinheiro" userId="c7a5b9113d4dffce" providerId="LiveId" clId="{76DF1889-EF46-4A17-A3DC-E5970609AC04}" dt="2024-05-08T16:49:48.689" v="119" actId="1076"/>
          <ac:spMkLst>
            <pc:docMk/>
            <pc:sldMk cId="2488908366" sldId="275"/>
            <ac:spMk id="2" creationId="{16F3E368-A584-6642-8DCF-AA94C009DC55}"/>
          </ac:spMkLst>
        </pc:spChg>
        <pc:picChg chg="del">
          <ac:chgData name="Erberson Pinheiro" userId="c7a5b9113d4dffce" providerId="LiveId" clId="{76DF1889-EF46-4A17-A3DC-E5970609AC04}" dt="2024-05-08T16:48:53.050" v="117" actId="478"/>
          <ac:picMkLst>
            <pc:docMk/>
            <pc:sldMk cId="2488908366" sldId="275"/>
            <ac:picMk id="4" creationId="{BB755FB9-ECED-CD96-85E5-B48C12053EBD}"/>
          </ac:picMkLst>
        </pc:picChg>
        <pc:picChg chg="add mod">
          <ac:chgData name="Erberson Pinheiro" userId="c7a5b9113d4dffce" providerId="LiveId" clId="{76DF1889-EF46-4A17-A3DC-E5970609AC04}" dt="2024-05-08T16:50:50.529" v="122" actId="1440"/>
          <ac:picMkLst>
            <pc:docMk/>
            <pc:sldMk cId="2488908366" sldId="275"/>
            <ac:picMk id="6146" creationId="{88C01FFB-02E9-EEED-7749-3BAC1EE8822B}"/>
          </ac:picMkLst>
        </pc:picChg>
      </pc:sldChg>
      <pc:sldChg chg="addSp delSp modSp mod">
        <pc:chgData name="Erberson Pinheiro" userId="c7a5b9113d4dffce" providerId="LiveId" clId="{76DF1889-EF46-4A17-A3DC-E5970609AC04}" dt="2024-05-08T16:57:47.609" v="154" actId="1037"/>
        <pc:sldMkLst>
          <pc:docMk/>
          <pc:sldMk cId="2701108944" sldId="277"/>
        </pc:sldMkLst>
        <pc:picChg chg="del">
          <ac:chgData name="Erberson Pinheiro" userId="c7a5b9113d4dffce" providerId="LiveId" clId="{76DF1889-EF46-4A17-A3DC-E5970609AC04}" dt="2024-05-08T16:56:59.924" v="137" actId="478"/>
          <ac:picMkLst>
            <pc:docMk/>
            <pc:sldMk cId="2701108944" sldId="277"/>
            <ac:picMk id="4" creationId="{5A57D7F6-8040-5B12-AC57-1098E0A199C1}"/>
          </ac:picMkLst>
        </pc:picChg>
        <pc:picChg chg="add mod modCrop">
          <ac:chgData name="Erberson Pinheiro" userId="c7a5b9113d4dffce" providerId="LiveId" clId="{76DF1889-EF46-4A17-A3DC-E5970609AC04}" dt="2024-05-08T16:57:47.609" v="154" actId="1037"/>
          <ac:picMkLst>
            <pc:docMk/>
            <pc:sldMk cId="2701108944" sldId="277"/>
            <ac:picMk id="5" creationId="{C00E67C7-B650-D78A-7B9A-5CF8E5F4659E}"/>
          </ac:picMkLst>
        </pc:picChg>
      </pc:sldChg>
      <pc:sldChg chg="addSp delSp modSp mod">
        <pc:chgData name="Erberson Pinheiro" userId="c7a5b9113d4dffce" providerId="LiveId" clId="{76DF1889-EF46-4A17-A3DC-E5970609AC04}" dt="2024-05-08T17:09:36.286" v="177" actId="1035"/>
        <pc:sldMkLst>
          <pc:docMk/>
          <pc:sldMk cId="4164937691" sldId="278"/>
        </pc:sldMkLst>
        <pc:spChg chg="mod">
          <ac:chgData name="Erberson Pinheiro" userId="c7a5b9113d4dffce" providerId="LiveId" clId="{76DF1889-EF46-4A17-A3DC-E5970609AC04}" dt="2024-05-08T16:57:52.988" v="155" actId="1076"/>
          <ac:spMkLst>
            <pc:docMk/>
            <pc:sldMk cId="4164937691" sldId="278"/>
            <ac:spMk id="2" creationId="{16F3E368-A584-6642-8DCF-AA94C009DC55}"/>
          </ac:spMkLst>
        </pc:spChg>
        <pc:picChg chg="del mod">
          <ac:chgData name="Erberson Pinheiro" userId="c7a5b9113d4dffce" providerId="LiveId" clId="{76DF1889-EF46-4A17-A3DC-E5970609AC04}" dt="2024-05-08T16:58:16.848" v="158" actId="478"/>
          <ac:picMkLst>
            <pc:docMk/>
            <pc:sldMk cId="4164937691" sldId="278"/>
            <ac:picMk id="4" creationId="{7BB4E04D-75ED-7F65-6C2D-0F9FE247C5EB}"/>
          </ac:picMkLst>
        </pc:picChg>
        <pc:picChg chg="add mod">
          <ac:chgData name="Erberson Pinheiro" userId="c7a5b9113d4dffce" providerId="LiveId" clId="{76DF1889-EF46-4A17-A3DC-E5970609AC04}" dt="2024-05-08T17:09:36.286" v="177" actId="1035"/>
          <ac:picMkLst>
            <pc:docMk/>
            <pc:sldMk cId="4164937691" sldId="278"/>
            <ac:picMk id="5" creationId="{A7E4F85E-A36C-CCA2-2DAA-077537445524}"/>
          </ac:picMkLst>
        </pc:picChg>
        <pc:picChg chg="add mod">
          <ac:chgData name="Erberson Pinheiro" userId="c7a5b9113d4dffce" providerId="LiveId" clId="{76DF1889-EF46-4A17-A3DC-E5970609AC04}" dt="2024-05-08T17:09:25.676" v="170" actId="14100"/>
          <ac:picMkLst>
            <pc:docMk/>
            <pc:sldMk cId="4164937691" sldId="278"/>
            <ac:picMk id="8194" creationId="{CDCC163E-5A61-0E42-169B-22634178D785}"/>
          </ac:picMkLst>
        </pc:picChg>
      </pc:sldChg>
      <pc:sldChg chg="modSp mod">
        <pc:chgData name="Erberson Pinheiro" userId="c7a5b9113d4dffce" providerId="LiveId" clId="{76DF1889-EF46-4A17-A3DC-E5970609AC04}" dt="2024-05-08T16:38:33.640" v="93" actId="20577"/>
        <pc:sldMkLst>
          <pc:docMk/>
          <pc:sldMk cId="2962690030" sldId="279"/>
        </pc:sldMkLst>
        <pc:spChg chg="mod">
          <ac:chgData name="Erberson Pinheiro" userId="c7a5b9113d4dffce" providerId="LiveId" clId="{76DF1889-EF46-4A17-A3DC-E5970609AC04}" dt="2024-05-08T16:38:33.640" v="93" actId="20577"/>
          <ac:spMkLst>
            <pc:docMk/>
            <pc:sldMk cId="2962690030" sldId="279"/>
            <ac:spMk id="2" creationId="{4A1DBF2C-8B06-D27F-42E6-39E7A6145474}"/>
          </ac:spMkLst>
        </pc:spChg>
      </pc:sldChg>
      <pc:sldChg chg="addSp delSp modSp mod">
        <pc:chgData name="Erberson Pinheiro" userId="c7a5b9113d4dffce" providerId="LiveId" clId="{76DF1889-EF46-4A17-A3DC-E5970609AC04}" dt="2024-05-09T12:09:47.393" v="192" actId="1440"/>
        <pc:sldMkLst>
          <pc:docMk/>
          <pc:sldMk cId="2302714203" sldId="280"/>
        </pc:sldMkLst>
        <pc:spChg chg="mod">
          <ac:chgData name="Erberson Pinheiro" userId="c7a5b9113d4dffce" providerId="LiveId" clId="{76DF1889-EF46-4A17-A3DC-E5970609AC04}" dt="2024-05-09T12:07:58.641" v="185" actId="1076"/>
          <ac:spMkLst>
            <pc:docMk/>
            <pc:sldMk cId="2302714203" sldId="280"/>
            <ac:spMk id="2" creationId="{16F3E368-A584-6642-8DCF-AA94C009DC55}"/>
          </ac:spMkLst>
        </pc:spChg>
        <pc:picChg chg="del">
          <ac:chgData name="Erberson Pinheiro" userId="c7a5b9113d4dffce" providerId="LiveId" clId="{76DF1889-EF46-4A17-A3DC-E5970609AC04}" dt="2024-05-08T17:21:04.756" v="183" actId="478"/>
          <ac:picMkLst>
            <pc:docMk/>
            <pc:sldMk cId="2302714203" sldId="280"/>
            <ac:picMk id="4" creationId="{8AE7C572-9B31-1F32-FB45-1A10E2983F25}"/>
          </ac:picMkLst>
        </pc:picChg>
        <pc:picChg chg="del">
          <ac:chgData name="Erberson Pinheiro" userId="c7a5b9113d4dffce" providerId="LiveId" clId="{76DF1889-EF46-4A17-A3DC-E5970609AC04}" dt="2024-05-08T17:21:02.528" v="182" actId="478"/>
          <ac:picMkLst>
            <pc:docMk/>
            <pc:sldMk cId="2302714203" sldId="280"/>
            <ac:picMk id="6" creationId="{DA9F8F1C-2CDA-96BD-6435-A0AAAED55D6B}"/>
          </ac:picMkLst>
        </pc:picChg>
        <pc:picChg chg="add mod">
          <ac:chgData name="Erberson Pinheiro" userId="c7a5b9113d4dffce" providerId="LiveId" clId="{76DF1889-EF46-4A17-A3DC-E5970609AC04}" dt="2024-05-09T12:09:47.393" v="192" actId="1440"/>
          <ac:picMkLst>
            <pc:docMk/>
            <pc:sldMk cId="2302714203" sldId="280"/>
            <ac:picMk id="1026" creationId="{10C94751-2E88-A16A-C845-DA76C9F4438A}"/>
          </ac:picMkLst>
        </pc:picChg>
      </pc:sldChg>
      <pc:sldChg chg="addSp delSp modSp mod">
        <pc:chgData name="Erberson Pinheiro" userId="c7a5b9113d4dffce" providerId="LiveId" clId="{76DF1889-EF46-4A17-A3DC-E5970609AC04}" dt="2024-05-09T12:14:03.994" v="216" actId="14100"/>
        <pc:sldMkLst>
          <pc:docMk/>
          <pc:sldMk cId="2451346620" sldId="281"/>
        </pc:sldMkLst>
        <pc:spChg chg="mod">
          <ac:chgData name="Erberson Pinheiro" userId="c7a5b9113d4dffce" providerId="LiveId" clId="{76DF1889-EF46-4A17-A3DC-E5970609AC04}" dt="2024-05-09T12:12:44.596" v="209" actId="1076"/>
          <ac:spMkLst>
            <pc:docMk/>
            <pc:sldMk cId="2451346620" sldId="281"/>
            <ac:spMk id="2" creationId="{16F3E368-A584-6642-8DCF-AA94C009DC55}"/>
          </ac:spMkLst>
        </pc:spChg>
        <pc:picChg chg="del">
          <ac:chgData name="Erberson Pinheiro" userId="c7a5b9113d4dffce" providerId="LiveId" clId="{76DF1889-EF46-4A17-A3DC-E5970609AC04}" dt="2024-05-09T12:12:50.084" v="210" actId="478"/>
          <ac:picMkLst>
            <pc:docMk/>
            <pc:sldMk cId="2451346620" sldId="281"/>
            <ac:picMk id="5" creationId="{39994F86-84F1-DBA5-965A-5749D8870315}"/>
          </ac:picMkLst>
        </pc:picChg>
        <pc:picChg chg="add mod">
          <ac:chgData name="Erberson Pinheiro" userId="c7a5b9113d4dffce" providerId="LiveId" clId="{76DF1889-EF46-4A17-A3DC-E5970609AC04}" dt="2024-05-09T12:14:03.994" v="216" actId="14100"/>
          <ac:picMkLst>
            <pc:docMk/>
            <pc:sldMk cId="2451346620" sldId="281"/>
            <ac:picMk id="2050" creationId="{CD96FB25-E7A1-FBB2-7231-6F87D218AC1D}"/>
          </ac:picMkLst>
        </pc:picChg>
      </pc:sldChg>
      <pc:sldChg chg="addSp delSp modSp mod">
        <pc:chgData name="Erberson Pinheiro" userId="c7a5b9113d4dffce" providerId="LiveId" clId="{76DF1889-EF46-4A17-A3DC-E5970609AC04}" dt="2024-05-09T12:15:58.310" v="229" actId="1440"/>
        <pc:sldMkLst>
          <pc:docMk/>
          <pc:sldMk cId="3213654656" sldId="282"/>
        </pc:sldMkLst>
        <pc:spChg chg="mod">
          <ac:chgData name="Erberson Pinheiro" userId="c7a5b9113d4dffce" providerId="LiveId" clId="{76DF1889-EF46-4A17-A3DC-E5970609AC04}" dt="2024-05-09T12:14:14.750" v="223" actId="1036"/>
          <ac:spMkLst>
            <pc:docMk/>
            <pc:sldMk cId="3213654656" sldId="282"/>
            <ac:spMk id="2" creationId="{16F3E368-A584-6642-8DCF-AA94C009DC55}"/>
          </ac:spMkLst>
        </pc:spChg>
        <pc:picChg chg="del">
          <ac:chgData name="Erberson Pinheiro" userId="c7a5b9113d4dffce" providerId="LiveId" clId="{76DF1889-EF46-4A17-A3DC-E5970609AC04}" dt="2024-05-09T12:15:33.228" v="224" actId="478"/>
          <ac:picMkLst>
            <pc:docMk/>
            <pc:sldMk cId="3213654656" sldId="282"/>
            <ac:picMk id="4" creationId="{A9E4207B-40DC-C560-E534-5310A2417115}"/>
          </ac:picMkLst>
        </pc:picChg>
        <pc:picChg chg="add mod">
          <ac:chgData name="Erberson Pinheiro" userId="c7a5b9113d4dffce" providerId="LiveId" clId="{76DF1889-EF46-4A17-A3DC-E5970609AC04}" dt="2024-05-09T12:15:58.310" v="229" actId="1440"/>
          <ac:picMkLst>
            <pc:docMk/>
            <pc:sldMk cId="3213654656" sldId="282"/>
            <ac:picMk id="4098" creationId="{18E26D89-4FDD-C90A-8258-289583B120BA}"/>
          </ac:picMkLst>
        </pc:picChg>
      </pc:sldChg>
      <pc:sldChg chg="modSp mod">
        <pc:chgData name="Erberson Pinheiro" userId="c7a5b9113d4dffce" providerId="LiveId" clId="{76DF1889-EF46-4A17-A3DC-E5970609AC04}" dt="2024-05-09T12:16:41.641" v="278" actId="1037"/>
        <pc:sldMkLst>
          <pc:docMk/>
          <pc:sldMk cId="4242357774" sldId="283"/>
        </pc:sldMkLst>
        <pc:spChg chg="mod">
          <ac:chgData name="Erberson Pinheiro" userId="c7a5b9113d4dffce" providerId="LiveId" clId="{76DF1889-EF46-4A17-A3DC-E5970609AC04}" dt="2024-05-09T12:16:25.790" v="257" actId="1036"/>
          <ac:spMkLst>
            <pc:docMk/>
            <pc:sldMk cId="4242357774" sldId="283"/>
            <ac:spMk id="2" creationId="{16F3E368-A584-6642-8DCF-AA94C009DC55}"/>
          </ac:spMkLst>
        </pc:spChg>
        <pc:picChg chg="mod">
          <ac:chgData name="Erberson Pinheiro" userId="c7a5b9113d4dffce" providerId="LiveId" clId="{76DF1889-EF46-4A17-A3DC-E5970609AC04}" dt="2024-05-09T12:16:41.641" v="278" actId="1037"/>
          <ac:picMkLst>
            <pc:docMk/>
            <pc:sldMk cId="4242357774" sldId="283"/>
            <ac:picMk id="6" creationId="{D7DDE246-887E-FCCB-462A-553C4F15FC25}"/>
          </ac:picMkLst>
        </pc:picChg>
      </pc:sldChg>
      <pc:sldChg chg="modSp mod">
        <pc:chgData name="Erberson Pinheiro" userId="c7a5b9113d4dffce" providerId="LiveId" clId="{76DF1889-EF46-4A17-A3DC-E5970609AC04}" dt="2024-05-09T12:17:16.483" v="295" actId="1038"/>
        <pc:sldMkLst>
          <pc:docMk/>
          <pc:sldMk cId="3817780174" sldId="284"/>
        </pc:sldMkLst>
        <pc:spChg chg="mod">
          <ac:chgData name="Erberson Pinheiro" userId="c7a5b9113d4dffce" providerId="LiveId" clId="{76DF1889-EF46-4A17-A3DC-E5970609AC04}" dt="2024-05-09T12:17:11.778" v="288" actId="1076"/>
          <ac:spMkLst>
            <pc:docMk/>
            <pc:sldMk cId="3817780174" sldId="284"/>
            <ac:spMk id="2" creationId="{16F3E368-A584-6642-8DCF-AA94C009DC55}"/>
          </ac:spMkLst>
        </pc:spChg>
        <pc:picChg chg="mod">
          <ac:chgData name="Erberson Pinheiro" userId="c7a5b9113d4dffce" providerId="LiveId" clId="{76DF1889-EF46-4A17-A3DC-E5970609AC04}" dt="2024-05-09T12:17:16.483" v="295" actId="1038"/>
          <ac:picMkLst>
            <pc:docMk/>
            <pc:sldMk cId="3817780174" sldId="284"/>
            <ac:picMk id="4" creationId="{D373F2EE-5232-9016-B531-2CCC2A10B84D}"/>
          </ac:picMkLst>
        </pc:picChg>
      </pc:sldChg>
      <pc:sldChg chg="addSp delSp modSp mod">
        <pc:chgData name="Erberson Pinheiro" userId="c7a5b9113d4dffce" providerId="LiveId" clId="{76DF1889-EF46-4A17-A3DC-E5970609AC04}" dt="2024-05-09T12:20:12.929" v="302" actId="1440"/>
        <pc:sldMkLst>
          <pc:docMk/>
          <pc:sldMk cId="4123024263" sldId="285"/>
        </pc:sldMkLst>
        <pc:picChg chg="del">
          <ac:chgData name="Erberson Pinheiro" userId="c7a5b9113d4dffce" providerId="LiveId" clId="{76DF1889-EF46-4A17-A3DC-E5970609AC04}" dt="2024-05-09T12:19:16.767" v="296" actId="478"/>
          <ac:picMkLst>
            <pc:docMk/>
            <pc:sldMk cId="4123024263" sldId="285"/>
            <ac:picMk id="6" creationId="{AF18321E-679B-A322-22F7-72A2C1342932}"/>
          </ac:picMkLst>
        </pc:picChg>
        <pc:picChg chg="add mod">
          <ac:chgData name="Erberson Pinheiro" userId="c7a5b9113d4dffce" providerId="LiveId" clId="{76DF1889-EF46-4A17-A3DC-E5970609AC04}" dt="2024-05-09T12:20:12.929" v="302" actId="1440"/>
          <ac:picMkLst>
            <pc:docMk/>
            <pc:sldMk cId="4123024263" sldId="285"/>
            <ac:picMk id="5122" creationId="{67AAE6BD-16C5-EAC9-4D54-F5ED7A9A3449}"/>
          </ac:picMkLst>
        </pc:picChg>
      </pc:sldChg>
      <pc:sldChg chg="modSp mod">
        <pc:chgData name="Erberson Pinheiro" userId="c7a5b9113d4dffce" providerId="LiveId" clId="{76DF1889-EF46-4A17-A3DC-E5970609AC04}" dt="2024-05-09T12:23:04" v="311" actId="1076"/>
        <pc:sldMkLst>
          <pc:docMk/>
          <pc:sldMk cId="1617645415" sldId="287"/>
        </pc:sldMkLst>
        <pc:spChg chg="mod">
          <ac:chgData name="Erberson Pinheiro" userId="c7a5b9113d4dffce" providerId="LiveId" clId="{76DF1889-EF46-4A17-A3DC-E5970609AC04}" dt="2024-05-09T12:23:04" v="311" actId="1076"/>
          <ac:spMkLst>
            <pc:docMk/>
            <pc:sldMk cId="1617645415" sldId="287"/>
            <ac:spMk id="2" creationId="{16F3E368-A584-6642-8DCF-AA94C009DC55}"/>
          </ac:spMkLst>
        </pc:spChg>
        <pc:picChg chg="mod">
          <ac:chgData name="Erberson Pinheiro" userId="c7a5b9113d4dffce" providerId="LiveId" clId="{76DF1889-EF46-4A17-A3DC-E5970609AC04}" dt="2024-05-09T12:22:31.731" v="306" actId="1076"/>
          <ac:picMkLst>
            <pc:docMk/>
            <pc:sldMk cId="1617645415" sldId="287"/>
            <ac:picMk id="4" creationId="{E7B09B28-3E5F-B249-3410-104F6D1DA0EC}"/>
          </ac:picMkLst>
        </pc:picChg>
        <pc:picChg chg="mod">
          <ac:chgData name="Erberson Pinheiro" userId="c7a5b9113d4dffce" providerId="LiveId" clId="{76DF1889-EF46-4A17-A3DC-E5970609AC04}" dt="2024-05-09T12:22:43.958" v="310" actId="14100"/>
          <ac:picMkLst>
            <pc:docMk/>
            <pc:sldMk cId="1617645415" sldId="287"/>
            <ac:picMk id="6" creationId="{5C449BA9-A81A-FF94-1616-7C556CDF3609}"/>
          </ac:picMkLst>
        </pc:picChg>
      </pc:sldChg>
      <pc:sldChg chg="modSp mod">
        <pc:chgData name="Erberson Pinheiro" userId="c7a5b9113d4dffce" providerId="LiveId" clId="{76DF1889-EF46-4A17-A3DC-E5970609AC04}" dt="2024-05-09T12:24:06.949" v="321" actId="1440"/>
        <pc:sldMkLst>
          <pc:docMk/>
          <pc:sldMk cId="3234911843" sldId="288"/>
        </pc:sldMkLst>
        <pc:spChg chg="mod">
          <ac:chgData name="Erberson Pinheiro" userId="c7a5b9113d4dffce" providerId="LiveId" clId="{76DF1889-EF46-4A17-A3DC-E5970609AC04}" dt="2024-05-09T12:23:10.894" v="312" actId="1076"/>
          <ac:spMkLst>
            <pc:docMk/>
            <pc:sldMk cId="3234911843" sldId="288"/>
            <ac:spMk id="2" creationId="{16F3E368-A584-6642-8DCF-AA94C009DC55}"/>
          </ac:spMkLst>
        </pc:spChg>
        <pc:picChg chg="mod">
          <ac:chgData name="Erberson Pinheiro" userId="c7a5b9113d4dffce" providerId="LiveId" clId="{76DF1889-EF46-4A17-A3DC-E5970609AC04}" dt="2024-05-09T12:24:06.949" v="321" actId="1440"/>
          <ac:picMkLst>
            <pc:docMk/>
            <pc:sldMk cId="3234911843" sldId="288"/>
            <ac:picMk id="4" creationId="{86A518AC-4EB2-577E-7559-B011A3D132D2}"/>
          </ac:picMkLst>
        </pc:picChg>
        <pc:picChg chg="mod">
          <ac:chgData name="Erberson Pinheiro" userId="c7a5b9113d4dffce" providerId="LiveId" clId="{76DF1889-EF46-4A17-A3DC-E5970609AC04}" dt="2024-05-09T12:24:06.949" v="321" actId="1440"/>
          <ac:picMkLst>
            <pc:docMk/>
            <pc:sldMk cId="3234911843" sldId="288"/>
            <ac:picMk id="6" creationId="{5F79B5C0-112F-77CE-EE4B-5255A4F1B1B2}"/>
          </ac:picMkLst>
        </pc:picChg>
      </pc:sldChg>
      <pc:sldChg chg="addSp delSp modSp mod">
        <pc:chgData name="Erberson Pinheiro" userId="c7a5b9113d4dffce" providerId="LiveId" clId="{76DF1889-EF46-4A17-A3DC-E5970609AC04}" dt="2024-05-09T12:29:10.579" v="344" actId="1440"/>
        <pc:sldMkLst>
          <pc:docMk/>
          <pc:sldMk cId="80736689" sldId="289"/>
        </pc:sldMkLst>
        <pc:spChg chg="mod">
          <ac:chgData name="Erberson Pinheiro" userId="c7a5b9113d4dffce" providerId="LiveId" clId="{76DF1889-EF46-4A17-A3DC-E5970609AC04}" dt="2024-05-09T12:24:16.550" v="331" actId="1036"/>
          <ac:spMkLst>
            <pc:docMk/>
            <pc:sldMk cId="80736689" sldId="289"/>
            <ac:spMk id="2" creationId="{16F3E368-A584-6642-8DCF-AA94C009DC55}"/>
          </ac:spMkLst>
        </pc:spChg>
        <pc:picChg chg="del">
          <ac:chgData name="Erberson Pinheiro" userId="c7a5b9113d4dffce" providerId="LiveId" clId="{76DF1889-EF46-4A17-A3DC-E5970609AC04}" dt="2024-05-09T12:25:04.699" v="332" actId="478"/>
          <ac:picMkLst>
            <pc:docMk/>
            <pc:sldMk cId="80736689" sldId="289"/>
            <ac:picMk id="4" creationId="{58DB3CBB-DD8F-BAEE-C88A-F053475BA6CE}"/>
          </ac:picMkLst>
        </pc:picChg>
        <pc:picChg chg="add mod">
          <ac:chgData name="Erberson Pinheiro" userId="c7a5b9113d4dffce" providerId="LiveId" clId="{76DF1889-EF46-4A17-A3DC-E5970609AC04}" dt="2024-05-09T12:29:10.579" v="344" actId="1440"/>
          <ac:picMkLst>
            <pc:docMk/>
            <pc:sldMk cId="80736689" sldId="289"/>
            <ac:picMk id="5" creationId="{EE48B223-5E93-6C3E-3CD3-C409C2D0A51D}"/>
          </ac:picMkLst>
        </pc:picChg>
        <pc:picChg chg="add mod">
          <ac:chgData name="Erberson Pinheiro" userId="c7a5b9113d4dffce" providerId="LiveId" clId="{76DF1889-EF46-4A17-A3DC-E5970609AC04}" dt="2024-05-09T12:29:10.579" v="344" actId="1440"/>
          <ac:picMkLst>
            <pc:docMk/>
            <pc:sldMk cId="80736689" sldId="289"/>
            <ac:picMk id="7" creationId="{9263FC3E-64FF-CA17-72CB-CD93FCA5AFF2}"/>
          </ac:picMkLst>
        </pc:picChg>
      </pc:sldChg>
      <pc:sldChg chg="modSp mod">
        <pc:chgData name="Erberson Pinheiro" userId="c7a5b9113d4dffce" providerId="LiveId" clId="{76DF1889-EF46-4A17-A3DC-E5970609AC04}" dt="2024-05-09T12:30:02.382" v="359" actId="1076"/>
        <pc:sldMkLst>
          <pc:docMk/>
          <pc:sldMk cId="2100645580" sldId="290"/>
        </pc:sldMkLst>
        <pc:spChg chg="mod">
          <ac:chgData name="Erberson Pinheiro" userId="c7a5b9113d4dffce" providerId="LiveId" clId="{76DF1889-EF46-4A17-A3DC-E5970609AC04}" dt="2024-05-09T12:29:52.160" v="357" actId="1036"/>
          <ac:spMkLst>
            <pc:docMk/>
            <pc:sldMk cId="2100645580" sldId="290"/>
            <ac:spMk id="2" creationId="{16F3E368-A584-6642-8DCF-AA94C009DC55}"/>
          </ac:spMkLst>
        </pc:spChg>
        <pc:picChg chg="mod">
          <ac:chgData name="Erberson Pinheiro" userId="c7a5b9113d4dffce" providerId="LiveId" clId="{76DF1889-EF46-4A17-A3DC-E5970609AC04}" dt="2024-05-09T12:30:02.382" v="359" actId="1076"/>
          <ac:picMkLst>
            <pc:docMk/>
            <pc:sldMk cId="2100645580" sldId="290"/>
            <ac:picMk id="4" creationId="{638D6E1A-0F25-A649-F9A3-75DF9ED032CA}"/>
          </ac:picMkLst>
        </pc:picChg>
      </pc:sldChg>
      <pc:sldChg chg="addSp delSp modSp mod">
        <pc:chgData name="Erberson Pinheiro" userId="c7a5b9113d4dffce" providerId="LiveId" clId="{76DF1889-EF46-4A17-A3DC-E5970609AC04}" dt="2024-05-09T12:36:15.975" v="396" actId="1440"/>
        <pc:sldMkLst>
          <pc:docMk/>
          <pc:sldMk cId="172961542" sldId="291"/>
        </pc:sldMkLst>
        <pc:picChg chg="del mod">
          <ac:chgData name="Erberson Pinheiro" userId="c7a5b9113d4dffce" providerId="LiveId" clId="{76DF1889-EF46-4A17-A3DC-E5970609AC04}" dt="2024-05-09T12:35:39.938" v="391" actId="478"/>
          <ac:picMkLst>
            <pc:docMk/>
            <pc:sldMk cId="172961542" sldId="291"/>
            <ac:picMk id="4" creationId="{DC38ABB4-44C3-16FE-008E-3008AF886A90}"/>
          </ac:picMkLst>
        </pc:picChg>
        <pc:picChg chg="add mod">
          <ac:chgData name="Erberson Pinheiro" userId="c7a5b9113d4dffce" providerId="LiveId" clId="{76DF1889-EF46-4A17-A3DC-E5970609AC04}" dt="2024-05-09T12:36:15.975" v="396" actId="1440"/>
          <ac:picMkLst>
            <pc:docMk/>
            <pc:sldMk cId="172961542" sldId="291"/>
            <ac:picMk id="7170" creationId="{6D9DC94E-F816-F300-6CD1-E85566C1FCDE}"/>
          </ac:picMkLst>
        </pc:picChg>
      </pc:sldChg>
      <pc:sldChg chg="modSp mod">
        <pc:chgData name="Erberson Pinheiro" userId="c7a5b9113d4dffce" providerId="LiveId" clId="{76DF1889-EF46-4A17-A3DC-E5970609AC04}" dt="2024-05-09T12:38:07.225" v="400" actId="1076"/>
        <pc:sldMkLst>
          <pc:docMk/>
          <pc:sldMk cId="3053046266" sldId="292"/>
        </pc:sldMkLst>
        <pc:picChg chg="mod">
          <ac:chgData name="Erberson Pinheiro" userId="c7a5b9113d4dffce" providerId="LiveId" clId="{76DF1889-EF46-4A17-A3DC-E5970609AC04}" dt="2024-05-09T12:38:07.225" v="400" actId="1076"/>
          <ac:picMkLst>
            <pc:docMk/>
            <pc:sldMk cId="3053046266" sldId="292"/>
            <ac:picMk id="4" creationId="{037FAB36-8A38-C6C0-AE96-94C30A741934}"/>
          </ac:picMkLst>
        </pc:picChg>
      </pc:sldChg>
      <pc:sldChg chg="addSp delSp modSp mod">
        <pc:chgData name="Erberson Pinheiro" userId="c7a5b9113d4dffce" providerId="LiveId" clId="{76DF1889-EF46-4A17-A3DC-E5970609AC04}" dt="2024-05-09T12:40:58.765" v="407" actId="1440"/>
        <pc:sldMkLst>
          <pc:docMk/>
          <pc:sldMk cId="656515865" sldId="293"/>
        </pc:sldMkLst>
        <pc:picChg chg="del mod">
          <ac:chgData name="Erberson Pinheiro" userId="c7a5b9113d4dffce" providerId="LiveId" clId="{76DF1889-EF46-4A17-A3DC-E5970609AC04}" dt="2024-05-09T12:38:24.565" v="402" actId="478"/>
          <ac:picMkLst>
            <pc:docMk/>
            <pc:sldMk cId="656515865" sldId="293"/>
            <ac:picMk id="6" creationId="{C1243CC5-09A1-63E4-4E38-2112750A57F8}"/>
          </ac:picMkLst>
        </pc:picChg>
        <pc:picChg chg="add mod">
          <ac:chgData name="Erberson Pinheiro" userId="c7a5b9113d4dffce" providerId="LiveId" clId="{76DF1889-EF46-4A17-A3DC-E5970609AC04}" dt="2024-05-09T12:40:58.765" v="407" actId="1440"/>
          <ac:picMkLst>
            <pc:docMk/>
            <pc:sldMk cId="656515865" sldId="293"/>
            <ac:picMk id="8194" creationId="{3A17ADBA-BCEA-DEF4-A546-C57D80F57AFF}"/>
          </ac:picMkLst>
        </pc:picChg>
      </pc:sldChg>
      <pc:sldChg chg="modSp mod">
        <pc:chgData name="Erberson Pinheiro" userId="c7a5b9113d4dffce" providerId="LiveId" clId="{76DF1889-EF46-4A17-A3DC-E5970609AC04}" dt="2024-05-09T12:20:18.244" v="304" actId="20577"/>
        <pc:sldMkLst>
          <pc:docMk/>
          <pc:sldMk cId="3246760800" sldId="298"/>
        </pc:sldMkLst>
        <pc:spChg chg="mod">
          <ac:chgData name="Erberson Pinheiro" userId="c7a5b9113d4dffce" providerId="LiveId" clId="{76DF1889-EF46-4A17-A3DC-E5970609AC04}" dt="2024-05-09T12:20:18.244" v="304" actId="20577"/>
          <ac:spMkLst>
            <pc:docMk/>
            <pc:sldMk cId="3246760800" sldId="298"/>
            <ac:spMk id="2" creationId="{4A1DBF2C-8B06-D27F-42E6-39E7A6145474}"/>
          </ac:spMkLst>
        </pc:spChg>
      </pc:sldChg>
      <pc:sldChg chg="modSp mod">
        <pc:chgData name="Erberson Pinheiro" userId="c7a5b9113d4dffce" providerId="LiveId" clId="{76DF1889-EF46-4A17-A3DC-E5970609AC04}" dt="2024-05-08T16:08:46.593" v="16" actId="1076"/>
        <pc:sldMkLst>
          <pc:docMk/>
          <pc:sldMk cId="879559626" sldId="300"/>
        </pc:sldMkLst>
        <pc:spChg chg="mod">
          <ac:chgData name="Erberson Pinheiro" userId="c7a5b9113d4dffce" providerId="LiveId" clId="{76DF1889-EF46-4A17-A3DC-E5970609AC04}" dt="2024-05-08T16:08:26.130" v="13" actId="13926"/>
          <ac:spMkLst>
            <pc:docMk/>
            <pc:sldMk cId="879559626" sldId="300"/>
            <ac:spMk id="2" creationId="{3D412BB9-6E58-75E4-1B97-A799EBE604EC}"/>
          </ac:spMkLst>
        </pc:spChg>
        <pc:picChg chg="mod">
          <ac:chgData name="Erberson Pinheiro" userId="c7a5b9113d4dffce" providerId="LiveId" clId="{76DF1889-EF46-4A17-A3DC-E5970609AC04}" dt="2024-05-08T16:08:46.593" v="16" actId="1076"/>
          <ac:picMkLst>
            <pc:docMk/>
            <pc:sldMk cId="879559626" sldId="300"/>
            <ac:picMk id="4" creationId="{8ADC547D-8EE0-5142-AC7F-13AD5ECFB03C}"/>
          </ac:picMkLst>
        </pc:picChg>
      </pc:sldChg>
      <pc:sldChg chg="addSp delSp modSp mod">
        <pc:chgData name="Erberson Pinheiro" userId="c7a5b9113d4dffce" providerId="LiveId" clId="{76DF1889-EF46-4A17-A3DC-E5970609AC04}" dt="2024-05-08T17:10:34.867" v="181" actId="14100"/>
        <pc:sldMkLst>
          <pc:docMk/>
          <pc:sldMk cId="3829243590" sldId="302"/>
        </pc:sldMkLst>
        <pc:picChg chg="add mod">
          <ac:chgData name="Erberson Pinheiro" userId="c7a5b9113d4dffce" providerId="LiveId" clId="{76DF1889-EF46-4A17-A3DC-E5970609AC04}" dt="2024-05-08T17:10:34.867" v="181" actId="14100"/>
          <ac:picMkLst>
            <pc:docMk/>
            <pc:sldMk cId="3829243590" sldId="302"/>
            <ac:picMk id="3" creationId="{57CE486F-132A-44B5-312B-965FF000D4D5}"/>
          </ac:picMkLst>
        </pc:picChg>
        <pc:picChg chg="del">
          <ac:chgData name="Erberson Pinheiro" userId="c7a5b9113d4dffce" providerId="LiveId" clId="{76DF1889-EF46-4A17-A3DC-E5970609AC04}" dt="2024-05-08T17:10:24.018" v="178" actId="478"/>
          <ac:picMkLst>
            <pc:docMk/>
            <pc:sldMk cId="3829243590" sldId="302"/>
            <ac:picMk id="4" creationId="{884DFE1A-C474-FD86-FD78-7536125E3116}"/>
          </ac:picMkLst>
        </pc:picChg>
      </pc:sldChg>
      <pc:sldChg chg="modSp mod">
        <pc:chgData name="Erberson Pinheiro" userId="c7a5b9113d4dffce" providerId="LiveId" clId="{76DF1889-EF46-4A17-A3DC-E5970609AC04}" dt="2024-05-09T12:12:36.828" v="208" actId="1036"/>
        <pc:sldMkLst>
          <pc:docMk/>
          <pc:sldMk cId="3187191581" sldId="303"/>
        </pc:sldMkLst>
        <pc:spChg chg="mod">
          <ac:chgData name="Erberson Pinheiro" userId="c7a5b9113d4dffce" providerId="LiveId" clId="{76DF1889-EF46-4A17-A3DC-E5970609AC04}" dt="2024-05-09T12:12:36.828" v="208" actId="1036"/>
          <ac:spMkLst>
            <pc:docMk/>
            <pc:sldMk cId="3187191581" sldId="303"/>
            <ac:spMk id="2" creationId="{16F3E368-A584-6642-8DCF-AA94C009DC55}"/>
          </ac:spMkLst>
        </pc:spChg>
        <pc:picChg chg="mod">
          <ac:chgData name="Erberson Pinheiro" userId="c7a5b9113d4dffce" providerId="LiveId" clId="{76DF1889-EF46-4A17-A3DC-E5970609AC04}" dt="2024-05-09T12:12:33.952" v="201" actId="1076"/>
          <ac:picMkLst>
            <pc:docMk/>
            <pc:sldMk cId="3187191581" sldId="303"/>
            <ac:picMk id="4" creationId="{6D0A50BF-53F4-C793-125E-D833E8DF16AB}"/>
          </ac:picMkLst>
        </pc:picChg>
      </pc:sldChg>
      <pc:sldChg chg="addSp delSp modSp mod">
        <pc:chgData name="Erberson Pinheiro" userId="c7a5b9113d4dffce" providerId="LiveId" clId="{76DF1889-EF46-4A17-A3DC-E5970609AC04}" dt="2024-05-08T16:37:16.776" v="87" actId="14100"/>
        <pc:sldMkLst>
          <pc:docMk/>
          <pc:sldMk cId="939888220" sldId="304"/>
        </pc:sldMkLst>
        <pc:spChg chg="mod">
          <ac:chgData name="Erberson Pinheiro" userId="c7a5b9113d4dffce" providerId="LiveId" clId="{76DF1889-EF46-4A17-A3DC-E5970609AC04}" dt="2024-05-08T16:37:16.776" v="87" actId="14100"/>
          <ac:spMkLst>
            <pc:docMk/>
            <pc:sldMk cId="939888220" sldId="304"/>
            <ac:spMk id="2" creationId="{16F3E368-A584-6642-8DCF-AA94C009DC55}"/>
          </ac:spMkLst>
        </pc:spChg>
        <pc:picChg chg="add mod">
          <ac:chgData name="Erberson Pinheiro" userId="c7a5b9113d4dffce" providerId="LiveId" clId="{76DF1889-EF46-4A17-A3DC-E5970609AC04}" dt="2024-05-08T16:36:24.842" v="85" actId="1076"/>
          <ac:picMkLst>
            <pc:docMk/>
            <pc:sldMk cId="939888220" sldId="304"/>
            <ac:picMk id="3" creationId="{B5480916-56D6-1B03-A1AB-9A01A23D46AB}"/>
          </ac:picMkLst>
        </pc:picChg>
        <pc:picChg chg="del">
          <ac:chgData name="Erberson Pinheiro" userId="c7a5b9113d4dffce" providerId="LiveId" clId="{76DF1889-EF46-4A17-A3DC-E5970609AC04}" dt="2024-05-08T16:35:23.752" v="74" actId="478"/>
          <ac:picMkLst>
            <pc:docMk/>
            <pc:sldMk cId="939888220" sldId="304"/>
            <ac:picMk id="4" creationId="{F9F3F02F-D3D2-EC1F-3CF7-BDA5CE428073}"/>
          </ac:picMkLst>
        </pc:picChg>
      </pc:sldChg>
      <pc:sldChg chg="addSp modSp mod">
        <pc:chgData name="Erberson Pinheiro" userId="c7a5b9113d4dffce" providerId="LiveId" clId="{76DF1889-EF46-4A17-A3DC-E5970609AC04}" dt="2024-05-08T16:56:07.446" v="136" actId="1440"/>
        <pc:sldMkLst>
          <pc:docMk/>
          <pc:sldMk cId="1052166100" sldId="305"/>
        </pc:sldMkLst>
        <pc:spChg chg="mod">
          <ac:chgData name="Erberson Pinheiro" userId="c7a5b9113d4dffce" providerId="LiveId" clId="{76DF1889-EF46-4A17-A3DC-E5970609AC04}" dt="2024-05-08T16:51:01.139" v="124" actId="1076"/>
          <ac:spMkLst>
            <pc:docMk/>
            <pc:sldMk cId="1052166100" sldId="305"/>
            <ac:spMk id="2" creationId="{16F3E368-A584-6642-8DCF-AA94C009DC55}"/>
          </ac:spMkLst>
        </pc:spChg>
        <pc:picChg chg="add mod">
          <ac:chgData name="Erberson Pinheiro" userId="c7a5b9113d4dffce" providerId="LiveId" clId="{76DF1889-EF46-4A17-A3DC-E5970609AC04}" dt="2024-05-08T16:56:07.446" v="136" actId="1440"/>
          <ac:picMkLst>
            <pc:docMk/>
            <pc:sldMk cId="1052166100" sldId="305"/>
            <ac:picMk id="7170" creationId="{617A047B-B2DC-9276-4745-AEB3ED29C8D8}"/>
          </ac:picMkLst>
        </pc:picChg>
        <pc:picChg chg="add mod">
          <ac:chgData name="Erberson Pinheiro" userId="c7a5b9113d4dffce" providerId="LiveId" clId="{76DF1889-EF46-4A17-A3DC-E5970609AC04}" dt="2024-05-08T16:56:07.446" v="136" actId="1440"/>
          <ac:picMkLst>
            <pc:docMk/>
            <pc:sldMk cId="1052166100" sldId="305"/>
            <ac:picMk id="7172" creationId="{A71EC4EC-0E92-682D-B5A3-E0DD791EB4ED}"/>
          </ac:picMkLst>
        </pc:picChg>
      </pc:sldChg>
      <pc:sldChg chg="addSp modSp mod modAnim">
        <pc:chgData name="Erberson Pinheiro" userId="c7a5b9113d4dffce" providerId="LiveId" clId="{76DF1889-EF46-4A17-A3DC-E5970609AC04}" dt="2024-05-09T12:12:17.930" v="197" actId="1440"/>
        <pc:sldMkLst>
          <pc:docMk/>
          <pc:sldMk cId="3823256044" sldId="306"/>
        </pc:sldMkLst>
        <pc:spChg chg="mod">
          <ac:chgData name="Erberson Pinheiro" userId="c7a5b9113d4dffce" providerId="LiveId" clId="{76DF1889-EF46-4A17-A3DC-E5970609AC04}" dt="2024-05-09T12:08:06.697" v="187" actId="1076"/>
          <ac:spMkLst>
            <pc:docMk/>
            <pc:sldMk cId="3823256044" sldId="306"/>
            <ac:spMk id="2" creationId="{16F3E368-A584-6642-8DCF-AA94C009DC55}"/>
          </ac:spMkLst>
        </pc:spChg>
        <pc:picChg chg="add mod">
          <ac:chgData name="Erberson Pinheiro" userId="c7a5b9113d4dffce" providerId="LiveId" clId="{76DF1889-EF46-4A17-A3DC-E5970609AC04}" dt="2024-05-09T12:12:17.930" v="197" actId="1440"/>
          <ac:picMkLst>
            <pc:docMk/>
            <pc:sldMk cId="3823256044" sldId="306"/>
            <ac:picMk id="5" creationId="{7876ABEC-B275-4D93-47E3-B033619FB5BF}"/>
          </ac:picMkLst>
        </pc:picChg>
      </pc:sldChg>
      <pc:sldChg chg="addSp delSp modSp mod">
        <pc:chgData name="Erberson Pinheiro" userId="c7a5b9113d4dffce" providerId="LiveId" clId="{76DF1889-EF46-4A17-A3DC-E5970609AC04}" dt="2024-05-09T12:34:18.085" v="377" actId="1036"/>
        <pc:sldMkLst>
          <pc:docMk/>
          <pc:sldMk cId="761866530" sldId="307"/>
        </pc:sldMkLst>
        <pc:spChg chg="mod">
          <ac:chgData name="Erberson Pinheiro" userId="c7a5b9113d4dffce" providerId="LiveId" clId="{76DF1889-EF46-4A17-A3DC-E5970609AC04}" dt="2024-05-09T12:34:18.085" v="377" actId="1036"/>
          <ac:spMkLst>
            <pc:docMk/>
            <pc:sldMk cId="761866530" sldId="307"/>
            <ac:spMk id="2" creationId="{16F3E368-A584-6642-8DCF-AA94C009DC55}"/>
          </ac:spMkLst>
        </pc:spChg>
        <pc:picChg chg="del">
          <ac:chgData name="Erberson Pinheiro" userId="c7a5b9113d4dffce" providerId="LiveId" clId="{76DF1889-EF46-4A17-A3DC-E5970609AC04}" dt="2024-05-09T12:30:11.373" v="360" actId="478"/>
          <ac:picMkLst>
            <pc:docMk/>
            <pc:sldMk cId="761866530" sldId="307"/>
            <ac:picMk id="4" creationId="{638D6E1A-0F25-A649-F9A3-75DF9ED032CA}"/>
          </ac:picMkLst>
        </pc:picChg>
        <pc:picChg chg="add mod">
          <ac:chgData name="Erberson Pinheiro" userId="c7a5b9113d4dffce" providerId="LiveId" clId="{76DF1889-EF46-4A17-A3DC-E5970609AC04}" dt="2024-05-09T12:34:14.548" v="370" actId="1036"/>
          <ac:picMkLst>
            <pc:docMk/>
            <pc:sldMk cId="761866530" sldId="307"/>
            <ac:picMk id="6146" creationId="{F45BF66E-B445-C599-4B2D-ECCA95FC3497}"/>
          </ac:picMkLst>
        </pc:picChg>
      </pc:sldChg>
    </pc:docChg>
  </pc:docChgLst>
  <pc:docChgLst>
    <pc:chgData name="Hagnes Queiroz" userId="f62bff9bfb31c6a3" providerId="LiveId" clId="{906F572C-758E-47C6-A536-5D5CB19085C4}"/>
    <pc:docChg chg="undo custSel addSld delSld modSld sldOrd">
      <pc:chgData name="Hagnes Queiroz" userId="f62bff9bfb31c6a3" providerId="LiveId" clId="{906F572C-758E-47C6-A536-5D5CB19085C4}" dt="2024-03-11T01:42:47.194" v="304" actId="1440"/>
      <pc:docMkLst>
        <pc:docMk/>
      </pc:docMkLst>
      <pc:sldChg chg="addSp modSp mod">
        <pc:chgData name="Hagnes Queiroz" userId="f62bff9bfb31c6a3" providerId="LiveId" clId="{906F572C-758E-47C6-A536-5D5CB19085C4}" dt="2024-03-11T01:37:09.871" v="241" actId="1440"/>
        <pc:sldMkLst>
          <pc:docMk/>
          <pc:sldMk cId="2753949025" sldId="258"/>
        </pc:sldMkLst>
        <pc:picChg chg="add mod">
          <ac:chgData name="Hagnes Queiroz" userId="f62bff9bfb31c6a3" providerId="LiveId" clId="{906F572C-758E-47C6-A536-5D5CB19085C4}" dt="2024-03-11T01:37:09.871" v="241" actId="1440"/>
          <ac:picMkLst>
            <pc:docMk/>
            <pc:sldMk cId="2753949025" sldId="258"/>
            <ac:picMk id="4" creationId="{CF73D049-82D8-8AD7-C3E3-EF9163863191}"/>
          </ac:picMkLst>
        </pc:picChg>
      </pc:sldChg>
      <pc:sldChg chg="addSp modSp mod">
        <pc:chgData name="Hagnes Queiroz" userId="f62bff9bfb31c6a3" providerId="LiveId" clId="{906F572C-758E-47C6-A536-5D5CB19085C4}" dt="2024-03-11T01:37:21.943" v="244" actId="122"/>
        <pc:sldMkLst>
          <pc:docMk/>
          <pc:sldMk cId="1476403239" sldId="261"/>
        </pc:sldMkLst>
        <pc:spChg chg="mod">
          <ac:chgData name="Hagnes Queiroz" userId="f62bff9bfb31c6a3" providerId="LiveId" clId="{906F572C-758E-47C6-A536-5D5CB19085C4}" dt="2024-03-11T01:37:21.943" v="244" actId="122"/>
          <ac:spMkLst>
            <pc:docMk/>
            <pc:sldMk cId="1476403239" sldId="261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37:15.933" v="243" actId="1440"/>
          <ac:picMkLst>
            <pc:docMk/>
            <pc:sldMk cId="1476403239" sldId="261"/>
            <ac:picMk id="6" creationId="{BBD8DD61-8944-A7EA-92CA-EEEA26EE28BE}"/>
          </ac:picMkLst>
        </pc:picChg>
      </pc:sldChg>
      <pc:sldChg chg="addSp modSp mod">
        <pc:chgData name="Hagnes Queiroz" userId="f62bff9bfb31c6a3" providerId="LiveId" clId="{906F572C-758E-47C6-A536-5D5CB19085C4}" dt="2024-03-11T01:37:41.442" v="245" actId="1440"/>
        <pc:sldMkLst>
          <pc:docMk/>
          <pc:sldMk cId="763551829" sldId="263"/>
        </pc:sldMkLst>
        <pc:picChg chg="add mod">
          <ac:chgData name="Hagnes Queiroz" userId="f62bff9bfb31c6a3" providerId="LiveId" clId="{906F572C-758E-47C6-A536-5D5CB19085C4}" dt="2024-03-11T01:37:41.442" v="245" actId="1440"/>
          <ac:picMkLst>
            <pc:docMk/>
            <pc:sldMk cId="763551829" sldId="263"/>
            <ac:picMk id="4" creationId="{6F0047FA-1C1B-A511-E541-191D2F153437}"/>
          </ac:picMkLst>
        </pc:picChg>
      </pc:sldChg>
      <pc:sldChg chg="addSp modSp mod">
        <pc:chgData name="Hagnes Queiroz" userId="f62bff9bfb31c6a3" providerId="LiveId" clId="{906F572C-758E-47C6-A536-5D5CB19085C4}" dt="2024-03-11T01:37:44.743" v="246" actId="1440"/>
        <pc:sldMkLst>
          <pc:docMk/>
          <pc:sldMk cId="121723673" sldId="264"/>
        </pc:sldMkLst>
        <pc:picChg chg="add mod">
          <ac:chgData name="Hagnes Queiroz" userId="f62bff9bfb31c6a3" providerId="LiveId" clId="{906F572C-758E-47C6-A536-5D5CB19085C4}" dt="2024-03-11T01:37:44.743" v="246" actId="1440"/>
          <ac:picMkLst>
            <pc:docMk/>
            <pc:sldMk cId="121723673" sldId="264"/>
            <ac:picMk id="4" creationId="{1784D5DF-9A22-68B3-E4F2-06DF4EF053B0}"/>
          </ac:picMkLst>
        </pc:picChg>
      </pc:sldChg>
      <pc:sldChg chg="addSp modSp mod">
        <pc:chgData name="Hagnes Queiroz" userId="f62bff9bfb31c6a3" providerId="LiveId" clId="{906F572C-758E-47C6-A536-5D5CB19085C4}" dt="2024-03-11T01:37:52.584" v="248" actId="1440"/>
        <pc:sldMkLst>
          <pc:docMk/>
          <pc:sldMk cId="3008061959" sldId="265"/>
        </pc:sldMkLst>
        <pc:spChg chg="mod">
          <ac:chgData name="Hagnes Queiroz" userId="f62bff9bfb31c6a3" providerId="LiveId" clId="{906F572C-758E-47C6-A536-5D5CB19085C4}" dt="2024-03-10T22:43:27.518" v="33" actId="1076"/>
          <ac:spMkLst>
            <pc:docMk/>
            <pc:sldMk cId="3008061959" sldId="265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37:52.584" v="248" actId="1440"/>
          <ac:picMkLst>
            <pc:docMk/>
            <pc:sldMk cId="3008061959" sldId="265"/>
            <ac:picMk id="4" creationId="{C9D89B38-4D1C-ED4E-3358-F1C6C8752308}"/>
          </ac:picMkLst>
        </pc:picChg>
      </pc:sldChg>
      <pc:sldChg chg="addSp delSp modSp mod">
        <pc:chgData name="Hagnes Queiroz" userId="f62bff9bfb31c6a3" providerId="LiveId" clId="{906F572C-758E-47C6-A536-5D5CB19085C4}" dt="2024-03-11T01:38:09.914" v="252" actId="122"/>
        <pc:sldMkLst>
          <pc:docMk/>
          <pc:sldMk cId="2697477447" sldId="266"/>
        </pc:sldMkLst>
        <pc:spChg chg="mod">
          <ac:chgData name="Hagnes Queiroz" userId="f62bff9bfb31c6a3" providerId="LiveId" clId="{906F572C-758E-47C6-A536-5D5CB19085C4}" dt="2024-03-11T01:38:09.914" v="252" actId="122"/>
          <ac:spMkLst>
            <pc:docMk/>
            <pc:sldMk cId="2697477447" sldId="266"/>
            <ac:spMk id="2" creationId="{16F3E368-A584-6642-8DCF-AA94C009DC55}"/>
          </ac:spMkLst>
        </pc:spChg>
        <pc:picChg chg="add del mod">
          <ac:chgData name="Hagnes Queiroz" userId="f62bff9bfb31c6a3" providerId="LiveId" clId="{906F572C-758E-47C6-A536-5D5CB19085C4}" dt="2024-03-10T23:00:41.405" v="43" actId="478"/>
          <ac:picMkLst>
            <pc:docMk/>
            <pc:sldMk cId="2697477447" sldId="266"/>
            <ac:picMk id="4" creationId="{176B5FDA-B19E-4DAC-2590-8BEB52BB308C}"/>
          </ac:picMkLst>
        </pc:picChg>
        <pc:picChg chg="add mod">
          <ac:chgData name="Hagnes Queiroz" userId="f62bff9bfb31c6a3" providerId="LiveId" clId="{906F572C-758E-47C6-A536-5D5CB19085C4}" dt="2024-03-11T01:38:06.271" v="251" actId="1440"/>
          <ac:picMkLst>
            <pc:docMk/>
            <pc:sldMk cId="2697477447" sldId="266"/>
            <ac:picMk id="6" creationId="{617935AA-BAE8-8075-D3E5-9651D391814F}"/>
          </ac:picMkLst>
        </pc:picChg>
      </pc:sldChg>
      <pc:sldChg chg="addSp modSp mod">
        <pc:chgData name="Hagnes Queiroz" userId="f62bff9bfb31c6a3" providerId="LiveId" clId="{906F572C-758E-47C6-A536-5D5CB19085C4}" dt="2024-03-11T01:38:26.384" v="253" actId="1440"/>
        <pc:sldMkLst>
          <pc:docMk/>
          <pc:sldMk cId="1653091290" sldId="267"/>
        </pc:sldMkLst>
        <pc:spChg chg="mod">
          <ac:chgData name="Hagnes Queiroz" userId="f62bff9bfb31c6a3" providerId="LiveId" clId="{906F572C-758E-47C6-A536-5D5CB19085C4}" dt="2024-03-10T23:01:37.492" v="48" actId="113"/>
          <ac:spMkLst>
            <pc:docMk/>
            <pc:sldMk cId="1653091290" sldId="267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38:26.384" v="253" actId="1440"/>
          <ac:picMkLst>
            <pc:docMk/>
            <pc:sldMk cId="1653091290" sldId="267"/>
            <ac:picMk id="4" creationId="{0D05ADDB-585A-4D78-58BE-32830E61EC8D}"/>
          </ac:picMkLst>
        </pc:picChg>
      </pc:sldChg>
      <pc:sldChg chg="addSp delSp modSp mod">
        <pc:chgData name="Hagnes Queiroz" userId="f62bff9bfb31c6a3" providerId="LiveId" clId="{906F572C-758E-47C6-A536-5D5CB19085C4}" dt="2024-03-11T01:38:31.223" v="254" actId="1440"/>
        <pc:sldMkLst>
          <pc:docMk/>
          <pc:sldMk cId="3415142830" sldId="268"/>
        </pc:sldMkLst>
        <pc:spChg chg="mod">
          <ac:chgData name="Hagnes Queiroz" userId="f62bff9bfb31c6a3" providerId="LiveId" clId="{906F572C-758E-47C6-A536-5D5CB19085C4}" dt="2024-03-11T01:36:59.345" v="240" actId="1076"/>
          <ac:spMkLst>
            <pc:docMk/>
            <pc:sldMk cId="3415142830" sldId="268"/>
            <ac:spMk id="2" creationId="{16F3E368-A584-6642-8DCF-AA94C009DC55}"/>
          </ac:spMkLst>
        </pc:spChg>
        <pc:picChg chg="add del mod">
          <ac:chgData name="Hagnes Queiroz" userId="f62bff9bfb31c6a3" providerId="LiveId" clId="{906F572C-758E-47C6-A536-5D5CB19085C4}" dt="2024-03-11T01:35:49.597" v="235" actId="478"/>
          <ac:picMkLst>
            <pc:docMk/>
            <pc:sldMk cId="3415142830" sldId="268"/>
            <ac:picMk id="4" creationId="{8B2BCC71-AB89-FF5C-DBD3-218A90D3F81B}"/>
          </ac:picMkLst>
        </pc:picChg>
        <pc:picChg chg="add mod">
          <ac:chgData name="Hagnes Queiroz" userId="f62bff9bfb31c6a3" providerId="LiveId" clId="{906F572C-758E-47C6-A536-5D5CB19085C4}" dt="2024-03-11T01:38:31.223" v="254" actId="1440"/>
          <ac:picMkLst>
            <pc:docMk/>
            <pc:sldMk cId="3415142830" sldId="268"/>
            <ac:picMk id="6" creationId="{30A3C802-44DD-845A-937B-5D8020A66F7E}"/>
          </ac:picMkLst>
        </pc:picChg>
      </pc:sldChg>
      <pc:sldChg chg="addSp modSp mod">
        <pc:chgData name="Hagnes Queiroz" userId="f62bff9bfb31c6a3" providerId="LiveId" clId="{906F572C-758E-47C6-A536-5D5CB19085C4}" dt="2024-03-11T01:38:37.434" v="255" actId="1440"/>
        <pc:sldMkLst>
          <pc:docMk/>
          <pc:sldMk cId="2364468333" sldId="269"/>
        </pc:sldMkLst>
        <pc:spChg chg="mod">
          <ac:chgData name="Hagnes Queiroz" userId="f62bff9bfb31c6a3" providerId="LiveId" clId="{906F572C-758E-47C6-A536-5D5CB19085C4}" dt="2024-03-10T23:11:28.371" v="64" actId="113"/>
          <ac:spMkLst>
            <pc:docMk/>
            <pc:sldMk cId="2364468333" sldId="269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38:37.434" v="255" actId="1440"/>
          <ac:picMkLst>
            <pc:docMk/>
            <pc:sldMk cId="2364468333" sldId="269"/>
            <ac:picMk id="4" creationId="{08ADD330-D2E6-2082-CD89-E3E778E29B9A}"/>
          </ac:picMkLst>
        </pc:picChg>
      </pc:sldChg>
      <pc:sldChg chg="addSp modSp mod">
        <pc:chgData name="Hagnes Queiroz" userId="f62bff9bfb31c6a3" providerId="LiveId" clId="{906F572C-758E-47C6-A536-5D5CB19085C4}" dt="2024-03-10T23:15:28.213" v="74" actId="1076"/>
        <pc:sldMkLst>
          <pc:docMk/>
          <pc:sldMk cId="2813017486" sldId="270"/>
        </pc:sldMkLst>
        <pc:spChg chg="mod">
          <ac:chgData name="Hagnes Queiroz" userId="f62bff9bfb31c6a3" providerId="LiveId" clId="{906F572C-758E-47C6-A536-5D5CB19085C4}" dt="2024-03-10T23:15:28.213" v="74" actId="1076"/>
          <ac:spMkLst>
            <pc:docMk/>
            <pc:sldMk cId="2813017486" sldId="270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0T23:15:25.086" v="73" actId="1076"/>
          <ac:picMkLst>
            <pc:docMk/>
            <pc:sldMk cId="2813017486" sldId="270"/>
            <ac:picMk id="4" creationId="{3C91B086-A30B-A68D-E542-D7020701AD93}"/>
          </ac:picMkLst>
        </pc:picChg>
      </pc:sldChg>
      <pc:sldChg chg="addSp modSp mod">
        <pc:chgData name="Hagnes Queiroz" userId="f62bff9bfb31c6a3" providerId="LiveId" clId="{906F572C-758E-47C6-A536-5D5CB19085C4}" dt="2024-03-11T01:38:52.974" v="257" actId="1440"/>
        <pc:sldMkLst>
          <pc:docMk/>
          <pc:sldMk cId="2484967428" sldId="272"/>
        </pc:sldMkLst>
        <pc:spChg chg="mod">
          <ac:chgData name="Hagnes Queiroz" userId="f62bff9bfb31c6a3" providerId="LiveId" clId="{906F572C-758E-47C6-A536-5D5CB19085C4}" dt="2024-03-11T01:38:50.671" v="256" actId="122"/>
          <ac:spMkLst>
            <pc:docMk/>
            <pc:sldMk cId="2484967428" sldId="272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38:52.974" v="257" actId="1440"/>
          <ac:picMkLst>
            <pc:docMk/>
            <pc:sldMk cId="2484967428" sldId="272"/>
            <ac:picMk id="4" creationId="{F9F3F02F-D3D2-EC1F-3CF7-BDA5CE428073}"/>
          </ac:picMkLst>
        </pc:picChg>
      </pc:sldChg>
      <pc:sldChg chg="addSp modSp mod">
        <pc:chgData name="Hagnes Queiroz" userId="f62bff9bfb31c6a3" providerId="LiveId" clId="{906F572C-758E-47C6-A536-5D5CB19085C4}" dt="2024-03-11T01:38:58.078" v="258" actId="1440"/>
        <pc:sldMkLst>
          <pc:docMk/>
          <pc:sldMk cId="1100602001" sldId="273"/>
        </pc:sldMkLst>
        <pc:spChg chg="mod">
          <ac:chgData name="Hagnes Queiroz" userId="f62bff9bfb31c6a3" providerId="LiveId" clId="{906F572C-758E-47C6-A536-5D5CB19085C4}" dt="2024-03-10T23:29:28.543" v="82" actId="113"/>
          <ac:spMkLst>
            <pc:docMk/>
            <pc:sldMk cId="1100602001" sldId="273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38:58.078" v="258" actId="1440"/>
          <ac:picMkLst>
            <pc:docMk/>
            <pc:sldMk cId="1100602001" sldId="273"/>
            <ac:picMk id="4" creationId="{E9327C9C-33F0-7D54-8543-389EABEC86FC}"/>
          </ac:picMkLst>
        </pc:picChg>
      </pc:sldChg>
      <pc:sldChg chg="addSp modSp mod">
        <pc:chgData name="Hagnes Queiroz" userId="f62bff9bfb31c6a3" providerId="LiveId" clId="{906F572C-758E-47C6-A536-5D5CB19085C4}" dt="2024-03-11T01:39:14.168" v="262" actId="122"/>
        <pc:sldMkLst>
          <pc:docMk/>
          <pc:sldMk cId="3925347908" sldId="274"/>
        </pc:sldMkLst>
        <pc:spChg chg="mod">
          <ac:chgData name="Hagnes Queiroz" userId="f62bff9bfb31c6a3" providerId="LiveId" clId="{906F572C-758E-47C6-A536-5D5CB19085C4}" dt="2024-03-11T01:39:14.168" v="262" actId="122"/>
          <ac:spMkLst>
            <pc:docMk/>
            <pc:sldMk cId="3925347908" sldId="274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39:05.773" v="259" actId="1440"/>
          <ac:picMkLst>
            <pc:docMk/>
            <pc:sldMk cId="3925347908" sldId="274"/>
            <ac:picMk id="4" creationId="{DACEAE63-6ABD-F9BA-D3B0-2E8896FF0CB9}"/>
          </ac:picMkLst>
        </pc:picChg>
      </pc:sldChg>
      <pc:sldChg chg="addSp modSp mod">
        <pc:chgData name="Hagnes Queiroz" userId="f62bff9bfb31c6a3" providerId="LiveId" clId="{906F572C-758E-47C6-A536-5D5CB19085C4}" dt="2024-03-11T01:39:22.319" v="263" actId="1440"/>
        <pc:sldMkLst>
          <pc:docMk/>
          <pc:sldMk cId="2488908366" sldId="275"/>
        </pc:sldMkLst>
        <pc:spChg chg="mod">
          <ac:chgData name="Hagnes Queiroz" userId="f62bff9bfb31c6a3" providerId="LiveId" clId="{906F572C-758E-47C6-A536-5D5CB19085C4}" dt="2024-03-10T23:55:45.892" v="95" actId="1076"/>
          <ac:spMkLst>
            <pc:docMk/>
            <pc:sldMk cId="2488908366" sldId="275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39:22.319" v="263" actId="1440"/>
          <ac:picMkLst>
            <pc:docMk/>
            <pc:sldMk cId="2488908366" sldId="275"/>
            <ac:picMk id="4" creationId="{BB755FB9-ECED-CD96-85E5-B48C12053EBD}"/>
          </ac:picMkLst>
        </pc:picChg>
      </pc:sldChg>
      <pc:sldChg chg="addSp modSp mod">
        <pc:chgData name="Hagnes Queiroz" userId="f62bff9bfb31c6a3" providerId="LiveId" clId="{906F572C-758E-47C6-A536-5D5CB19085C4}" dt="2024-03-11T01:39:29.558" v="265" actId="1440"/>
        <pc:sldMkLst>
          <pc:docMk/>
          <pc:sldMk cId="2403770126" sldId="276"/>
        </pc:sldMkLst>
        <pc:spChg chg="mod">
          <ac:chgData name="Hagnes Queiroz" userId="f62bff9bfb31c6a3" providerId="LiveId" clId="{906F572C-758E-47C6-A536-5D5CB19085C4}" dt="2024-03-11T00:00:30.891" v="107" actId="1076"/>
          <ac:spMkLst>
            <pc:docMk/>
            <pc:sldMk cId="2403770126" sldId="276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39:29.558" v="265" actId="1440"/>
          <ac:picMkLst>
            <pc:docMk/>
            <pc:sldMk cId="2403770126" sldId="276"/>
            <ac:picMk id="4" creationId="{542AEBA4-FF48-FC17-2E56-432AB3CD3205}"/>
          </ac:picMkLst>
        </pc:picChg>
      </pc:sldChg>
      <pc:sldChg chg="addSp modSp mod">
        <pc:chgData name="Hagnes Queiroz" userId="f62bff9bfb31c6a3" providerId="LiveId" clId="{906F572C-758E-47C6-A536-5D5CB19085C4}" dt="2024-03-11T01:39:34.522" v="266" actId="1440"/>
        <pc:sldMkLst>
          <pc:docMk/>
          <pc:sldMk cId="2701108944" sldId="277"/>
        </pc:sldMkLst>
        <pc:spChg chg="mod">
          <ac:chgData name="Hagnes Queiroz" userId="f62bff9bfb31c6a3" providerId="LiveId" clId="{906F572C-758E-47C6-A536-5D5CB19085C4}" dt="2024-03-11T00:08:23.018" v="110" actId="1076"/>
          <ac:spMkLst>
            <pc:docMk/>
            <pc:sldMk cId="2701108944" sldId="277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39:34.522" v="266" actId="1440"/>
          <ac:picMkLst>
            <pc:docMk/>
            <pc:sldMk cId="2701108944" sldId="277"/>
            <ac:picMk id="4" creationId="{5A57D7F6-8040-5B12-AC57-1098E0A199C1}"/>
          </ac:picMkLst>
        </pc:picChg>
      </pc:sldChg>
      <pc:sldChg chg="addSp modSp mod">
        <pc:chgData name="Hagnes Queiroz" userId="f62bff9bfb31c6a3" providerId="LiveId" clId="{906F572C-758E-47C6-A536-5D5CB19085C4}" dt="2024-03-11T01:39:49.521" v="270" actId="1076"/>
        <pc:sldMkLst>
          <pc:docMk/>
          <pc:sldMk cId="4164937691" sldId="278"/>
        </pc:sldMkLst>
        <pc:spChg chg="mod">
          <ac:chgData name="Hagnes Queiroz" userId="f62bff9bfb31c6a3" providerId="LiveId" clId="{906F572C-758E-47C6-A536-5D5CB19085C4}" dt="2024-03-11T00:11:24.410" v="128" actId="1076"/>
          <ac:spMkLst>
            <pc:docMk/>
            <pc:sldMk cId="4164937691" sldId="278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39:49.521" v="270" actId="1076"/>
          <ac:picMkLst>
            <pc:docMk/>
            <pc:sldMk cId="4164937691" sldId="278"/>
            <ac:picMk id="4" creationId="{7BB4E04D-75ED-7F65-6C2D-0F9FE247C5EB}"/>
          </ac:picMkLst>
        </pc:picChg>
      </pc:sldChg>
      <pc:sldChg chg="addSp modSp mod">
        <pc:chgData name="Hagnes Queiroz" userId="f62bff9bfb31c6a3" providerId="LiveId" clId="{906F572C-758E-47C6-A536-5D5CB19085C4}" dt="2024-03-11T01:40:18.168" v="275" actId="1440"/>
        <pc:sldMkLst>
          <pc:docMk/>
          <pc:sldMk cId="2302714203" sldId="280"/>
        </pc:sldMkLst>
        <pc:spChg chg="mod">
          <ac:chgData name="Hagnes Queiroz" userId="f62bff9bfb31c6a3" providerId="LiveId" clId="{906F572C-758E-47C6-A536-5D5CB19085C4}" dt="2024-03-11T01:40:13.903" v="273" actId="122"/>
          <ac:spMkLst>
            <pc:docMk/>
            <pc:sldMk cId="2302714203" sldId="280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40:15.938" v="274" actId="1440"/>
          <ac:picMkLst>
            <pc:docMk/>
            <pc:sldMk cId="2302714203" sldId="280"/>
            <ac:picMk id="4" creationId="{8AE7C572-9B31-1F32-FB45-1A10E2983F25}"/>
          </ac:picMkLst>
        </pc:picChg>
        <pc:picChg chg="add mod">
          <ac:chgData name="Hagnes Queiroz" userId="f62bff9bfb31c6a3" providerId="LiveId" clId="{906F572C-758E-47C6-A536-5D5CB19085C4}" dt="2024-03-11T01:40:18.168" v="275" actId="1440"/>
          <ac:picMkLst>
            <pc:docMk/>
            <pc:sldMk cId="2302714203" sldId="280"/>
            <ac:picMk id="6" creationId="{DA9F8F1C-2CDA-96BD-6435-A0AAAED55D6B}"/>
          </ac:picMkLst>
        </pc:picChg>
      </pc:sldChg>
      <pc:sldChg chg="addSp modSp mod">
        <pc:chgData name="Hagnes Queiroz" userId="f62bff9bfb31c6a3" providerId="LiveId" clId="{906F572C-758E-47C6-A536-5D5CB19085C4}" dt="2024-03-11T01:40:32.370" v="278" actId="1440"/>
        <pc:sldMkLst>
          <pc:docMk/>
          <pc:sldMk cId="2451346620" sldId="281"/>
        </pc:sldMkLst>
        <pc:spChg chg="mod">
          <ac:chgData name="Hagnes Queiroz" userId="f62bff9bfb31c6a3" providerId="LiveId" clId="{906F572C-758E-47C6-A536-5D5CB19085C4}" dt="2024-03-11T00:20:15.484" v="152" actId="113"/>
          <ac:spMkLst>
            <pc:docMk/>
            <pc:sldMk cId="2451346620" sldId="281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40:32.370" v="278" actId="1440"/>
          <ac:picMkLst>
            <pc:docMk/>
            <pc:sldMk cId="2451346620" sldId="281"/>
            <ac:picMk id="5" creationId="{39994F86-84F1-DBA5-965A-5749D8870315}"/>
          </ac:picMkLst>
        </pc:picChg>
      </pc:sldChg>
      <pc:sldChg chg="addSp modSp mod">
        <pc:chgData name="Hagnes Queiroz" userId="f62bff9bfb31c6a3" providerId="LiveId" clId="{906F572C-758E-47C6-A536-5D5CB19085C4}" dt="2024-03-11T01:40:42.835" v="280" actId="122"/>
        <pc:sldMkLst>
          <pc:docMk/>
          <pc:sldMk cId="3213654656" sldId="282"/>
        </pc:sldMkLst>
        <pc:spChg chg="mod">
          <ac:chgData name="Hagnes Queiroz" userId="f62bff9bfb31c6a3" providerId="LiveId" clId="{906F572C-758E-47C6-A536-5D5CB19085C4}" dt="2024-03-11T01:40:42.835" v="280" actId="122"/>
          <ac:spMkLst>
            <pc:docMk/>
            <pc:sldMk cId="3213654656" sldId="282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40:36.426" v="279" actId="1440"/>
          <ac:picMkLst>
            <pc:docMk/>
            <pc:sldMk cId="3213654656" sldId="282"/>
            <ac:picMk id="4" creationId="{A9E4207B-40DC-C560-E534-5310A2417115}"/>
          </ac:picMkLst>
        </pc:picChg>
      </pc:sldChg>
      <pc:sldChg chg="addSp delSp modSp mod">
        <pc:chgData name="Hagnes Queiroz" userId="f62bff9bfb31c6a3" providerId="LiveId" clId="{906F572C-758E-47C6-A536-5D5CB19085C4}" dt="2024-03-11T01:40:50.747" v="282" actId="122"/>
        <pc:sldMkLst>
          <pc:docMk/>
          <pc:sldMk cId="4242357774" sldId="283"/>
        </pc:sldMkLst>
        <pc:spChg chg="mod">
          <ac:chgData name="Hagnes Queiroz" userId="f62bff9bfb31c6a3" providerId="LiveId" clId="{906F572C-758E-47C6-A536-5D5CB19085C4}" dt="2024-03-11T01:40:50.747" v="282" actId="122"/>
          <ac:spMkLst>
            <pc:docMk/>
            <pc:sldMk cId="4242357774" sldId="283"/>
            <ac:spMk id="2" creationId="{16F3E368-A584-6642-8DCF-AA94C009DC55}"/>
          </ac:spMkLst>
        </pc:spChg>
        <pc:picChg chg="add del mod">
          <ac:chgData name="Hagnes Queiroz" userId="f62bff9bfb31c6a3" providerId="LiveId" clId="{906F572C-758E-47C6-A536-5D5CB19085C4}" dt="2024-03-11T00:32:39.956" v="165" actId="478"/>
          <ac:picMkLst>
            <pc:docMk/>
            <pc:sldMk cId="4242357774" sldId="283"/>
            <ac:picMk id="4" creationId="{2676E126-6CEA-0A26-496A-E9A61D4E05E2}"/>
          </ac:picMkLst>
        </pc:picChg>
        <pc:picChg chg="add mod">
          <ac:chgData name="Hagnes Queiroz" userId="f62bff9bfb31c6a3" providerId="LiveId" clId="{906F572C-758E-47C6-A536-5D5CB19085C4}" dt="2024-03-11T01:40:47.377" v="281" actId="1440"/>
          <ac:picMkLst>
            <pc:docMk/>
            <pc:sldMk cId="4242357774" sldId="283"/>
            <ac:picMk id="6" creationId="{D7DDE246-887E-FCCB-462A-553C4F15FC25}"/>
          </ac:picMkLst>
        </pc:picChg>
      </pc:sldChg>
      <pc:sldChg chg="addSp modSp mod">
        <pc:chgData name="Hagnes Queiroz" userId="f62bff9bfb31c6a3" providerId="LiveId" clId="{906F572C-758E-47C6-A536-5D5CB19085C4}" dt="2024-03-11T01:41:06.482" v="284" actId="122"/>
        <pc:sldMkLst>
          <pc:docMk/>
          <pc:sldMk cId="3817780174" sldId="284"/>
        </pc:sldMkLst>
        <pc:spChg chg="mod">
          <ac:chgData name="Hagnes Queiroz" userId="f62bff9bfb31c6a3" providerId="LiveId" clId="{906F572C-758E-47C6-A536-5D5CB19085C4}" dt="2024-03-11T01:41:06.482" v="284" actId="122"/>
          <ac:spMkLst>
            <pc:docMk/>
            <pc:sldMk cId="3817780174" sldId="284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40:55.951" v="283" actId="1440"/>
          <ac:picMkLst>
            <pc:docMk/>
            <pc:sldMk cId="3817780174" sldId="284"/>
            <ac:picMk id="4" creationId="{D373F2EE-5232-9016-B531-2CCC2A10B84D}"/>
          </ac:picMkLst>
        </pc:picChg>
      </pc:sldChg>
      <pc:sldChg chg="addSp modSp mod">
        <pc:chgData name="Hagnes Queiroz" userId="f62bff9bfb31c6a3" providerId="LiveId" clId="{906F572C-758E-47C6-A536-5D5CB19085C4}" dt="2024-03-11T01:41:18.171" v="286" actId="122"/>
        <pc:sldMkLst>
          <pc:docMk/>
          <pc:sldMk cId="4123024263" sldId="285"/>
        </pc:sldMkLst>
        <pc:spChg chg="mod">
          <ac:chgData name="Hagnes Queiroz" userId="f62bff9bfb31c6a3" providerId="LiveId" clId="{906F572C-758E-47C6-A536-5D5CB19085C4}" dt="2024-03-11T01:41:18.171" v="286" actId="122"/>
          <ac:spMkLst>
            <pc:docMk/>
            <pc:sldMk cId="4123024263" sldId="285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0:34:53.610" v="173" actId="14100"/>
          <ac:picMkLst>
            <pc:docMk/>
            <pc:sldMk cId="4123024263" sldId="285"/>
            <ac:picMk id="4" creationId="{97C78B7F-AD57-7E17-FB8E-F45F90BEE617}"/>
          </ac:picMkLst>
        </pc:picChg>
        <pc:picChg chg="add mod">
          <ac:chgData name="Hagnes Queiroz" userId="f62bff9bfb31c6a3" providerId="LiveId" clId="{906F572C-758E-47C6-A536-5D5CB19085C4}" dt="2024-03-11T01:41:13.413" v="285" actId="1440"/>
          <ac:picMkLst>
            <pc:docMk/>
            <pc:sldMk cId="4123024263" sldId="285"/>
            <ac:picMk id="6" creationId="{AF18321E-679B-A322-22F7-72A2C1342932}"/>
          </ac:picMkLst>
        </pc:picChg>
      </pc:sldChg>
      <pc:sldChg chg="addSp modSp mod">
        <pc:chgData name="Hagnes Queiroz" userId="f62bff9bfb31c6a3" providerId="LiveId" clId="{906F572C-758E-47C6-A536-5D5CB19085C4}" dt="2024-03-11T01:41:25.238" v="288" actId="1440"/>
        <pc:sldMkLst>
          <pc:docMk/>
          <pc:sldMk cId="1617645415" sldId="287"/>
        </pc:sldMkLst>
        <pc:spChg chg="mod">
          <ac:chgData name="Hagnes Queiroz" userId="f62bff9bfb31c6a3" providerId="LiveId" clId="{906F572C-758E-47C6-A536-5D5CB19085C4}" dt="2024-03-11T00:37:02.915" v="176" actId="113"/>
          <ac:spMkLst>
            <pc:docMk/>
            <pc:sldMk cId="1617645415" sldId="287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41:22.902" v="287" actId="1440"/>
          <ac:picMkLst>
            <pc:docMk/>
            <pc:sldMk cId="1617645415" sldId="287"/>
            <ac:picMk id="4" creationId="{E7B09B28-3E5F-B249-3410-104F6D1DA0EC}"/>
          </ac:picMkLst>
        </pc:picChg>
        <pc:picChg chg="add mod">
          <ac:chgData name="Hagnes Queiroz" userId="f62bff9bfb31c6a3" providerId="LiveId" clId="{906F572C-758E-47C6-A536-5D5CB19085C4}" dt="2024-03-11T01:41:25.238" v="288" actId="1440"/>
          <ac:picMkLst>
            <pc:docMk/>
            <pc:sldMk cId="1617645415" sldId="287"/>
            <ac:picMk id="6" creationId="{5C449BA9-A81A-FF94-1616-7C556CDF3609}"/>
          </ac:picMkLst>
        </pc:picChg>
      </pc:sldChg>
      <pc:sldChg chg="addSp modSp mod">
        <pc:chgData name="Hagnes Queiroz" userId="f62bff9bfb31c6a3" providerId="LiveId" clId="{906F572C-758E-47C6-A536-5D5CB19085C4}" dt="2024-03-11T01:41:33.515" v="290" actId="1440"/>
        <pc:sldMkLst>
          <pc:docMk/>
          <pc:sldMk cId="3234911843" sldId="288"/>
        </pc:sldMkLst>
        <pc:picChg chg="add mod">
          <ac:chgData name="Hagnes Queiroz" userId="f62bff9bfb31c6a3" providerId="LiveId" clId="{906F572C-758E-47C6-A536-5D5CB19085C4}" dt="2024-03-11T01:41:31.334" v="289" actId="1440"/>
          <ac:picMkLst>
            <pc:docMk/>
            <pc:sldMk cId="3234911843" sldId="288"/>
            <ac:picMk id="4" creationId="{86A518AC-4EB2-577E-7559-B011A3D132D2}"/>
          </ac:picMkLst>
        </pc:picChg>
        <pc:picChg chg="add mod">
          <ac:chgData name="Hagnes Queiroz" userId="f62bff9bfb31c6a3" providerId="LiveId" clId="{906F572C-758E-47C6-A536-5D5CB19085C4}" dt="2024-03-11T01:41:33.515" v="290" actId="1440"/>
          <ac:picMkLst>
            <pc:docMk/>
            <pc:sldMk cId="3234911843" sldId="288"/>
            <ac:picMk id="6" creationId="{5F79B5C0-112F-77CE-EE4B-5255A4F1B1B2}"/>
          </ac:picMkLst>
        </pc:picChg>
      </pc:sldChg>
      <pc:sldChg chg="addSp modSp mod">
        <pc:chgData name="Hagnes Queiroz" userId="f62bff9bfb31c6a3" providerId="LiveId" clId="{906F572C-758E-47C6-A536-5D5CB19085C4}" dt="2024-03-11T01:41:37.790" v="291" actId="1440"/>
        <pc:sldMkLst>
          <pc:docMk/>
          <pc:sldMk cId="80736689" sldId="289"/>
        </pc:sldMkLst>
        <pc:spChg chg="mod">
          <ac:chgData name="Hagnes Queiroz" userId="f62bff9bfb31c6a3" providerId="LiveId" clId="{906F572C-758E-47C6-A536-5D5CB19085C4}" dt="2024-03-11T00:46:22.297" v="192" actId="1076"/>
          <ac:spMkLst>
            <pc:docMk/>
            <pc:sldMk cId="80736689" sldId="289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41:37.790" v="291" actId="1440"/>
          <ac:picMkLst>
            <pc:docMk/>
            <pc:sldMk cId="80736689" sldId="289"/>
            <ac:picMk id="4" creationId="{58DB3CBB-DD8F-BAEE-C88A-F053475BA6CE}"/>
          </ac:picMkLst>
        </pc:picChg>
      </pc:sldChg>
      <pc:sldChg chg="addSp modSp mod">
        <pc:chgData name="Hagnes Queiroz" userId="f62bff9bfb31c6a3" providerId="LiveId" clId="{906F572C-758E-47C6-A536-5D5CB19085C4}" dt="2024-03-11T01:41:47.979" v="293" actId="122"/>
        <pc:sldMkLst>
          <pc:docMk/>
          <pc:sldMk cId="2100645580" sldId="290"/>
        </pc:sldMkLst>
        <pc:spChg chg="mod">
          <ac:chgData name="Hagnes Queiroz" userId="f62bff9bfb31c6a3" providerId="LiveId" clId="{906F572C-758E-47C6-A536-5D5CB19085C4}" dt="2024-03-11T01:41:47.979" v="293" actId="122"/>
          <ac:spMkLst>
            <pc:docMk/>
            <pc:sldMk cId="2100645580" sldId="290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41:43.950" v="292" actId="1440"/>
          <ac:picMkLst>
            <pc:docMk/>
            <pc:sldMk cId="2100645580" sldId="290"/>
            <ac:picMk id="4" creationId="{638D6E1A-0F25-A649-F9A3-75DF9ED032CA}"/>
          </ac:picMkLst>
        </pc:picChg>
      </pc:sldChg>
      <pc:sldChg chg="addSp modSp mod">
        <pc:chgData name="Hagnes Queiroz" userId="f62bff9bfb31c6a3" providerId="LiveId" clId="{906F572C-758E-47C6-A536-5D5CB19085C4}" dt="2024-03-11T01:41:52.454" v="294" actId="1440"/>
        <pc:sldMkLst>
          <pc:docMk/>
          <pc:sldMk cId="172961542" sldId="291"/>
        </pc:sldMkLst>
        <pc:spChg chg="mod">
          <ac:chgData name="Hagnes Queiroz" userId="f62bff9bfb31c6a3" providerId="LiveId" clId="{906F572C-758E-47C6-A536-5D5CB19085C4}" dt="2024-03-11T00:58:41.853" v="201" actId="113"/>
          <ac:spMkLst>
            <pc:docMk/>
            <pc:sldMk cId="172961542" sldId="291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41:52.454" v="294" actId="1440"/>
          <ac:picMkLst>
            <pc:docMk/>
            <pc:sldMk cId="172961542" sldId="291"/>
            <ac:picMk id="4" creationId="{DC38ABB4-44C3-16FE-008E-3008AF886A90}"/>
          </ac:picMkLst>
        </pc:picChg>
      </pc:sldChg>
      <pc:sldChg chg="addSp modSp mod">
        <pc:chgData name="Hagnes Queiroz" userId="f62bff9bfb31c6a3" providerId="LiveId" clId="{906F572C-758E-47C6-A536-5D5CB19085C4}" dt="2024-03-11T01:42:09.335" v="300" actId="122"/>
        <pc:sldMkLst>
          <pc:docMk/>
          <pc:sldMk cId="3053046266" sldId="292"/>
        </pc:sldMkLst>
        <pc:spChg chg="mod">
          <ac:chgData name="Hagnes Queiroz" userId="f62bff9bfb31c6a3" providerId="LiveId" clId="{906F572C-758E-47C6-A536-5D5CB19085C4}" dt="2024-03-11T01:42:09.335" v="300" actId="122"/>
          <ac:spMkLst>
            <pc:docMk/>
            <pc:sldMk cId="3053046266" sldId="292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42:02.370" v="299" actId="1076"/>
          <ac:picMkLst>
            <pc:docMk/>
            <pc:sldMk cId="3053046266" sldId="292"/>
            <ac:picMk id="4" creationId="{037FAB36-8A38-C6C0-AE96-94C30A741934}"/>
          </ac:picMkLst>
        </pc:picChg>
      </pc:sldChg>
      <pc:sldChg chg="addSp modSp mod">
        <pc:chgData name="Hagnes Queiroz" userId="f62bff9bfb31c6a3" providerId="LiveId" clId="{906F572C-758E-47C6-A536-5D5CB19085C4}" dt="2024-03-11T01:16:26.165" v="214" actId="1076"/>
        <pc:sldMkLst>
          <pc:docMk/>
          <pc:sldMk cId="656515865" sldId="293"/>
        </pc:sldMkLst>
        <pc:picChg chg="add mod">
          <ac:chgData name="Hagnes Queiroz" userId="f62bff9bfb31c6a3" providerId="LiveId" clId="{906F572C-758E-47C6-A536-5D5CB19085C4}" dt="2024-03-11T01:15:50.562" v="209"/>
          <ac:picMkLst>
            <pc:docMk/>
            <pc:sldMk cId="656515865" sldId="293"/>
            <ac:picMk id="4" creationId="{253BBC56-2C44-0B7D-ADA0-D3586F2EA251}"/>
          </ac:picMkLst>
        </pc:picChg>
        <pc:picChg chg="add mod">
          <ac:chgData name="Hagnes Queiroz" userId="f62bff9bfb31c6a3" providerId="LiveId" clId="{906F572C-758E-47C6-A536-5D5CB19085C4}" dt="2024-03-11T01:16:26.165" v="214" actId="1076"/>
          <ac:picMkLst>
            <pc:docMk/>
            <pc:sldMk cId="656515865" sldId="293"/>
            <ac:picMk id="6" creationId="{C1243CC5-09A1-63E4-4E38-2112750A57F8}"/>
          </ac:picMkLst>
        </pc:picChg>
      </pc:sldChg>
      <pc:sldChg chg="addSp modSp mod">
        <pc:chgData name="Hagnes Queiroz" userId="f62bff9bfb31c6a3" providerId="LiveId" clId="{906F572C-758E-47C6-A536-5D5CB19085C4}" dt="2024-03-11T01:42:34.322" v="301" actId="1440"/>
        <pc:sldMkLst>
          <pc:docMk/>
          <pc:sldMk cId="2582257112" sldId="294"/>
        </pc:sldMkLst>
        <pc:spChg chg="mod">
          <ac:chgData name="Hagnes Queiroz" userId="f62bff9bfb31c6a3" providerId="LiveId" clId="{906F572C-758E-47C6-A536-5D5CB19085C4}" dt="2024-03-11T01:19:41.349" v="218" actId="1076"/>
          <ac:spMkLst>
            <pc:docMk/>
            <pc:sldMk cId="2582257112" sldId="294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42:34.322" v="301" actId="1440"/>
          <ac:picMkLst>
            <pc:docMk/>
            <pc:sldMk cId="2582257112" sldId="294"/>
            <ac:picMk id="4" creationId="{7231FD75-E077-2D95-7A78-74698B737A40}"/>
          </ac:picMkLst>
        </pc:picChg>
      </pc:sldChg>
      <pc:sldChg chg="addSp modSp mod">
        <pc:chgData name="Hagnes Queiroz" userId="f62bff9bfb31c6a3" providerId="LiveId" clId="{906F572C-758E-47C6-A536-5D5CB19085C4}" dt="2024-03-11T01:42:38.654" v="302" actId="1440"/>
        <pc:sldMkLst>
          <pc:docMk/>
          <pc:sldMk cId="3547580531" sldId="295"/>
        </pc:sldMkLst>
        <pc:picChg chg="add mod">
          <ac:chgData name="Hagnes Queiroz" userId="f62bff9bfb31c6a3" providerId="LiveId" clId="{906F572C-758E-47C6-A536-5D5CB19085C4}" dt="2024-03-11T01:42:38.654" v="302" actId="1440"/>
          <ac:picMkLst>
            <pc:docMk/>
            <pc:sldMk cId="3547580531" sldId="295"/>
            <ac:picMk id="4" creationId="{2FE41C92-E9A0-2BFE-4967-B487373FC2EF}"/>
          </ac:picMkLst>
        </pc:picChg>
      </pc:sldChg>
      <pc:sldChg chg="addSp modSp mod">
        <pc:chgData name="Hagnes Queiroz" userId="f62bff9bfb31c6a3" providerId="LiveId" clId="{906F572C-758E-47C6-A536-5D5CB19085C4}" dt="2024-03-11T01:42:42.579" v="303" actId="1440"/>
        <pc:sldMkLst>
          <pc:docMk/>
          <pc:sldMk cId="937395689" sldId="296"/>
        </pc:sldMkLst>
        <pc:picChg chg="add mod">
          <ac:chgData name="Hagnes Queiroz" userId="f62bff9bfb31c6a3" providerId="LiveId" clId="{906F572C-758E-47C6-A536-5D5CB19085C4}" dt="2024-03-11T01:42:42.579" v="303" actId="1440"/>
          <ac:picMkLst>
            <pc:docMk/>
            <pc:sldMk cId="937395689" sldId="296"/>
            <ac:picMk id="4" creationId="{D0F6A396-8BEA-ED03-F1F9-0950C4278227}"/>
          </ac:picMkLst>
        </pc:picChg>
      </pc:sldChg>
      <pc:sldChg chg="addSp modSp mod">
        <pc:chgData name="Hagnes Queiroz" userId="f62bff9bfb31c6a3" providerId="LiveId" clId="{906F572C-758E-47C6-A536-5D5CB19085C4}" dt="2024-03-11T01:42:47.194" v="304" actId="1440"/>
        <pc:sldMkLst>
          <pc:docMk/>
          <pc:sldMk cId="1047189013" sldId="297"/>
        </pc:sldMkLst>
        <pc:picChg chg="add mod">
          <ac:chgData name="Hagnes Queiroz" userId="f62bff9bfb31c6a3" providerId="LiveId" clId="{906F572C-758E-47C6-A536-5D5CB19085C4}" dt="2024-03-11T01:42:47.194" v="304" actId="1440"/>
          <ac:picMkLst>
            <pc:docMk/>
            <pc:sldMk cId="1047189013" sldId="297"/>
            <ac:picMk id="4" creationId="{B37A6476-B09A-11F0-7416-EE614DF55EDF}"/>
          </ac:picMkLst>
        </pc:picChg>
      </pc:sldChg>
      <pc:sldChg chg="addSp delSp modSp mod ord">
        <pc:chgData name="Hagnes Queiroz" userId="f62bff9bfb31c6a3" providerId="LiveId" clId="{906F572C-758E-47C6-A536-5D5CB19085C4}" dt="2024-03-11T01:38:00.947" v="250" actId="1440"/>
        <pc:sldMkLst>
          <pc:docMk/>
          <pc:sldMk cId="879559626" sldId="300"/>
        </pc:sldMkLst>
        <pc:spChg chg="mod">
          <ac:chgData name="Hagnes Queiroz" userId="f62bff9bfb31c6a3" providerId="LiveId" clId="{906F572C-758E-47C6-A536-5D5CB19085C4}" dt="2024-03-11T01:37:58.387" v="249" actId="122"/>
          <ac:spMkLst>
            <pc:docMk/>
            <pc:sldMk cId="879559626" sldId="300"/>
            <ac:spMk id="2" creationId="{3D412BB9-6E58-75E4-1B97-A799EBE604EC}"/>
          </ac:spMkLst>
        </pc:spChg>
        <pc:picChg chg="add mod">
          <ac:chgData name="Hagnes Queiroz" userId="f62bff9bfb31c6a3" providerId="LiveId" clId="{906F572C-758E-47C6-A536-5D5CB19085C4}" dt="2024-03-11T01:38:00.947" v="250" actId="1440"/>
          <ac:picMkLst>
            <pc:docMk/>
            <pc:sldMk cId="879559626" sldId="300"/>
            <ac:picMk id="4" creationId="{8ADC547D-8EE0-5142-AC7F-13AD5ECFB03C}"/>
          </ac:picMkLst>
        </pc:picChg>
        <pc:picChg chg="del">
          <ac:chgData name="Hagnes Queiroz" userId="f62bff9bfb31c6a3" providerId="LiveId" clId="{906F572C-758E-47C6-A536-5D5CB19085C4}" dt="2024-03-10T22:35:21.569" v="12" actId="478"/>
          <ac:picMkLst>
            <pc:docMk/>
            <pc:sldMk cId="879559626" sldId="300"/>
            <ac:picMk id="2050" creationId="{92D447D0-CEA2-F11F-825D-0D8C70DB43C9}"/>
          </ac:picMkLst>
        </pc:picChg>
      </pc:sldChg>
      <pc:sldChg chg="modSp del mod">
        <pc:chgData name="Hagnes Queiroz" userId="f62bff9bfb31c6a3" providerId="LiveId" clId="{906F572C-758E-47C6-A536-5D5CB19085C4}" dt="2024-03-11T01:35:37.744" v="234" actId="47"/>
        <pc:sldMkLst>
          <pc:docMk/>
          <pc:sldMk cId="8063076" sldId="301"/>
        </pc:sldMkLst>
        <pc:spChg chg="mod">
          <ac:chgData name="Hagnes Queiroz" userId="f62bff9bfb31c6a3" providerId="LiveId" clId="{906F572C-758E-47C6-A536-5D5CB19085C4}" dt="2024-03-11T00:10:13.937" v="116" actId="20577"/>
          <ac:spMkLst>
            <pc:docMk/>
            <pc:sldMk cId="8063076" sldId="301"/>
            <ac:spMk id="2" creationId="{16F3E368-A584-6642-8DCF-AA94C009DC55}"/>
          </ac:spMkLst>
        </pc:spChg>
      </pc:sldChg>
      <pc:sldChg chg="add del setBg">
        <pc:chgData name="Hagnes Queiroz" userId="f62bff9bfb31c6a3" providerId="LiveId" clId="{906F572C-758E-47C6-A536-5D5CB19085C4}" dt="2024-03-11T00:10:07.170" v="115" actId="47"/>
        <pc:sldMkLst>
          <pc:docMk/>
          <pc:sldMk cId="2037097689" sldId="301"/>
        </pc:sldMkLst>
      </pc:sldChg>
      <pc:sldChg chg="add del setBg">
        <pc:chgData name="Hagnes Queiroz" userId="f62bff9bfb31c6a3" providerId="LiveId" clId="{906F572C-758E-47C6-A536-5D5CB19085C4}" dt="2024-03-11T00:10:26.829" v="118"/>
        <pc:sldMkLst>
          <pc:docMk/>
          <pc:sldMk cId="17378721" sldId="302"/>
        </pc:sldMkLst>
      </pc:sldChg>
      <pc:sldChg chg="addSp modSp mod">
        <pc:chgData name="Hagnes Queiroz" userId="f62bff9bfb31c6a3" providerId="LiveId" clId="{906F572C-758E-47C6-A536-5D5CB19085C4}" dt="2024-03-11T01:40:06.532" v="272" actId="122"/>
        <pc:sldMkLst>
          <pc:docMk/>
          <pc:sldMk cId="3829243590" sldId="302"/>
        </pc:sldMkLst>
        <pc:spChg chg="mod">
          <ac:chgData name="Hagnes Queiroz" userId="f62bff9bfb31c6a3" providerId="LiveId" clId="{906F572C-758E-47C6-A536-5D5CB19085C4}" dt="2024-03-11T01:40:06.532" v="272" actId="122"/>
          <ac:spMkLst>
            <pc:docMk/>
            <pc:sldMk cId="3829243590" sldId="302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39:55.144" v="271" actId="1440"/>
          <ac:picMkLst>
            <pc:docMk/>
            <pc:sldMk cId="3829243590" sldId="302"/>
            <ac:picMk id="4" creationId="{884DFE1A-C474-FD86-FD78-7536125E3116}"/>
          </ac:picMkLst>
        </pc:picChg>
      </pc:sldChg>
      <pc:sldChg chg="addSp modSp mod">
        <pc:chgData name="Hagnes Queiroz" userId="f62bff9bfb31c6a3" providerId="LiveId" clId="{906F572C-758E-47C6-A536-5D5CB19085C4}" dt="2024-03-11T01:40:26.266" v="277" actId="122"/>
        <pc:sldMkLst>
          <pc:docMk/>
          <pc:sldMk cId="3187191581" sldId="303"/>
        </pc:sldMkLst>
        <pc:spChg chg="mod">
          <ac:chgData name="Hagnes Queiroz" userId="f62bff9bfb31c6a3" providerId="LiveId" clId="{906F572C-758E-47C6-A536-5D5CB19085C4}" dt="2024-03-11T01:40:26.266" v="277" actId="122"/>
          <ac:spMkLst>
            <pc:docMk/>
            <pc:sldMk cId="3187191581" sldId="303"/>
            <ac:spMk id="2" creationId="{16F3E368-A584-6642-8DCF-AA94C009DC55}"/>
          </ac:spMkLst>
        </pc:spChg>
        <pc:picChg chg="add mod">
          <ac:chgData name="Hagnes Queiroz" userId="f62bff9bfb31c6a3" providerId="LiveId" clId="{906F572C-758E-47C6-A536-5D5CB19085C4}" dt="2024-03-11T01:40:23.178" v="276" actId="1440"/>
          <ac:picMkLst>
            <pc:docMk/>
            <pc:sldMk cId="3187191581" sldId="303"/>
            <ac:picMk id="4" creationId="{6D0A50BF-53F4-C793-125E-D833E8DF16A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96D5084-CCAF-25A6-A31F-C6E7BA4F1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7D6461BE-B840-5EEB-DB81-69DC777FE8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C005D04F-F2A3-A715-4845-6A8AEE11E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7857-2EB8-4FBB-9898-7740217C9D0F}" type="datetimeFigureOut">
              <a:rPr lang="pt-BR" smtClean="0"/>
              <a:t>11/10/2024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0134A993-75C2-B04B-8B86-8AF846941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9DAEDED4-AC73-2515-F9D3-351319709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BDAE-8FA9-42BF-9CBE-B81DF923B5D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4279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16A95C-95A1-F856-13A2-89811F6C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A09EEEC6-C176-FDD0-F4D7-FABBEB1DE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13618E7E-8960-2C69-DEF5-DDE539CA4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7857-2EB8-4FBB-9898-7740217C9D0F}" type="datetimeFigureOut">
              <a:rPr lang="pt-BR" smtClean="0"/>
              <a:t>11/10/2024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B17B8879-A895-A582-4DE2-884345E71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266D03A-743E-693F-D09C-6E26C41BC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BDAE-8FA9-42BF-9CBE-B81DF923B5D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7166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5BBA8B5-61DF-39D4-B6D2-945B83A38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78A6BF27-5C61-BCAD-10B4-A5D3470B8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0CE0DCFC-5CFA-D4F3-8A7C-616403AD9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7857-2EB8-4FBB-9898-7740217C9D0F}" type="datetimeFigureOut">
              <a:rPr lang="pt-BR" smtClean="0"/>
              <a:t>11/10/2024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28FD5FCA-6F68-4050-EE15-5C5426168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75D06215-2052-49C4-BBA1-D6A8270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BDAE-8FA9-42BF-9CBE-B81DF923B5D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4325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15EA9FD-FDCC-D652-F512-65E36159F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D9D299A-9F21-6BC4-6C77-593315AF71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40F22DDF-1A2F-8E01-6A49-5006616F82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DC7F2FF5-6668-A67B-2241-786969813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7857-2EB8-4FBB-9898-7740217C9D0F}" type="datetimeFigureOut">
              <a:rPr lang="pt-BR" smtClean="0"/>
              <a:t>11/10/2024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4412D361-4A44-E316-5250-CD1E0B01D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95C46C62-B7E1-A26C-D904-8BD335FE0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BDAE-8FA9-42BF-9CBE-B81DF923B5D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2423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E5E79B1-9B4C-8A6E-17B8-5D23638BD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75C727CD-F44F-54CA-C291-7A71A443D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FC80C623-1ED2-DEE4-A8DC-6594D7473E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681F8D3B-4956-C90A-94AF-84F1B8967A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7B84D502-52CE-9E72-57CE-11E1DFF933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A0D79EBE-BCE8-5FE2-60F8-E9EBC81A8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7857-2EB8-4FBB-9898-7740217C9D0F}" type="datetimeFigureOut">
              <a:rPr lang="pt-BR" smtClean="0"/>
              <a:t>11/10/2024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278A64A0-F114-E463-B4ED-CF6E994C4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2B297CA0-090A-92B6-848F-7EAF9D8A8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BDAE-8FA9-42BF-9CBE-B81DF923B5D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56669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D94D446-FA72-8390-4824-55B5D7758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E832FB97-B41F-04B1-2CAC-6E4C1433D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7857-2EB8-4FBB-9898-7740217C9D0F}" type="datetimeFigureOut">
              <a:rPr lang="pt-BR" smtClean="0"/>
              <a:t>11/10/2024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B59EDB8B-DFF9-3FD8-CF1D-08CA050E4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F0337E9F-539F-2D7D-F04E-15F3A9017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BDAE-8FA9-42BF-9CBE-B81DF923B5D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9939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A6FE13F5-4119-7B9E-097A-0C4648659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7857-2EB8-4FBB-9898-7740217C9D0F}" type="datetimeFigureOut">
              <a:rPr lang="pt-BR" smtClean="0"/>
              <a:t>11/10/2024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761297A9-8A20-2C59-AAC1-74192883B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1D9A2E57-7AA3-DD48-A338-03A69F237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BDAE-8FA9-42BF-9CBE-B81DF923B5D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112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D8CD220-C631-F555-5F71-097DD8B68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CBE8ECB1-FEE5-BDD7-7623-69D2AD44A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845427FB-ADEA-0DF2-E1FA-15C7D8380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33E0E9FD-6F4F-116C-FB8B-2732C28BD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7857-2EB8-4FBB-9898-7740217C9D0F}" type="datetimeFigureOut">
              <a:rPr lang="pt-BR" smtClean="0"/>
              <a:t>11/10/2024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4ECC2FF0-795D-6274-FB5B-BEE40A828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00C84AD9-C2ED-C737-3550-6E0CA02A3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BDAE-8FA9-42BF-9CBE-B81DF923B5D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16386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6E329C5-9194-F8E2-EB93-5F91DCABA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F2112ED0-B70C-A419-67AE-A858601D7B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E964DC78-F7E1-1893-695E-F487A9243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C58577A3-DB73-FCBF-9599-0DAA2FA85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7857-2EB8-4FBB-9898-7740217C9D0F}" type="datetimeFigureOut">
              <a:rPr lang="pt-BR" smtClean="0"/>
              <a:t>11/10/2024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88FF7367-8165-8B3B-225B-0CA47D41E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67AD58B4-CC99-1265-A5FA-7DA7CA417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BDAE-8FA9-42BF-9CBE-B81DF923B5D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3868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052C980-09C6-DAA3-2FD1-0B1BEF296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46AD35E6-0DD3-701A-3B99-F58D85A804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9E06D5FB-D5BD-1E21-AC88-A6E96E822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7857-2EB8-4FBB-9898-7740217C9D0F}" type="datetimeFigureOut">
              <a:rPr lang="pt-BR" smtClean="0"/>
              <a:t>11/10/2024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2662DDF6-6C43-AFD3-F583-60804BF2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2F417CE6-F967-857A-C21D-E1984E739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BDAE-8FA9-42BF-9CBE-B81DF923B5D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46372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C36757DE-42CA-62F8-F255-78900BE2CC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B0834AD6-9A79-5334-BBBE-A233268E73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3E51D578-0BCB-1BEE-708B-0545F5641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7857-2EB8-4FBB-9898-7740217C9D0F}" type="datetimeFigureOut">
              <a:rPr lang="pt-BR" smtClean="0"/>
              <a:t>11/10/2024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9454A635-2793-2320-4559-70F0B6B76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1ACB44F-D8B8-5200-F5CE-4C9BBEBC3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BDAE-8FA9-42BF-9CBE-B81DF923B5D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510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62AA1A68-BF36-884D-F3B5-C580C4D35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007A5D2C-AAE2-5393-379B-C0F580332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9D3DDFE6-FCFA-A1BD-5603-3F91950AC4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E7857-2EB8-4FBB-9898-7740217C9D0F}" type="datetimeFigureOut">
              <a:rPr lang="pt-BR" smtClean="0"/>
              <a:t>11/10/2024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B6A23EB2-100E-5961-4126-06FCBD3046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CAC2443-881C-B99E-2EBD-8F669BD57C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3BDAE-8FA9-42BF-9CBE-B81DF923B5D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0018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bin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bin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bin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eb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xmlns="" id="{7FFC65B1-045D-2FF6-3F98-C3F790BFC566}"/>
              </a:ext>
            </a:extLst>
          </p:cNvPr>
          <p:cNvSpPr/>
          <p:nvPr/>
        </p:nvSpPr>
        <p:spPr>
          <a:xfrm>
            <a:off x="2838091" y="2251494"/>
            <a:ext cx="6849373" cy="1880559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srgbClr val="FFFFFF"/>
                </a:solidFill>
                <a:latin typeface="Georgia" panose="02040502050405020303" pitchFamily="18" charset="0"/>
              </a:rPr>
              <a:t>O DISCÍPULO VIVENDO CHEIO DO ESPÍRITO</a:t>
            </a: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7005190C-B223-D97D-0CC1-29E642AF8B3B}"/>
              </a:ext>
            </a:extLst>
          </p:cNvPr>
          <p:cNvSpPr txBox="1"/>
          <p:nvPr/>
        </p:nvSpPr>
        <p:spPr>
          <a:xfrm>
            <a:off x="3011358" y="4951744"/>
            <a:ext cx="6573900" cy="4767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Nome do professor</a:t>
            </a:r>
          </a:p>
        </p:txBody>
      </p:sp>
      <p:sp>
        <p:nvSpPr>
          <p:cNvPr id="7" name="Retângulo de cantos arredondados 14">
            <a:extLst>
              <a:ext uri="{FF2B5EF4-FFF2-40B4-BE49-F238E27FC236}">
                <a16:creationId xmlns:a16="http://schemas.microsoft.com/office/drawing/2014/main" xmlns="" id="{7A3A43CC-BF9D-EE62-A443-13DF9A7BE391}"/>
              </a:ext>
            </a:extLst>
          </p:cNvPr>
          <p:cNvSpPr/>
          <p:nvPr/>
        </p:nvSpPr>
        <p:spPr>
          <a:xfrm>
            <a:off x="5301562" y="862544"/>
            <a:ext cx="1922429" cy="56477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LIÇÃO 10</a:t>
            </a:r>
          </a:p>
        </p:txBody>
      </p:sp>
    </p:spTree>
    <p:extLst>
      <p:ext uri="{BB962C8B-B14F-4D97-AF65-F5344CB8AC3E}">
        <p14:creationId xmlns:p14="http://schemas.microsoft.com/office/powerpoint/2010/main" val="1922359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9853AB9-63BB-22CB-2D5E-7B657D705ADF}"/>
              </a:ext>
            </a:extLst>
          </p:cNvPr>
          <p:cNvSpPr txBox="1"/>
          <p:nvPr/>
        </p:nvSpPr>
        <p:spPr>
          <a:xfrm>
            <a:off x="619760" y="386080"/>
            <a:ext cx="11348720" cy="11918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"E não vos embriagueis com vinho, em que há contenda,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mas enchei-vos do Espírito." ( Efésios 5. 18)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CF73D049-82D8-8AD7-C3E3-EF9163863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819" y="2215662"/>
            <a:ext cx="6002362" cy="36728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53949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91811FE-1B57-45AE-0E2E-186A835E7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3C37415-BF71-DA97-A264-351959E0A0C0}"/>
              </a:ext>
            </a:extLst>
          </p:cNvPr>
          <p:cNvSpPr txBox="1"/>
          <p:nvPr/>
        </p:nvSpPr>
        <p:spPr>
          <a:xfrm>
            <a:off x="421639" y="1606121"/>
            <a:ext cx="11348720" cy="500562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Diferençar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o recebimento do Espírito, que ocorre no momento da conversão, do batismo no Espírito Santo com evidência de falar em outras línguas.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Decidir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buscar o batismo no Espírito Santo e os dons espirituais.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Relacionar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e memorizar os dons espirituais descritos em 1 Coríntios 12.8-10.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Reconhecer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a necessidade dos dons espirituais para a edificação espiritual do crente e o crescimento da Igreja.</a:t>
            </a:r>
          </a:p>
        </p:txBody>
      </p:sp>
      <p:sp>
        <p:nvSpPr>
          <p:cNvPr id="3" name="Retângulo de cantos arredondados 14">
            <a:extLst>
              <a:ext uri="{FF2B5EF4-FFF2-40B4-BE49-F238E27FC236}">
                <a16:creationId xmlns:a16="http://schemas.microsoft.com/office/drawing/2014/main" xmlns="" id="{C7A6EE6F-5C69-946D-5AF9-C45E75FB8F68}"/>
              </a:ext>
            </a:extLst>
          </p:cNvPr>
          <p:cNvSpPr/>
          <p:nvPr/>
        </p:nvSpPr>
        <p:spPr>
          <a:xfrm>
            <a:off x="4660592" y="705842"/>
            <a:ext cx="2870815" cy="564776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Objetivos</a:t>
            </a:r>
          </a:p>
        </p:txBody>
      </p:sp>
    </p:spTree>
    <p:extLst>
      <p:ext uri="{BB962C8B-B14F-4D97-AF65-F5344CB8AC3E}">
        <p14:creationId xmlns:p14="http://schemas.microsoft.com/office/powerpoint/2010/main" val="1294442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4A1DBF2C-8B06-D27F-42E6-39E7A6145474}"/>
              </a:ext>
            </a:extLst>
          </p:cNvPr>
          <p:cNvSpPr/>
          <p:nvPr/>
        </p:nvSpPr>
        <p:spPr>
          <a:xfrm>
            <a:off x="2838091" y="2251494"/>
            <a:ext cx="6849373" cy="1880559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1986842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2481384"/>
            <a:ext cx="11348720" cy="391596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Viver cheio do Espírito Santo significa ser alegre, confiante, revestido do poder de Deus. Por intermédio desta virtude, muitos cristãos enfrentaram os perigos com destemor. 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que realmente eram cheios do Espírito Santo, jamais voltaram atrás. Aceitaram o martírio, cientes de que eram bem-aventurados. Isto só foi possível, porque experimentaram uma vida repleta no Espírito!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BBD8DD61-8944-A7EA-92CA-EEEA26EE28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631" y="107340"/>
            <a:ext cx="3270738" cy="21873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76403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4A1DBF2C-8B06-D27F-42E6-39E7A6145474}"/>
              </a:ext>
            </a:extLst>
          </p:cNvPr>
          <p:cNvSpPr/>
          <p:nvPr/>
        </p:nvSpPr>
        <p:spPr>
          <a:xfrm>
            <a:off x="2838091" y="2251494"/>
            <a:ext cx="6849373" cy="1880559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I. TODO 0 CRENTE RECEBE 0 ESPÍRITO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SANTO</a:t>
            </a:r>
          </a:p>
        </p:txBody>
      </p:sp>
    </p:spTree>
    <p:extLst>
      <p:ext uri="{BB962C8B-B14F-4D97-AF65-F5344CB8AC3E}">
        <p14:creationId xmlns:p14="http://schemas.microsoft.com/office/powerpoint/2010/main" val="26899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3291748"/>
            <a:ext cx="11348720" cy="337113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1. No momento da conversão (Atos 19.2).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No momento em que você aceita a Jesus como Salvador, recebe o Espirito Santo. Foi Ele quem, na hora de sua conversão, atuou em seu ser, para que se decidisse por Cristo. Ele lhe convenceu que era pecador e necessitava do arrependimento, para alcançar o perdão de Deus. </a:t>
            </a:r>
          </a:p>
        </p:txBody>
      </p:sp>
      <p:pic>
        <p:nvPicPr>
          <p:cNvPr id="5" name="Imagem 4" descr="Homem sentado no chão&#10;&#10;Descrição gerada automaticamente com confiança baixa">
            <a:extLst>
              <a:ext uri="{FF2B5EF4-FFF2-40B4-BE49-F238E27FC236}">
                <a16:creationId xmlns:a16="http://schemas.microsoft.com/office/drawing/2014/main" xmlns="" id="{DAEB4A6A-0E44-75A4-0316-DF1BE88161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488" y="85306"/>
            <a:ext cx="5702300" cy="3089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63551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3789171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No instante em que levantou as mãos, como sinal de aceitação, você sentiu uma alegria incontida, manifestada, às vezes, por lágrimas. É o momento em que a terceira pessoa da Trindade passa a habitar na vida do crente, que se torna o templo do Deus Altíssimo. Leia 1 Coríntios 6.19.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1784D5DF-9A22-68B3-E4F2-06DF4EF053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820" y="184051"/>
            <a:ext cx="4594532" cy="34458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1723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3762687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2. Como promessa e garantia da salvação (1 Coríntios 1.22).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Dentre as muitas funções do Espírito Santo e de tudo que a Bíblia diz a respeito de sua Pessoa destaca-se o fato de ser Ele o penhor, ou seja, a garantia da nossa futura herança em Cristo.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C9D89B38-4D1C-ED4E-3358-F1C6C87523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804" y="197744"/>
            <a:ext cx="5942710" cy="33427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08061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24712B5-B45C-5A37-CCFB-E935EF098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3D412BB9-6E58-75E4-1B97-A799EBE604EC}"/>
              </a:ext>
            </a:extLst>
          </p:cNvPr>
          <p:cNvSpPr txBox="1"/>
          <p:nvPr/>
        </p:nvSpPr>
        <p:spPr>
          <a:xfrm>
            <a:off x="421640" y="3198837"/>
            <a:ext cx="11348720" cy="337113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"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Em [Cristo] também vós estais, depois que ouvistes a palavra da verdade, o evangelho da vossa salvação; e, tendo nele também crido, fostes selados com o Espírito Santo da promessa; o qual é o penhor da nossa herança, para redenção da possessão de Deus, para louvor da sua glória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"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(Efésios 1.13,14).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8ADC547D-8EE0-5142-AC7F-13AD5ECFB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160" y="158631"/>
            <a:ext cx="6486484" cy="29108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79559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4410648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É o Espírito Santo que, mediante a Palavra de Deus e por todos os meios da graça, nos capacita a atingir a glória eterna de Deus. Este selo é o penhor do futuro que nos aguarda aqui na terra e na eternidade.</a:t>
            </a:r>
          </a:p>
        </p:txBody>
      </p:sp>
      <p:pic>
        <p:nvPicPr>
          <p:cNvPr id="3" name="Picture 2" descr="A Incrível VERDADE Sobre o CÉU - O Começo Da ETERNIDADE">
            <a:extLst>
              <a:ext uri="{FF2B5EF4-FFF2-40B4-BE49-F238E27FC236}">
                <a16:creationId xmlns:a16="http://schemas.microsoft.com/office/drawing/2014/main" xmlns="" id="{ED33FEEB-66AE-D78A-DE30-B1B3E32E8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320" y="180579"/>
            <a:ext cx="7254880" cy="40808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477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4A1DBF2C-8B06-D27F-42E6-39E7A6145474}"/>
              </a:ext>
            </a:extLst>
          </p:cNvPr>
          <p:cNvSpPr/>
          <p:nvPr/>
        </p:nvSpPr>
        <p:spPr>
          <a:xfrm>
            <a:off x="2838091" y="2251494"/>
            <a:ext cx="6849373" cy="1880559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II. COMO SE RECEBE 0 BATISMO NO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ESPÍRITO SANTO</a:t>
            </a:r>
          </a:p>
        </p:txBody>
      </p:sp>
    </p:spTree>
    <p:extLst>
      <p:ext uri="{BB962C8B-B14F-4D97-AF65-F5344CB8AC3E}">
        <p14:creationId xmlns:p14="http://schemas.microsoft.com/office/powerpoint/2010/main" val="2000373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2734603"/>
            <a:ext cx="11348720" cy="391596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1. Através da oração (Atos 1.14).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Na despedida, antes de sua ascensão ao Céu, Jesus ordenou aos discípulos que ficassem em Jerusalém, até a manifestação do poder de Deus. Eles já haviam recebido, em suas vidas, a terceira pessoa da Trindade, quando Cristo, em um dos encontros com eles, após sua ressurreição, disse-lhes: "Recebei o Espírito Santo" (João 20.22).</a:t>
            </a:r>
          </a:p>
        </p:txBody>
      </p:sp>
      <p:pic>
        <p:nvPicPr>
          <p:cNvPr id="1026" name="Picture 2" descr="Jesus volta para o céu | Lições da Bíblia para crianças">
            <a:extLst>
              <a:ext uri="{FF2B5EF4-FFF2-40B4-BE49-F238E27FC236}">
                <a16:creationId xmlns:a16="http://schemas.microsoft.com/office/drawing/2014/main" xmlns="" id="{B08B1784-86B4-F1AB-6228-018AC62AC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40" y="116456"/>
            <a:ext cx="5349432" cy="24763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O “argumento do batismo” não contesta a personalidade do “Espírito Santo”?  (Parte 2)">
            <a:extLst>
              <a:ext uri="{FF2B5EF4-FFF2-40B4-BE49-F238E27FC236}">
                <a16:creationId xmlns:a16="http://schemas.microsoft.com/office/drawing/2014/main" xmlns="" id="{E33241CA-E701-01E3-6C7A-606854E7D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612" y="116456"/>
            <a:ext cx="5608224" cy="24763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53091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3831883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No Dia de Pentecoste, os discípulos estavam sentados, talvez no período de descanso da oração de joelhos, quando "todos foram cheios do Espírito Santo, e começaram a falar noutras línguas, conforme o Espírito Santo lhes concedia que falassem" (Atos 2.4).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30A3C802-44DD-845A-937B-5D8020A66F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624" y="113551"/>
            <a:ext cx="5784752" cy="35923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15142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3365401"/>
            <a:ext cx="11348720" cy="337113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2. Por intermédio de Jesus (João 1.33).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É Jesus quem batiza no Espírito Santo. João Batista apareceu no cenário da Judéia e pregou o arrependimento de pecados, a fim de preparar os judeus Para receberem a Cristo. Ele se tornou conhecido imediatamente, por causa da dura mensagem que transmitia.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F3A51211-A200-9C08-D8BD-BBDBC808A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312" y="121463"/>
            <a:ext cx="5715000" cy="31055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468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39" y="3805886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Os sacerdotes e levitas mandaram perguntar-lhe quem era ele, e João Batista, prontamente, respondeu que não era o Cristo, mas a voz que clamava no deserto: "Endireitai o caminho do Senhor, como disse o profeta Isaías" (João 1.23).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9B062257-2561-7D11-E185-E66F73603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49" y="120950"/>
            <a:ext cx="7429500" cy="3502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13017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39" y="4369092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Declarou também que batizava com água, para o arrependimento, mas o que vinha logo em seguida era maior do que ele, e batizaria com o Espírito Santo. Este, a quem João Batista se referia, é Jesus Cristo, o nosso Salvador.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F9F3F02F-D3D2-EC1F-3CF7-BDA5CE4280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897" y="190180"/>
            <a:ext cx="6420205" cy="39591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84967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361255" y="276074"/>
            <a:ext cx="11348720" cy="1940957"/>
          </a:xfrm>
          <a:prstGeom prst="wedgeRoundRectCallout">
            <a:avLst>
              <a:gd name="adj1" fmla="val -19389"/>
              <a:gd name="adj2" fmla="val 96984"/>
              <a:gd name="adj3" fmla="val 16667"/>
            </a:avLst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 você ainda não é batizado no Espírito Santo, ore, peça insistentemente, e o Filho de Deus lhe revestirá do poder do alto.</a:t>
            </a:r>
          </a:p>
        </p:txBody>
      </p:sp>
      <p:pic>
        <p:nvPicPr>
          <p:cNvPr id="3" name="Imagem 2" descr="Uma imagem contendo pessoa, vestuário, terno, homem&#10;&#10;Descrição gerada automaticamente">
            <a:extLst>
              <a:ext uri="{FF2B5EF4-FFF2-40B4-BE49-F238E27FC236}">
                <a16:creationId xmlns:a16="http://schemas.microsoft.com/office/drawing/2014/main" xmlns="" id="{B5480916-56D6-1B03-A1AB-9A01A23D46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863" y="3135516"/>
            <a:ext cx="2480480" cy="372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888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4A1DBF2C-8B06-D27F-42E6-39E7A6145474}"/>
              </a:ext>
            </a:extLst>
          </p:cNvPr>
          <p:cNvSpPr/>
          <p:nvPr/>
        </p:nvSpPr>
        <p:spPr>
          <a:xfrm>
            <a:off x="1630392" y="2251494"/>
            <a:ext cx="9489057" cy="1880559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III. O QUE É BATISMO NO ESPÍRITO SANTO</a:t>
            </a:r>
          </a:p>
        </p:txBody>
      </p:sp>
    </p:spTree>
    <p:extLst>
      <p:ext uri="{BB962C8B-B14F-4D97-AF65-F5344CB8AC3E}">
        <p14:creationId xmlns:p14="http://schemas.microsoft.com/office/powerpoint/2010/main" val="2962690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4362515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1. É uma promessa do Pai (Joel 2.28,29).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No passado, o Espírito Santo manifestava-se de forma específica. De acordo com a necessidade, Ele operava nas vidas dos servos de Deus (leia Êxodo 35.30-35).</a:t>
            </a:r>
          </a:p>
        </p:txBody>
      </p:sp>
      <p:pic>
        <p:nvPicPr>
          <p:cNvPr id="4098" name="Picture 2" descr="Quatro princípios ministeriais na vida de Bezaleu – Teologia em Defesa da Fé">
            <a:extLst>
              <a:ext uri="{FF2B5EF4-FFF2-40B4-BE49-F238E27FC236}">
                <a16:creationId xmlns:a16="http://schemas.microsoft.com/office/drawing/2014/main" xmlns="" id="{19B5689A-5A73-A4DF-648F-74EACB756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40" y="379562"/>
            <a:ext cx="5372100" cy="37352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0" name="Picture 4" descr="Davi é ungido rei de Israel">
            <a:extLst>
              <a:ext uri="{FF2B5EF4-FFF2-40B4-BE49-F238E27FC236}">
                <a16:creationId xmlns:a16="http://schemas.microsoft.com/office/drawing/2014/main" xmlns="" id="{1371C08D-5A22-ED49-5FA4-B4EC30627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080" y="362015"/>
            <a:ext cx="5796280" cy="3752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006020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4238900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No entanto, Deus prometeu derramar o seu Espírito sobre todos os homens, para que profetizassem e tivessem sonhos. O batismo no Espírito Santo é uma bênção atual e que está ao alcance de todos os que creem.</a:t>
            </a:r>
          </a:p>
        </p:txBody>
      </p:sp>
      <p:pic>
        <p:nvPicPr>
          <p:cNvPr id="5122" name="Picture 2" descr="Pesquisa: pessoas que frequentam a igreja são mais satisfeitas com a vida">
            <a:extLst>
              <a:ext uri="{FF2B5EF4-FFF2-40B4-BE49-F238E27FC236}">
                <a16:creationId xmlns:a16="http://schemas.microsoft.com/office/drawing/2014/main" xmlns="" id="{C3FA9581-5600-398C-30B3-44CE0EC08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711" y="127517"/>
            <a:ext cx="7400117" cy="3875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253479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4823522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2. É um revestimento de poder (Marcos 16.17,18).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Os discípulos, antes do batismo no Espírito Santo, eram tímidos e medrosos. </a:t>
            </a:r>
          </a:p>
        </p:txBody>
      </p:sp>
      <p:pic>
        <p:nvPicPr>
          <p:cNvPr id="6146" name="Picture 2" descr="Mensagem Positiva – O RATO MEDROSO – Rádio Jornal São Miguel">
            <a:extLst>
              <a:ext uri="{FF2B5EF4-FFF2-40B4-BE49-F238E27FC236}">
                <a16:creationId xmlns:a16="http://schemas.microsoft.com/office/drawing/2014/main" xmlns="" id="{88C01FFB-02E9-EEED-7749-3BAC1EE88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103" y="236418"/>
            <a:ext cx="6477000" cy="43148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88908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3848738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Inclusive, no dia da prisão de Jesus, todos fugiram, com exceção de Pedro, que acompanhou até o local onde o Filho de Deus foi julgado. Na casa do sumo sacerdote Caifás, o amigo de Cristo, que prometeu segui-lo até a morte, com medo de morrer, negou-o três vezes.</a:t>
            </a:r>
          </a:p>
        </p:txBody>
      </p:sp>
      <p:pic>
        <p:nvPicPr>
          <p:cNvPr id="7170" name="Picture 2" descr="Pedro Nega a Jesus Três Vezes | Imagens Bíblicas">
            <a:extLst>
              <a:ext uri="{FF2B5EF4-FFF2-40B4-BE49-F238E27FC236}">
                <a16:creationId xmlns:a16="http://schemas.microsoft.com/office/drawing/2014/main" xmlns="" id="{617A047B-B2DC-9276-4745-AEB3ED29C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306" y="182956"/>
            <a:ext cx="3083943" cy="35530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Os inimigos prendem Jesus em Getsêmani | Lições da Bíblia para crianças">
            <a:extLst>
              <a:ext uri="{FF2B5EF4-FFF2-40B4-BE49-F238E27FC236}">
                <a16:creationId xmlns:a16="http://schemas.microsoft.com/office/drawing/2014/main" xmlns="" id="{A71EC4EC-0E92-682D-B5A3-E0DD791EB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51" y="182955"/>
            <a:ext cx="7410090" cy="35530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21661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1852374"/>
            <a:ext cx="11348720" cy="500562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No entanto, no Dia de Pentecoste, revestido do poder de Deus, quando os judeus, atraídos pelo barulho das línguas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estranhas que os discípulos falavam, declararam que os seguidores de Jesus estavam embriagados, Pedro respondeu: "Varões judeus, e todos os que habitais em Jerusalém, seja-vos isto notório, e escutai as minhas palavras. Estes homens não estão embriagados, como vós pensais, sendo a terceira hora do dia. Mas isto é o que foi dito pelo profeta Joel" (Atos 2.14-16).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542AEBA4-FF48-FC17-2E56-432AB3CD32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643" y="126835"/>
            <a:ext cx="4050714" cy="20253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037701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3795996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No término de sua mensagem, quase três mil pessoas aceitou a Jesus como Salvador. Com certeza, todos os revestidos do poder de Deus, são mais do que vencedores. Se você ainda não é batizado no Espírito Santo, busque-o com fé, pois este revestimento também é seu.</a:t>
            </a:r>
          </a:p>
        </p:txBody>
      </p:sp>
      <p:pic>
        <p:nvPicPr>
          <p:cNvPr id="5" name="Imagem 4" descr="Grupo de pessoas em frente a água&#10;&#10;Descrição gerada automaticamente">
            <a:extLst>
              <a:ext uri="{FF2B5EF4-FFF2-40B4-BE49-F238E27FC236}">
                <a16:creationId xmlns:a16="http://schemas.microsoft.com/office/drawing/2014/main" xmlns="" id="{C00E67C7-B650-D78A-7B9A-5CF8E5F465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49"/>
          <a:stretch/>
        </p:blipFill>
        <p:spPr>
          <a:xfrm>
            <a:off x="1820716" y="94890"/>
            <a:ext cx="8705850" cy="352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108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39" y="4370911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3. É uma necessidade (Atos 19.6).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Paulo, em sua terceira viagem missionária, encontrou, na cidade de Éfeso, alguns discípulos. O apóstolo sempre considerou o batismo no Espírito uma necessidade na vida do cristão.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A7E4F85E-A36C-CCA2-2DAA-077537445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40" y="293300"/>
            <a:ext cx="5504708" cy="38732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4" name="Picture 2" descr="Day 332 - Barnabas and Paul on Mission - Thomas A. Frank">
            <a:extLst>
              <a:ext uri="{FF2B5EF4-FFF2-40B4-BE49-F238E27FC236}">
                <a16:creationId xmlns:a16="http://schemas.microsoft.com/office/drawing/2014/main" xmlns="" id="{CDCC163E-5A61-0E42-169B-22634178D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67419"/>
            <a:ext cx="5526492" cy="3942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9376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3902221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Por isso, ele perguntou àqueles discípulos, se eles já eram batizados no Espírito Santo. 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Responderam-Ihe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: "Nós nem ainda ouvimos que haja Espírito Santo” (Atos 19.2). Paulo, então, orou, impondo as mãos sobre eles, e Jesus batizou-os no Espírito Santo, e falavam línguas e profetizavam.</a:t>
            </a:r>
          </a:p>
        </p:txBody>
      </p:sp>
      <p:pic>
        <p:nvPicPr>
          <p:cNvPr id="3" name="Picture 2" descr="Day 332 - Barnabas and Paul on Mission - Thomas A. Frank">
            <a:extLst>
              <a:ext uri="{FF2B5EF4-FFF2-40B4-BE49-F238E27FC236}">
                <a16:creationId xmlns:a16="http://schemas.microsoft.com/office/drawing/2014/main" xmlns="" id="{57CE486F-132A-44B5-312B-965FF000D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380" y="129474"/>
            <a:ext cx="5526492" cy="362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2435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5444031"/>
            <a:ext cx="11348720" cy="11918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Nos dias em que vivemos, o batismo no Espírito Santo é uma grande necessidade. </a:t>
            </a:r>
          </a:p>
        </p:txBody>
      </p:sp>
      <p:pic>
        <p:nvPicPr>
          <p:cNvPr id="1026" name="Picture 2" descr="Renascimento do alto e Batismo no Espirito Santo - Padre Antonio Lima">
            <a:extLst>
              <a:ext uri="{FF2B5EF4-FFF2-40B4-BE49-F238E27FC236}">
                <a16:creationId xmlns:a16="http://schemas.microsoft.com/office/drawing/2014/main" xmlns="" id="{10C94751-2E88-A16A-C845-DA76C9F44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877" y="299791"/>
            <a:ext cx="7420245" cy="49253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027142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4365729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As muitas dificuldades que enfrentamos na atualidade e as forças do mal que atuam neste mundo, levam o homem aos vícios das drogas e da bebida, à prostituição, à violência e a tantas coisas ruins que destroem a humanidade.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7876ABEC-B275-4D93-47E3-B033619FB5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6794" y="114811"/>
            <a:ext cx="5964305" cy="4010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232560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4375211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Entretanto, o homem triste e desiludido, desenganado pela medicina e rejeitado pela sociedade, quando aceita a Jesus, renova as suas forças, principalmente, depois que é batizado no Espírito Santo.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6D0A50BF-53F4-C793-125E-D833E8DF16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306" y="100038"/>
            <a:ext cx="5417388" cy="40611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871915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4A1DBF2C-8B06-D27F-42E6-39E7A6145474}"/>
              </a:ext>
            </a:extLst>
          </p:cNvPr>
          <p:cNvSpPr/>
          <p:nvPr/>
        </p:nvSpPr>
        <p:spPr>
          <a:xfrm>
            <a:off x="2838091" y="2251494"/>
            <a:ext cx="6849373" cy="1880559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IV. DÁDIVAS DO ESPÍRITO SANTO</a:t>
            </a:r>
            <a:endParaRPr kumimoji="0" lang="pt-BR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24394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3312837"/>
            <a:ext cx="11348720" cy="337113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1. Os dons espirituais (1 Coríntios 12.8-10).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Mediante o batismo no Espírito Santo, recebemos os dons espirituais. São os seguintes: a palavra da sabedoria, a palavra da ciência, a fé, os dons de curar, a operação de maravilhas, a profecia, o dom de discernir os espíritos, a variedade de línguas e a interpretação de línguas.</a:t>
            </a:r>
          </a:p>
        </p:txBody>
      </p:sp>
      <p:pic>
        <p:nvPicPr>
          <p:cNvPr id="2050" name="Picture 2" descr="Jovens – Lição 5 – A Contemporaneidade dos Dons Espirituais – Iesus Kyrios">
            <a:extLst>
              <a:ext uri="{FF2B5EF4-FFF2-40B4-BE49-F238E27FC236}">
                <a16:creationId xmlns:a16="http://schemas.microsoft.com/office/drawing/2014/main" xmlns="" id="{CD96FB25-E7A1-FBB2-7231-6F87D218A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278" y="276672"/>
            <a:ext cx="6112031" cy="285228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3466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3301422"/>
            <a:ext cx="11348720" cy="337113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Os dons espirituais são necessários para a edificação espiritual e o crescimento da Igreja. São concedidos gratuitamente e devem ser utilizados, também, de graça. Nós o recebemos mediante o nosso pedido a Deus. Se você deseja um ou mais destes dons, comece a buscá-los ainda hoje, com fé, e o Senhor concederá a você.</a:t>
            </a:r>
          </a:p>
        </p:txBody>
      </p:sp>
      <p:pic>
        <p:nvPicPr>
          <p:cNvPr id="4098" name="Picture 2" descr="OS DONS ESPIRITUAIS. 1 Co 12.4 - Universalidade da Bíblia ® Franquia">
            <a:extLst>
              <a:ext uri="{FF2B5EF4-FFF2-40B4-BE49-F238E27FC236}">
                <a16:creationId xmlns:a16="http://schemas.microsoft.com/office/drawing/2014/main" xmlns="" id="{18E26D89-4FDD-C90A-8258-289583B12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016" y="185442"/>
            <a:ext cx="6781800" cy="2971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136546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207035" y="4534284"/>
            <a:ext cx="11761734" cy="214526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2.0 Fruto do Espírito (Gálatas 5.22). 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No momento da regeneração, o novo homem passa a ter a mente de Cristo 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 produzir o fruto do Espírito, que podemos comparar a uma laranja com nove gomos, cujos nomes diferem um dos outros.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D7DDE246-887E-FCCB-462A-553C4F15F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177" y="281960"/>
            <a:ext cx="9612881" cy="40053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423577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4450064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São eles: caridade, gozo, paz, longanimidade, benignidade, bondade, fé, mansidão e temperança. Não são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diversos frutos, mas um só, constituído por nove virtudes diferentes.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D373F2EE-5232-9016-B531-2CCC2A10B8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704" y="191816"/>
            <a:ext cx="5946402" cy="40485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177801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3817814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Jesus usou esta sublime oração: "porque pelo fruto se conhece a árvore" (Mateus 12.33). Isto significa dizer que se conhece a pessoa que realmente nasceu de novo, quando ela produz o fruto do Espírito, manifestado nas nove virtudes que lhe são peculiares.</a:t>
            </a:r>
          </a:p>
        </p:txBody>
      </p:sp>
      <p:pic>
        <p:nvPicPr>
          <p:cNvPr id="5122" name="Picture 2" descr="A árvore e seus frutos">
            <a:extLst>
              <a:ext uri="{FF2B5EF4-FFF2-40B4-BE49-F238E27FC236}">
                <a16:creationId xmlns:a16="http://schemas.microsoft.com/office/drawing/2014/main" xmlns="" id="{67AAE6BD-16C5-EAC9-4D54-F5ED7A9A3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939" y="129395"/>
            <a:ext cx="5509404" cy="35282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230242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4A1DBF2C-8B06-D27F-42E6-39E7A6145474}"/>
              </a:ext>
            </a:extLst>
          </p:cNvPr>
          <p:cNvSpPr/>
          <p:nvPr/>
        </p:nvSpPr>
        <p:spPr>
          <a:xfrm>
            <a:off x="2838091" y="2251494"/>
            <a:ext cx="6849373" cy="1880559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V. O ESPÍRITO SANTO COMO LÍDER</a:t>
            </a:r>
          </a:p>
        </p:txBody>
      </p:sp>
    </p:spTree>
    <p:extLst>
      <p:ext uri="{BB962C8B-B14F-4D97-AF65-F5344CB8AC3E}">
        <p14:creationId xmlns:p14="http://schemas.microsoft.com/office/powerpoint/2010/main" val="32467608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3853780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1. Ensina todas as coisas (João 14.26).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Jesus declarou aos discípulos que, por causa do seu nome, eles seriam odiados e levados aos tribunais. Mas não se preocupassem, pois o Espírito Santo lhes ensinaria tudo o que eles deviam responder a seus inimigos.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E7B09B28-3E5F-B249-3410-104F6D1DA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23" y="322457"/>
            <a:ext cx="5366958" cy="30189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5C449BA9-A81A-FF94-1616-7C556CDF36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121" y="322457"/>
            <a:ext cx="5050656" cy="30189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176454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4375745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Hoje, também, o Espírito Santo nos ensina. Por nós mesmos, nada sabemos falar. Mas quando abrimos as nossas bocas, a Terceira Pessoa da Trindade nos enche de sabedoria e graça, para pregarmos o Evangelho de Cristo.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86A518AC-4EB2-577E-7559-B011A3D132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40" y="491706"/>
            <a:ext cx="5470202" cy="3664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5F79B5C0-112F-77CE-EE4B-5255A4F1B1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098" y="491706"/>
            <a:ext cx="5003321" cy="3664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49118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3307762"/>
            <a:ext cx="11348720" cy="337113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2. Santifica-nos ( 2 Tessalonicenses 2.13).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 Espírito Santo é quem nos regenera. A partir do momento em que aceitamos a Jesus, Ele inicia o processo da santificação. Logo após o novo nascimento, começamos a crescer espiritualmente, até chegarmos à estatura de varões perfeitos (Efésios 4.13).</a:t>
            </a:r>
          </a:p>
        </p:txBody>
      </p:sp>
      <p:pic>
        <p:nvPicPr>
          <p:cNvPr id="5" name="Imagem 4" descr="Diagrama&#10;&#10;Descrição gerada automaticamente">
            <a:extLst>
              <a:ext uri="{FF2B5EF4-FFF2-40B4-BE49-F238E27FC236}">
                <a16:creationId xmlns:a16="http://schemas.microsoft.com/office/drawing/2014/main" xmlns="" id="{EE48B223-5E93-6C3E-3CD3-C409C2D0A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735" y="179102"/>
            <a:ext cx="6143625" cy="29954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m 6" descr="Homem sentado no chão&#10;&#10;Descrição gerada automaticamente com confiança baixa">
            <a:extLst>
              <a:ext uri="{FF2B5EF4-FFF2-40B4-BE49-F238E27FC236}">
                <a16:creationId xmlns:a16="http://schemas.microsoft.com/office/drawing/2014/main" xmlns="" id="{9263FC3E-64FF-CA17-72CB-CD93FCA5AF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39" y="179101"/>
            <a:ext cx="4495418" cy="29954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07366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38896" y="4387290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Realmente, as Três Pessoas da Trindade são responsáveis pela salvação do homem: o Pai enviou o Filho. Este, por sua morte, redimiu-nos, e o Espírito Santo tem a incumbência de nos santificar.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638D6E1A-0F25-A649-F9A3-75DF9ED03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707" y="189234"/>
            <a:ext cx="5422585" cy="4014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006455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4421793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Quando pecamos, sentimos, por intermédio dele, a nossa culpabilidade. Arrependemo-nos, 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confessamo-lhe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as nossas faltas e Ele, por intermédio do sangue de Jesus, purifica-nos de todo o pecado.</a:t>
            </a:r>
          </a:p>
        </p:txBody>
      </p:sp>
      <p:pic>
        <p:nvPicPr>
          <p:cNvPr id="6146" name="Picture 2" descr="O que é o arrependimento dos pecados?">
            <a:extLst>
              <a:ext uri="{FF2B5EF4-FFF2-40B4-BE49-F238E27FC236}">
                <a16:creationId xmlns:a16="http://schemas.microsoft.com/office/drawing/2014/main" xmlns="" id="{F45BF66E-B445-C599-4B2D-ECCA95FC3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237" y="114350"/>
            <a:ext cx="8531525" cy="41212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618665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4414432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3. Dirige a Igreja (João 16.13).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No Dia de Pentecoste, o Espírito Santo assumiu a direção da Igreja. Com a sua infinita sabedoria, Ele dirige os passos da Eleita de Cristo, desde a sua fundação, até o dia do Arrebatamento</a:t>
            </a:r>
          </a:p>
        </p:txBody>
      </p:sp>
      <p:pic>
        <p:nvPicPr>
          <p:cNvPr id="7170" name="Picture 2" descr="Dia de Pentecostes | Arquidiocese de Uberaba">
            <a:extLst>
              <a:ext uri="{FF2B5EF4-FFF2-40B4-BE49-F238E27FC236}">
                <a16:creationId xmlns:a16="http://schemas.microsoft.com/office/drawing/2014/main" xmlns="" id="{6D9DC94E-F816-F300-6CD1-E85566C1F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589" y="190263"/>
            <a:ext cx="8062822" cy="40314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729615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3790868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No decorrer deste tempo, Satanás investe contra a Noiva do Cordeiro, mas jamais foi bem-sucedido, pois o Espírito Santo a protege de todo o mal. As portas do Inferno não prevalecem contra a Igreja, porque o Espírito a dirige e protege das astutas ciladas do Diabo. Leia Mateus 16.18.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037FAB36-8A38-C6C0-AE96-94C30A7419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314" y="240826"/>
            <a:ext cx="4857960" cy="34035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530462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3888153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Por isso, viver cheio do Espírito Santo significa ser dirigido pela Terceira Pessoa da Trindade, com a certeza de que o crente marcha para a glória, seguro e confiante que chegará ao Céu, pois não é conduzido por simples seres humanos, mas por uma Pessoa divina.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8194" name="Picture 2" descr="Homem caminhando em uma estrada para o céu e um anjo espera por ele  criativo ai | Foto Premium">
            <a:extLst>
              <a:ext uri="{FF2B5EF4-FFF2-40B4-BE49-F238E27FC236}">
                <a16:creationId xmlns:a16="http://schemas.microsoft.com/office/drawing/2014/main" xmlns="" id="{3A17ADBA-BCEA-DEF4-A546-C57D80F57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540" y="82433"/>
            <a:ext cx="6549786" cy="36724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5158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4A1DBF2C-8B06-D27F-42E6-39E7A6145474}"/>
              </a:ext>
            </a:extLst>
          </p:cNvPr>
          <p:cNvSpPr/>
          <p:nvPr/>
        </p:nvSpPr>
        <p:spPr>
          <a:xfrm>
            <a:off x="2838091" y="2251494"/>
            <a:ext cx="6849373" cy="1880559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400" b="1" dirty="0">
                <a:solidFill>
                  <a:prstClr val="black"/>
                </a:solidFill>
                <a:latin typeface="Georgia" panose="02040502050405020303" pitchFamily="18" charset="0"/>
              </a:rPr>
              <a:t>DISCIPULADO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09074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3361134"/>
            <a:ext cx="11348720" cy="337113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1. Nos dias atuais, viver cheio da graça de Deus é mais do que uma necessidade. E a promessa do revestimento de poder está à disposição de todos os que creem. Se você  ainda não é batizado no Espírito Santo, não se preocupe, pois Jesus está desejoso de atender a todos os que nele esperam.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7231FD75-E077-2D95-7A78-74698B737A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723" y="125730"/>
            <a:ext cx="3345034" cy="3109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822571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4816622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2. Frequente as reuniões de oração, as vigílias, e quando você menos esperar, falará novas línguas, como evidência do batismo no Espírito Santo.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2FE41C92-E9A0-2BFE-4967-B487373FC2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634" y="304732"/>
            <a:ext cx="5624732" cy="42185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475805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3747477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3. Após receber esta bênção, uma promessa de Deus para todos os que aceitam a Jesus como Salvador, você deve buscar, diligentemente, os dons espirituais, a fim de que seja um instrumento nas mãos de Deus para a edificação da Igreja.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D0F6A396-8BEA-ED03-F1F9-0950C42782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874" y="284217"/>
            <a:ext cx="4742251" cy="31654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373956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520114" y="4830689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4. Cultive também o fruto do Espírito, para que seus atos provem a todos que você é uma nova criatura, possuidora da natureza de Cristo.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B37A6476-B09A-11F0-7416-EE614DF55E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459" y="290665"/>
            <a:ext cx="3145082" cy="40645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471890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2132</Words>
  <Application>Microsoft Office PowerPoint</Application>
  <PresentationFormat>Widescreen</PresentationFormat>
  <Paragraphs>63</Paragraphs>
  <Slides>50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50</vt:i4>
      </vt:variant>
    </vt:vector>
  </HeadingPairs>
  <TitlesOfParts>
    <vt:vector size="55" baseType="lpstr">
      <vt:lpstr>Arial</vt:lpstr>
      <vt:lpstr>Calibri</vt:lpstr>
      <vt:lpstr>Calibri Light</vt:lpstr>
      <vt:lpstr>Georgia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Hagnes Queiroz</dc:creator>
  <cp:lastModifiedBy>Uusario</cp:lastModifiedBy>
  <cp:revision>2</cp:revision>
  <dcterms:created xsi:type="dcterms:W3CDTF">2024-03-10T17:50:26Z</dcterms:created>
  <dcterms:modified xsi:type="dcterms:W3CDTF">2024-10-11T22:50:36Z</dcterms:modified>
</cp:coreProperties>
</file>