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291" r:id="rId13"/>
    <p:sldId id="2292" r:id="rId14"/>
    <p:sldId id="268" r:id="rId15"/>
    <p:sldId id="269" r:id="rId16"/>
    <p:sldId id="270" r:id="rId17"/>
    <p:sldId id="272" r:id="rId18"/>
    <p:sldId id="2297" r:id="rId19"/>
    <p:sldId id="273" r:id="rId20"/>
    <p:sldId id="274" r:id="rId21"/>
    <p:sldId id="275" r:id="rId22"/>
    <p:sldId id="276" r:id="rId23"/>
    <p:sldId id="277" r:id="rId24"/>
    <p:sldId id="278" r:id="rId25"/>
    <p:sldId id="2298" r:id="rId26"/>
    <p:sldId id="2299" r:id="rId27"/>
    <p:sldId id="2300" r:id="rId28"/>
    <p:sldId id="279" r:id="rId29"/>
    <p:sldId id="280" r:id="rId30"/>
    <p:sldId id="281" r:id="rId31"/>
    <p:sldId id="286" r:id="rId32"/>
    <p:sldId id="287" r:id="rId33"/>
    <p:sldId id="2301" r:id="rId34"/>
    <p:sldId id="288" r:id="rId35"/>
    <p:sldId id="291" r:id="rId36"/>
    <p:sldId id="2302" r:id="rId37"/>
    <p:sldId id="294" r:id="rId38"/>
    <p:sldId id="2303" r:id="rId39"/>
    <p:sldId id="2306" r:id="rId40"/>
    <p:sldId id="2304" r:id="rId41"/>
    <p:sldId id="2309" r:id="rId42"/>
    <p:sldId id="2308" r:id="rId43"/>
    <p:sldId id="2307" r:id="rId44"/>
    <p:sldId id="2305" r:id="rId45"/>
    <p:sldId id="2310" r:id="rId4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8FBE74-4B0F-4877-B8B8-AC9AF4A51D91}" v="100" dt="2024-06-07T18:56:54.496"/>
    <p1510:client id="{93AFFFA7-48F0-430C-9B7E-916C0867C139}" v="7" dt="2024-06-08T12:58:57.9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berson Pinheiro" userId="c7a5b9113d4dffce" providerId="LiveId" clId="{93AFFFA7-48F0-430C-9B7E-916C0867C139}"/>
    <pc:docChg chg="modSld">
      <pc:chgData name="Erberson Pinheiro" userId="c7a5b9113d4dffce" providerId="LiveId" clId="{93AFFFA7-48F0-430C-9B7E-916C0867C139}" dt="2024-06-08T12:58:57.991" v="6"/>
      <pc:docMkLst>
        <pc:docMk/>
      </pc:docMkLst>
      <pc:sldChg chg="modAnim">
        <pc:chgData name="Erberson Pinheiro" userId="c7a5b9113d4dffce" providerId="LiveId" clId="{93AFFFA7-48F0-430C-9B7E-916C0867C139}" dt="2024-06-08T12:57:44.583" v="0"/>
        <pc:sldMkLst>
          <pc:docMk/>
          <pc:sldMk cId="3845079931" sldId="274"/>
        </pc:sldMkLst>
      </pc:sldChg>
      <pc:sldChg chg="modAnim">
        <pc:chgData name="Erberson Pinheiro" userId="c7a5b9113d4dffce" providerId="LiveId" clId="{93AFFFA7-48F0-430C-9B7E-916C0867C139}" dt="2024-06-08T12:58:06.032" v="1"/>
        <pc:sldMkLst>
          <pc:docMk/>
          <pc:sldMk cId="128581265" sldId="276"/>
        </pc:sldMkLst>
      </pc:sldChg>
      <pc:sldChg chg="modAnim">
        <pc:chgData name="Erberson Pinheiro" userId="c7a5b9113d4dffce" providerId="LiveId" clId="{93AFFFA7-48F0-430C-9B7E-916C0867C139}" dt="2024-06-08T12:58:10.928" v="2"/>
        <pc:sldMkLst>
          <pc:docMk/>
          <pc:sldMk cId="1016931173" sldId="277"/>
        </pc:sldMkLst>
      </pc:sldChg>
      <pc:sldChg chg="modAnim">
        <pc:chgData name="Erberson Pinheiro" userId="c7a5b9113d4dffce" providerId="LiveId" clId="{93AFFFA7-48F0-430C-9B7E-916C0867C139}" dt="2024-06-08T12:58:25.526" v="3"/>
        <pc:sldMkLst>
          <pc:docMk/>
          <pc:sldMk cId="3447152336" sldId="281"/>
        </pc:sldMkLst>
      </pc:sldChg>
      <pc:sldChg chg="modAnim">
        <pc:chgData name="Erberson Pinheiro" userId="c7a5b9113d4dffce" providerId="LiveId" clId="{93AFFFA7-48F0-430C-9B7E-916C0867C139}" dt="2024-06-08T12:58:31.787" v="4"/>
        <pc:sldMkLst>
          <pc:docMk/>
          <pc:sldMk cId="1522422616" sldId="287"/>
        </pc:sldMkLst>
      </pc:sldChg>
      <pc:sldChg chg="modAnim">
        <pc:chgData name="Erberson Pinheiro" userId="c7a5b9113d4dffce" providerId="LiveId" clId="{93AFFFA7-48F0-430C-9B7E-916C0867C139}" dt="2024-06-08T12:58:44.591" v="5"/>
        <pc:sldMkLst>
          <pc:docMk/>
          <pc:sldMk cId="3932983675" sldId="288"/>
        </pc:sldMkLst>
      </pc:sldChg>
      <pc:sldChg chg="modAnim">
        <pc:chgData name="Erberson Pinheiro" userId="c7a5b9113d4dffce" providerId="LiveId" clId="{93AFFFA7-48F0-430C-9B7E-916C0867C139}" dt="2024-06-08T12:58:57.991" v="6"/>
        <pc:sldMkLst>
          <pc:docMk/>
          <pc:sldMk cId="326789260" sldId="294"/>
        </pc:sldMkLst>
      </pc:sldChg>
    </pc:docChg>
  </pc:docChgLst>
  <pc:docChgLst>
    <pc:chgData name="Erberson Pinheiro" userId="c7a5b9113d4dffce" providerId="LiveId" clId="{208FBE74-4B0F-4877-B8B8-AC9AF4A51D91}"/>
    <pc:docChg chg="custSel delSld modSld">
      <pc:chgData name="Erberson Pinheiro" userId="c7a5b9113d4dffce" providerId="LiveId" clId="{208FBE74-4B0F-4877-B8B8-AC9AF4A51D91}" dt="2024-06-07T19:00:41.343" v="224" actId="47"/>
      <pc:docMkLst>
        <pc:docMk/>
      </pc:docMkLst>
      <pc:sldChg chg="addSp delSp modSp mod">
        <pc:chgData name="Erberson Pinheiro" userId="c7a5b9113d4dffce" providerId="LiveId" clId="{208FBE74-4B0F-4877-B8B8-AC9AF4A51D91}" dt="2024-06-07T17:18:59.910" v="66" actId="1440"/>
        <pc:sldMkLst>
          <pc:docMk/>
          <pc:sldMk cId="1476403239" sldId="260"/>
        </pc:sldMkLst>
        <pc:spChg chg="mod">
          <ac:chgData name="Erberson Pinheiro" userId="c7a5b9113d4dffce" providerId="LiveId" clId="{208FBE74-4B0F-4877-B8B8-AC9AF4A51D91}" dt="2024-06-07T17:16:58.810" v="63" actId="123"/>
          <ac:spMkLst>
            <pc:docMk/>
            <pc:sldMk cId="1476403239" sldId="260"/>
            <ac:spMk id="2" creationId="{16F3E368-A584-6642-8DCF-AA94C009DC55}"/>
          </ac:spMkLst>
        </pc:spChg>
        <pc:picChg chg="add mod">
          <ac:chgData name="Erberson Pinheiro" userId="c7a5b9113d4dffce" providerId="LiveId" clId="{208FBE74-4B0F-4877-B8B8-AC9AF4A51D91}" dt="2024-06-07T17:18:59.910" v="66" actId="1440"/>
          <ac:picMkLst>
            <pc:docMk/>
            <pc:sldMk cId="1476403239" sldId="260"/>
            <ac:picMk id="3" creationId="{72026EFC-30A6-141E-38E9-3B1F3266DA1A}"/>
          </ac:picMkLst>
        </pc:picChg>
        <pc:picChg chg="del">
          <ac:chgData name="Erberson Pinheiro" userId="c7a5b9113d4dffce" providerId="LiveId" clId="{208FBE74-4B0F-4877-B8B8-AC9AF4A51D91}" dt="2024-06-07T17:09:14.393" v="0" actId="478"/>
          <ac:picMkLst>
            <pc:docMk/>
            <pc:sldMk cId="1476403239" sldId="260"/>
            <ac:picMk id="1026" creationId="{ECF2ACEA-F75A-9411-2B97-D58DB13B193B}"/>
          </ac:picMkLst>
        </pc:picChg>
      </pc:sldChg>
      <pc:sldChg chg="addSp delSp modSp mod">
        <pc:chgData name="Erberson Pinheiro" userId="c7a5b9113d4dffce" providerId="LiveId" clId="{208FBE74-4B0F-4877-B8B8-AC9AF4A51D91}" dt="2024-06-07T17:15:29.531" v="54" actId="1038"/>
        <pc:sldMkLst>
          <pc:docMk/>
          <pc:sldMk cId="879559626" sldId="261"/>
        </pc:sldMkLst>
        <pc:spChg chg="mod">
          <ac:chgData name="Erberson Pinheiro" userId="c7a5b9113d4dffce" providerId="LiveId" clId="{208FBE74-4B0F-4877-B8B8-AC9AF4A51D91}" dt="2024-06-07T17:15:29.531" v="54" actId="1038"/>
          <ac:spMkLst>
            <pc:docMk/>
            <pc:sldMk cId="879559626" sldId="261"/>
            <ac:spMk id="2" creationId="{3D412BB9-6E58-75E4-1B97-A799EBE604EC}"/>
          </ac:spMkLst>
        </pc:spChg>
        <pc:spChg chg="add mod">
          <ac:chgData name="Erberson Pinheiro" userId="c7a5b9113d4dffce" providerId="LiveId" clId="{208FBE74-4B0F-4877-B8B8-AC9AF4A51D91}" dt="2024-06-07T17:15:29.531" v="54" actId="1038"/>
          <ac:spMkLst>
            <pc:docMk/>
            <pc:sldMk cId="879559626" sldId="261"/>
            <ac:spMk id="3" creationId="{8C57BE74-E519-D264-035C-A91FBEDA5585}"/>
          </ac:spMkLst>
        </pc:spChg>
        <pc:spChg chg="add mod">
          <ac:chgData name="Erberson Pinheiro" userId="c7a5b9113d4dffce" providerId="LiveId" clId="{208FBE74-4B0F-4877-B8B8-AC9AF4A51D91}" dt="2024-06-07T17:15:29.531" v="54" actId="1038"/>
          <ac:spMkLst>
            <pc:docMk/>
            <pc:sldMk cId="879559626" sldId="261"/>
            <ac:spMk id="4" creationId="{8EA7F0B2-A7F3-C7F8-1B91-DFB4E0FDCB21}"/>
          </ac:spMkLst>
        </pc:spChg>
        <pc:spChg chg="add mod">
          <ac:chgData name="Erberson Pinheiro" userId="c7a5b9113d4dffce" providerId="LiveId" clId="{208FBE74-4B0F-4877-B8B8-AC9AF4A51D91}" dt="2024-06-07T17:15:29.531" v="54" actId="1038"/>
          <ac:spMkLst>
            <pc:docMk/>
            <pc:sldMk cId="879559626" sldId="261"/>
            <ac:spMk id="6" creationId="{983541EA-4F08-3F22-99D9-15A9DF973AD8}"/>
          </ac:spMkLst>
        </pc:spChg>
        <pc:picChg chg="del mod">
          <ac:chgData name="Erberson Pinheiro" userId="c7a5b9113d4dffce" providerId="LiveId" clId="{208FBE74-4B0F-4877-B8B8-AC9AF4A51D91}" dt="2024-06-07T17:14:52.379" v="47" actId="478"/>
          <ac:picMkLst>
            <pc:docMk/>
            <pc:sldMk cId="879559626" sldId="261"/>
            <ac:picMk id="5" creationId="{F239D22E-BD92-3011-A59C-D128717A4F4B}"/>
          </ac:picMkLst>
        </pc:picChg>
      </pc:sldChg>
      <pc:sldChg chg="addSp delSp modSp mod">
        <pc:chgData name="Erberson Pinheiro" userId="c7a5b9113d4dffce" providerId="LiveId" clId="{208FBE74-4B0F-4877-B8B8-AC9AF4A51D91}" dt="2024-06-07T17:22:53.936" v="78" actId="1036"/>
        <pc:sldMkLst>
          <pc:docMk/>
          <pc:sldMk cId="2109410498" sldId="263"/>
        </pc:sldMkLst>
        <pc:spChg chg="mod">
          <ac:chgData name="Erberson Pinheiro" userId="c7a5b9113d4dffce" providerId="LiveId" clId="{208FBE74-4B0F-4877-B8B8-AC9AF4A51D91}" dt="2024-06-07T17:22:53.936" v="78" actId="1036"/>
          <ac:spMkLst>
            <pc:docMk/>
            <pc:sldMk cId="2109410498" sldId="263"/>
            <ac:spMk id="2" creationId="{9511AF90-C7A1-FEBA-FAF7-F53475155212}"/>
          </ac:spMkLst>
        </pc:spChg>
        <pc:picChg chg="del mod">
          <ac:chgData name="Erberson Pinheiro" userId="c7a5b9113d4dffce" providerId="LiveId" clId="{208FBE74-4B0F-4877-B8B8-AC9AF4A51D91}" dt="2024-06-07T17:20:43.380" v="68" actId="478"/>
          <ac:picMkLst>
            <pc:docMk/>
            <pc:sldMk cId="2109410498" sldId="263"/>
            <ac:picMk id="4" creationId="{9625924E-6576-1FA1-04B0-70AE56872FBD}"/>
          </ac:picMkLst>
        </pc:picChg>
        <pc:picChg chg="add mod">
          <ac:chgData name="Erberson Pinheiro" userId="c7a5b9113d4dffce" providerId="LiveId" clId="{208FBE74-4B0F-4877-B8B8-AC9AF4A51D91}" dt="2024-06-07T17:22:46.287" v="73" actId="14100"/>
          <ac:picMkLst>
            <pc:docMk/>
            <pc:sldMk cId="2109410498" sldId="263"/>
            <ac:picMk id="2050" creationId="{98069FD4-9E74-0E04-AAEC-F32D1B8842FC}"/>
          </ac:picMkLst>
        </pc:picChg>
      </pc:sldChg>
      <pc:sldChg chg="addSp delSp modSp mod">
        <pc:chgData name="Erberson Pinheiro" userId="c7a5b9113d4dffce" providerId="LiveId" clId="{208FBE74-4B0F-4877-B8B8-AC9AF4A51D91}" dt="2024-06-07T17:25:51.473" v="85" actId="1440"/>
        <pc:sldMkLst>
          <pc:docMk/>
          <pc:sldMk cId="3147800983" sldId="264"/>
        </pc:sldMkLst>
        <pc:spChg chg="mod">
          <ac:chgData name="Erberson Pinheiro" userId="c7a5b9113d4dffce" providerId="LiveId" clId="{208FBE74-4B0F-4877-B8B8-AC9AF4A51D91}" dt="2024-06-07T17:23:35.497" v="79" actId="113"/>
          <ac:spMkLst>
            <pc:docMk/>
            <pc:sldMk cId="3147800983" sldId="264"/>
            <ac:spMk id="2" creationId="{276E2469-AEEA-5955-5E4A-8A4E74019FAA}"/>
          </ac:spMkLst>
        </pc:spChg>
        <pc:picChg chg="del">
          <ac:chgData name="Erberson Pinheiro" userId="c7a5b9113d4dffce" providerId="LiveId" clId="{208FBE74-4B0F-4877-B8B8-AC9AF4A51D91}" dt="2024-06-07T17:24:32.268" v="80" actId="478"/>
          <ac:picMkLst>
            <pc:docMk/>
            <pc:sldMk cId="3147800983" sldId="264"/>
            <ac:picMk id="3" creationId="{018A4B85-6C6B-99A3-EB6B-34D02216B49B}"/>
          </ac:picMkLst>
        </pc:picChg>
        <pc:picChg chg="add mod">
          <ac:chgData name="Erberson Pinheiro" userId="c7a5b9113d4dffce" providerId="LiveId" clId="{208FBE74-4B0F-4877-B8B8-AC9AF4A51D91}" dt="2024-06-07T17:25:51.473" v="85" actId="1440"/>
          <ac:picMkLst>
            <pc:docMk/>
            <pc:sldMk cId="3147800983" sldId="264"/>
            <ac:picMk id="3074" creationId="{25C38ED7-069F-D807-4153-59A01C9AB412}"/>
          </ac:picMkLst>
        </pc:picChg>
      </pc:sldChg>
      <pc:sldChg chg="addSp delSp modSp mod">
        <pc:chgData name="Erberson Pinheiro" userId="c7a5b9113d4dffce" providerId="LiveId" clId="{208FBE74-4B0F-4877-B8B8-AC9AF4A51D91}" dt="2024-06-07T17:34:50.436" v="94" actId="1076"/>
        <pc:sldMkLst>
          <pc:docMk/>
          <pc:sldMk cId="3205043957" sldId="266"/>
        </pc:sldMkLst>
        <pc:spChg chg="mod">
          <ac:chgData name="Erberson Pinheiro" userId="c7a5b9113d4dffce" providerId="LiveId" clId="{208FBE74-4B0F-4877-B8B8-AC9AF4A51D91}" dt="2024-06-07T17:27:29.748" v="86" actId="113"/>
          <ac:spMkLst>
            <pc:docMk/>
            <pc:sldMk cId="3205043957" sldId="266"/>
            <ac:spMk id="2" creationId="{F9F8E0EB-BA28-73C5-7B72-4CF25CD526BA}"/>
          </ac:spMkLst>
        </pc:spChg>
        <pc:picChg chg="del">
          <ac:chgData name="Erberson Pinheiro" userId="c7a5b9113d4dffce" providerId="LiveId" clId="{208FBE74-4B0F-4877-B8B8-AC9AF4A51D91}" dt="2024-06-07T17:29:07.297" v="87" actId="478"/>
          <ac:picMkLst>
            <pc:docMk/>
            <pc:sldMk cId="3205043957" sldId="266"/>
            <ac:picMk id="2050" creationId="{F92D4826-077F-9FA9-45A1-A24AA75A819D}"/>
          </ac:picMkLst>
        </pc:picChg>
        <pc:picChg chg="add mod">
          <ac:chgData name="Erberson Pinheiro" userId="c7a5b9113d4dffce" providerId="LiveId" clId="{208FBE74-4B0F-4877-B8B8-AC9AF4A51D91}" dt="2024-06-07T17:34:50.436" v="94" actId="1076"/>
          <ac:picMkLst>
            <pc:docMk/>
            <pc:sldMk cId="3205043957" sldId="266"/>
            <ac:picMk id="4098" creationId="{DF213511-5C4D-EB57-4571-5BEF6FCC5200}"/>
          </ac:picMkLst>
        </pc:picChg>
      </pc:sldChg>
      <pc:sldChg chg="addSp delSp modSp mod">
        <pc:chgData name="Erberson Pinheiro" userId="c7a5b9113d4dffce" providerId="LiveId" clId="{208FBE74-4B0F-4877-B8B8-AC9AF4A51D91}" dt="2024-06-07T17:49:00.456" v="113" actId="1076"/>
        <pc:sldMkLst>
          <pc:docMk/>
          <pc:sldMk cId="2195761092" sldId="269"/>
        </pc:sldMkLst>
        <pc:spChg chg="mod">
          <ac:chgData name="Erberson Pinheiro" userId="c7a5b9113d4dffce" providerId="LiveId" clId="{208FBE74-4B0F-4877-B8B8-AC9AF4A51D91}" dt="2024-06-07T17:39:21.947" v="105" actId="113"/>
          <ac:spMkLst>
            <pc:docMk/>
            <pc:sldMk cId="2195761092" sldId="269"/>
            <ac:spMk id="2" creationId="{489A5CAC-882A-5593-A870-E419950C8FB8}"/>
          </ac:spMkLst>
        </pc:spChg>
        <pc:picChg chg="add del mod">
          <ac:chgData name="Erberson Pinheiro" userId="c7a5b9113d4dffce" providerId="LiveId" clId="{208FBE74-4B0F-4877-B8B8-AC9AF4A51D91}" dt="2024-06-07T17:48:30.135" v="109" actId="478"/>
          <ac:picMkLst>
            <pc:docMk/>
            <pc:sldMk cId="2195761092" sldId="269"/>
            <ac:picMk id="4" creationId="{1D45C011-D938-4726-390D-2B51956E8A7B}"/>
          </ac:picMkLst>
        </pc:picChg>
        <pc:picChg chg="add mod modCrop">
          <ac:chgData name="Erberson Pinheiro" userId="c7a5b9113d4dffce" providerId="LiveId" clId="{208FBE74-4B0F-4877-B8B8-AC9AF4A51D91}" dt="2024-06-07T17:49:00.456" v="113" actId="1076"/>
          <ac:picMkLst>
            <pc:docMk/>
            <pc:sldMk cId="2195761092" sldId="269"/>
            <ac:picMk id="6" creationId="{4B248FF6-1A32-0B23-0924-DCCE91EEDB95}"/>
          </ac:picMkLst>
        </pc:picChg>
        <pc:picChg chg="del">
          <ac:chgData name="Erberson Pinheiro" userId="c7a5b9113d4dffce" providerId="LiveId" clId="{208FBE74-4B0F-4877-B8B8-AC9AF4A51D91}" dt="2024-06-07T17:39:14.639" v="104" actId="478"/>
          <ac:picMkLst>
            <pc:docMk/>
            <pc:sldMk cId="2195761092" sldId="269"/>
            <ac:picMk id="4100" creationId="{DB7522E6-CACE-828A-EFEF-F1F519C9A1AD}"/>
          </ac:picMkLst>
        </pc:picChg>
      </pc:sldChg>
      <pc:sldChg chg="addSp modSp mod">
        <pc:chgData name="Erberson Pinheiro" userId="c7a5b9113d4dffce" providerId="LiveId" clId="{208FBE74-4B0F-4877-B8B8-AC9AF4A51D91}" dt="2024-06-07T17:53:18.838" v="125" actId="1076"/>
        <pc:sldMkLst>
          <pc:docMk/>
          <pc:sldMk cId="2322011407" sldId="270"/>
        </pc:sldMkLst>
        <pc:spChg chg="mod">
          <ac:chgData name="Erberson Pinheiro" userId="c7a5b9113d4dffce" providerId="LiveId" clId="{208FBE74-4B0F-4877-B8B8-AC9AF4A51D91}" dt="2024-06-07T17:50:18.676" v="119" actId="20577"/>
          <ac:spMkLst>
            <pc:docMk/>
            <pc:sldMk cId="2322011407" sldId="270"/>
            <ac:spMk id="2" creationId="{69239857-C8D8-3670-5145-75471B8A6181}"/>
          </ac:spMkLst>
        </pc:spChg>
        <pc:picChg chg="add mod">
          <ac:chgData name="Erberson Pinheiro" userId="c7a5b9113d4dffce" providerId="LiveId" clId="{208FBE74-4B0F-4877-B8B8-AC9AF4A51D91}" dt="2024-06-07T17:53:18.838" v="125" actId="1076"/>
          <ac:picMkLst>
            <pc:docMk/>
            <pc:sldMk cId="2322011407" sldId="270"/>
            <ac:picMk id="6146" creationId="{7C9B3B56-0EB9-30AF-F046-3CD847B67D49}"/>
          </ac:picMkLst>
        </pc:picChg>
      </pc:sldChg>
      <pc:sldChg chg="addSp delSp modSp mod modAnim">
        <pc:chgData name="Erberson Pinheiro" userId="c7a5b9113d4dffce" providerId="LiveId" clId="{208FBE74-4B0F-4877-B8B8-AC9AF4A51D91}" dt="2024-06-07T18:06:17.680" v="132" actId="1440"/>
        <pc:sldMkLst>
          <pc:docMk/>
          <pc:sldMk cId="3845079931" sldId="274"/>
        </pc:sldMkLst>
        <pc:picChg chg="add mod">
          <ac:chgData name="Erberson Pinheiro" userId="c7a5b9113d4dffce" providerId="LiveId" clId="{208FBE74-4B0F-4877-B8B8-AC9AF4A51D91}" dt="2024-06-07T18:06:17.680" v="132" actId="1440"/>
          <ac:picMkLst>
            <pc:docMk/>
            <pc:sldMk cId="3845079931" sldId="274"/>
            <ac:picMk id="3" creationId="{6F15D28C-6700-2327-9D06-5D4DB90D5CAB}"/>
          </ac:picMkLst>
        </pc:picChg>
        <pc:picChg chg="del">
          <ac:chgData name="Erberson Pinheiro" userId="c7a5b9113d4dffce" providerId="LiveId" clId="{208FBE74-4B0F-4877-B8B8-AC9AF4A51D91}" dt="2024-06-07T17:58:53.440" v="126" actId="478"/>
          <ac:picMkLst>
            <pc:docMk/>
            <pc:sldMk cId="3845079931" sldId="274"/>
            <ac:picMk id="1028" creationId="{482D2759-B6C7-8CA9-89AA-111FB2B2A2DF}"/>
          </ac:picMkLst>
        </pc:picChg>
      </pc:sldChg>
      <pc:sldChg chg="addSp delSp modSp mod modAnim">
        <pc:chgData name="Erberson Pinheiro" userId="c7a5b9113d4dffce" providerId="LiveId" clId="{208FBE74-4B0F-4877-B8B8-AC9AF4A51D91}" dt="2024-06-07T18:08:31.661" v="143" actId="1440"/>
        <pc:sldMkLst>
          <pc:docMk/>
          <pc:sldMk cId="128581265" sldId="276"/>
        </pc:sldMkLst>
        <pc:picChg chg="add mod">
          <ac:chgData name="Erberson Pinheiro" userId="c7a5b9113d4dffce" providerId="LiveId" clId="{208FBE74-4B0F-4877-B8B8-AC9AF4A51D91}" dt="2024-06-07T18:08:31.661" v="143" actId="1440"/>
          <ac:picMkLst>
            <pc:docMk/>
            <pc:sldMk cId="128581265" sldId="276"/>
            <ac:picMk id="3" creationId="{84743F59-CCAA-21AB-EEF7-FB9C6E9F25F7}"/>
          </ac:picMkLst>
        </pc:picChg>
        <pc:picChg chg="add mod">
          <ac:chgData name="Erberson Pinheiro" userId="c7a5b9113d4dffce" providerId="LiveId" clId="{208FBE74-4B0F-4877-B8B8-AC9AF4A51D91}" dt="2024-06-07T18:08:31.661" v="143" actId="1440"/>
          <ac:picMkLst>
            <pc:docMk/>
            <pc:sldMk cId="128581265" sldId="276"/>
            <ac:picMk id="4" creationId="{413097DF-0A95-1486-85E3-A60D5212C231}"/>
          </ac:picMkLst>
        </pc:picChg>
        <pc:picChg chg="del">
          <ac:chgData name="Erberson Pinheiro" userId="c7a5b9113d4dffce" providerId="LiveId" clId="{208FBE74-4B0F-4877-B8B8-AC9AF4A51D91}" dt="2024-06-07T18:07:32.404" v="133" actId="478"/>
          <ac:picMkLst>
            <pc:docMk/>
            <pc:sldMk cId="128581265" sldId="276"/>
            <ac:picMk id="2050" creationId="{B6DAD891-CBC8-AD58-4787-776CF1E56ED3}"/>
          </ac:picMkLst>
        </pc:picChg>
        <pc:picChg chg="del">
          <ac:chgData name="Erberson Pinheiro" userId="c7a5b9113d4dffce" providerId="LiveId" clId="{208FBE74-4B0F-4877-B8B8-AC9AF4A51D91}" dt="2024-06-07T18:07:32.404" v="133" actId="478"/>
          <ac:picMkLst>
            <pc:docMk/>
            <pc:sldMk cId="128581265" sldId="276"/>
            <ac:picMk id="2052" creationId="{F7EF42B2-B50A-A017-B98E-03311D3FD3D8}"/>
          </ac:picMkLst>
        </pc:picChg>
      </pc:sldChg>
      <pc:sldChg chg="addSp modSp mod modAnim">
        <pc:chgData name="Erberson Pinheiro" userId="c7a5b9113d4dffce" providerId="LiveId" clId="{208FBE74-4B0F-4877-B8B8-AC9AF4A51D91}" dt="2024-06-07T18:10:10.703" v="158" actId="1440"/>
        <pc:sldMkLst>
          <pc:docMk/>
          <pc:sldMk cId="1016931173" sldId="277"/>
        </pc:sldMkLst>
        <pc:spChg chg="mod">
          <ac:chgData name="Erberson Pinheiro" userId="c7a5b9113d4dffce" providerId="LiveId" clId="{208FBE74-4B0F-4877-B8B8-AC9AF4A51D91}" dt="2024-06-07T18:09:01.571" v="153" actId="1035"/>
          <ac:spMkLst>
            <pc:docMk/>
            <pc:sldMk cId="1016931173" sldId="277"/>
            <ac:spMk id="2" creationId="{F5D70D6F-BAE1-BBE2-AB43-40CEC586B24A}"/>
          </ac:spMkLst>
        </pc:spChg>
        <pc:picChg chg="add mod">
          <ac:chgData name="Erberson Pinheiro" userId="c7a5b9113d4dffce" providerId="LiveId" clId="{208FBE74-4B0F-4877-B8B8-AC9AF4A51D91}" dt="2024-06-07T18:10:10.703" v="158" actId="1440"/>
          <ac:picMkLst>
            <pc:docMk/>
            <pc:sldMk cId="1016931173" sldId="277"/>
            <ac:picMk id="3" creationId="{DA1CFC32-F23F-8A0C-03BF-8EB4504BA3BB}"/>
          </ac:picMkLst>
        </pc:picChg>
      </pc:sldChg>
      <pc:sldChg chg="modSp mod">
        <pc:chgData name="Erberson Pinheiro" userId="c7a5b9113d4dffce" providerId="LiveId" clId="{208FBE74-4B0F-4877-B8B8-AC9AF4A51D91}" dt="2024-06-07T18:20:18.028" v="161" actId="20577"/>
        <pc:sldMkLst>
          <pc:docMk/>
          <pc:sldMk cId="587659230" sldId="279"/>
        </pc:sldMkLst>
        <pc:spChg chg="mod">
          <ac:chgData name="Erberson Pinheiro" userId="c7a5b9113d4dffce" providerId="LiveId" clId="{208FBE74-4B0F-4877-B8B8-AC9AF4A51D91}" dt="2024-06-07T18:20:18.028" v="161" actId="20577"/>
          <ac:spMkLst>
            <pc:docMk/>
            <pc:sldMk cId="587659230" sldId="279"/>
            <ac:spMk id="2" creationId="{5949D9FB-28D9-6BC5-D492-636CDB8A3F4E}"/>
          </ac:spMkLst>
        </pc:spChg>
      </pc:sldChg>
      <pc:sldChg chg="addSp delSp modSp mod">
        <pc:chgData name="Erberson Pinheiro" userId="c7a5b9113d4dffce" providerId="LiveId" clId="{208FBE74-4B0F-4877-B8B8-AC9AF4A51D91}" dt="2024-06-07T18:34:05.864" v="168" actId="1076"/>
        <pc:sldMkLst>
          <pc:docMk/>
          <pc:sldMk cId="1069147432" sldId="280"/>
        </pc:sldMkLst>
        <pc:picChg chg="del">
          <ac:chgData name="Erberson Pinheiro" userId="c7a5b9113d4dffce" providerId="LiveId" clId="{208FBE74-4B0F-4877-B8B8-AC9AF4A51D91}" dt="2024-06-07T18:32:35.683" v="162" actId="478"/>
          <ac:picMkLst>
            <pc:docMk/>
            <pc:sldMk cId="1069147432" sldId="280"/>
            <ac:picMk id="5" creationId="{F1EDCE64-55A1-A3DA-90B0-EA5EA28E1613}"/>
          </ac:picMkLst>
        </pc:picChg>
        <pc:picChg chg="add mod">
          <ac:chgData name="Erberson Pinheiro" userId="c7a5b9113d4dffce" providerId="LiveId" clId="{208FBE74-4B0F-4877-B8B8-AC9AF4A51D91}" dt="2024-06-07T18:34:05.864" v="168" actId="1076"/>
          <ac:picMkLst>
            <pc:docMk/>
            <pc:sldMk cId="1069147432" sldId="280"/>
            <ac:picMk id="7170" creationId="{42ECC7EF-9016-DA78-360B-3D8CA5664495}"/>
          </ac:picMkLst>
        </pc:picChg>
      </pc:sldChg>
      <pc:sldChg chg="addSp delSp modSp mod modAnim">
        <pc:chgData name="Erberson Pinheiro" userId="c7a5b9113d4dffce" providerId="LiveId" clId="{208FBE74-4B0F-4877-B8B8-AC9AF4A51D91}" dt="2024-06-07T18:46:28.277" v="182" actId="1038"/>
        <pc:sldMkLst>
          <pc:docMk/>
          <pc:sldMk cId="3447152336" sldId="281"/>
        </pc:sldMkLst>
        <pc:spChg chg="mod">
          <ac:chgData name="Erberson Pinheiro" userId="c7a5b9113d4dffce" providerId="LiveId" clId="{208FBE74-4B0F-4877-B8B8-AC9AF4A51D91}" dt="2024-06-07T18:35:03.152" v="173" actId="20577"/>
          <ac:spMkLst>
            <pc:docMk/>
            <pc:sldMk cId="3447152336" sldId="281"/>
            <ac:spMk id="2" creationId="{152F0087-972D-7EDE-8288-3460D8D25883}"/>
          </ac:spMkLst>
        </pc:spChg>
        <pc:picChg chg="del">
          <ac:chgData name="Erberson Pinheiro" userId="c7a5b9113d4dffce" providerId="LiveId" clId="{208FBE74-4B0F-4877-B8B8-AC9AF4A51D91}" dt="2024-06-07T18:34:33.178" v="169" actId="478"/>
          <ac:picMkLst>
            <pc:docMk/>
            <pc:sldMk cId="3447152336" sldId="281"/>
            <ac:picMk id="3" creationId="{BAF878CB-E19A-1BB9-A819-AC0D9AEDA6B3}"/>
          </ac:picMkLst>
        </pc:picChg>
        <pc:picChg chg="add mod">
          <ac:chgData name="Erberson Pinheiro" userId="c7a5b9113d4dffce" providerId="LiveId" clId="{208FBE74-4B0F-4877-B8B8-AC9AF4A51D91}" dt="2024-06-07T18:46:28.277" v="182" actId="1038"/>
          <ac:picMkLst>
            <pc:docMk/>
            <pc:sldMk cId="3447152336" sldId="281"/>
            <ac:picMk id="4" creationId="{29B7DD5D-F035-A05F-AB2D-F75491AC878B}"/>
          </ac:picMkLst>
        </pc:picChg>
        <pc:picChg chg="add mod">
          <ac:chgData name="Erberson Pinheiro" userId="c7a5b9113d4dffce" providerId="LiveId" clId="{208FBE74-4B0F-4877-B8B8-AC9AF4A51D91}" dt="2024-06-07T18:46:18.102" v="177" actId="14100"/>
          <ac:picMkLst>
            <pc:docMk/>
            <pc:sldMk cId="3447152336" sldId="281"/>
            <ac:picMk id="5" creationId="{234BD168-485C-6415-DEEC-0CD9A3005076}"/>
          </ac:picMkLst>
        </pc:picChg>
      </pc:sldChg>
      <pc:sldChg chg="addSp delSp modSp mod modAnim">
        <pc:chgData name="Erberson Pinheiro" userId="c7a5b9113d4dffce" providerId="LiveId" clId="{208FBE74-4B0F-4877-B8B8-AC9AF4A51D91}" dt="2024-06-07T18:48:25.901" v="197" actId="1035"/>
        <pc:sldMkLst>
          <pc:docMk/>
          <pc:sldMk cId="1522422616" sldId="287"/>
        </pc:sldMkLst>
        <pc:spChg chg="mod">
          <ac:chgData name="Erberson Pinheiro" userId="c7a5b9113d4dffce" providerId="LiveId" clId="{208FBE74-4B0F-4877-B8B8-AC9AF4A51D91}" dt="2024-06-07T18:46:36.533" v="183" actId="1076"/>
          <ac:spMkLst>
            <pc:docMk/>
            <pc:sldMk cId="1522422616" sldId="287"/>
            <ac:spMk id="2" creationId="{45885064-7C68-F1E3-3198-D5E8659921B5}"/>
          </ac:spMkLst>
        </pc:spChg>
        <pc:picChg chg="del">
          <ac:chgData name="Erberson Pinheiro" userId="c7a5b9113d4dffce" providerId="LiveId" clId="{208FBE74-4B0F-4877-B8B8-AC9AF4A51D91}" dt="2024-06-07T18:46:38.626" v="184" actId="478"/>
          <ac:picMkLst>
            <pc:docMk/>
            <pc:sldMk cId="1522422616" sldId="287"/>
            <ac:picMk id="3" creationId="{F9739787-C321-9001-B149-93191FBFF67A}"/>
          </ac:picMkLst>
        </pc:picChg>
        <pc:picChg chg="add mod">
          <ac:chgData name="Erberson Pinheiro" userId="c7a5b9113d4dffce" providerId="LiveId" clId="{208FBE74-4B0F-4877-B8B8-AC9AF4A51D91}" dt="2024-06-07T18:48:25.901" v="197" actId="1035"/>
          <ac:picMkLst>
            <pc:docMk/>
            <pc:sldMk cId="1522422616" sldId="287"/>
            <ac:picMk id="4" creationId="{B682591B-E6D6-F775-28B2-41CB4BCD98B2}"/>
          </ac:picMkLst>
        </pc:picChg>
      </pc:sldChg>
      <pc:sldChg chg="addSp delSp modSp mod modAnim">
        <pc:chgData name="Erberson Pinheiro" userId="c7a5b9113d4dffce" providerId="LiveId" clId="{208FBE74-4B0F-4877-B8B8-AC9AF4A51D91}" dt="2024-06-07T18:49:42.643" v="203" actId="14100"/>
        <pc:sldMkLst>
          <pc:docMk/>
          <pc:sldMk cId="3932983675" sldId="288"/>
        </pc:sldMkLst>
        <pc:picChg chg="add mod">
          <ac:chgData name="Erberson Pinheiro" userId="c7a5b9113d4dffce" providerId="LiveId" clId="{208FBE74-4B0F-4877-B8B8-AC9AF4A51D91}" dt="2024-06-07T18:49:42.643" v="203" actId="14100"/>
          <ac:picMkLst>
            <pc:docMk/>
            <pc:sldMk cId="3932983675" sldId="288"/>
            <ac:picMk id="3" creationId="{3AB33F44-3396-6C8C-13C9-DDF5FB859B8E}"/>
          </ac:picMkLst>
        </pc:picChg>
        <pc:picChg chg="del">
          <ac:chgData name="Erberson Pinheiro" userId="c7a5b9113d4dffce" providerId="LiveId" clId="{208FBE74-4B0F-4877-B8B8-AC9AF4A51D91}" dt="2024-06-07T18:48:34.736" v="198" actId="478"/>
          <ac:picMkLst>
            <pc:docMk/>
            <pc:sldMk cId="3932983675" sldId="288"/>
            <ac:picMk id="4" creationId="{C8BDFEA0-69BC-C752-2BB4-5CB1DB74AF74}"/>
          </ac:picMkLst>
        </pc:picChg>
      </pc:sldChg>
      <pc:sldChg chg="addSp delSp modSp mod">
        <pc:chgData name="Erberson Pinheiro" userId="c7a5b9113d4dffce" providerId="LiveId" clId="{208FBE74-4B0F-4877-B8B8-AC9AF4A51D91}" dt="2024-06-07T18:54:28.830" v="207" actId="1440"/>
        <pc:sldMkLst>
          <pc:docMk/>
          <pc:sldMk cId="1419358126" sldId="291"/>
        </pc:sldMkLst>
        <pc:picChg chg="del">
          <ac:chgData name="Erberson Pinheiro" userId="c7a5b9113d4dffce" providerId="LiveId" clId="{208FBE74-4B0F-4877-B8B8-AC9AF4A51D91}" dt="2024-06-07T18:48:48.248" v="199" actId="478"/>
          <ac:picMkLst>
            <pc:docMk/>
            <pc:sldMk cId="1419358126" sldId="291"/>
            <ac:picMk id="4" creationId="{CBF0C530-6617-5D75-1D7F-C6E0B0877E6E}"/>
          </ac:picMkLst>
        </pc:picChg>
        <pc:picChg chg="add mod">
          <ac:chgData name="Erberson Pinheiro" userId="c7a5b9113d4dffce" providerId="LiveId" clId="{208FBE74-4B0F-4877-B8B8-AC9AF4A51D91}" dt="2024-06-07T18:54:28.830" v="207" actId="1440"/>
          <ac:picMkLst>
            <pc:docMk/>
            <pc:sldMk cId="1419358126" sldId="291"/>
            <ac:picMk id="8194" creationId="{4E9FD18D-B83D-5491-7721-5CC217CC0E33}"/>
          </ac:picMkLst>
        </pc:picChg>
      </pc:sldChg>
      <pc:sldChg chg="addSp delSp modSp mod modAnim">
        <pc:chgData name="Erberson Pinheiro" userId="c7a5b9113d4dffce" providerId="LiveId" clId="{208FBE74-4B0F-4877-B8B8-AC9AF4A51D91}" dt="2024-06-07T18:56:54.496" v="219" actId="1440"/>
        <pc:sldMkLst>
          <pc:docMk/>
          <pc:sldMk cId="326789260" sldId="294"/>
        </pc:sldMkLst>
        <pc:picChg chg="del">
          <ac:chgData name="Erberson Pinheiro" userId="c7a5b9113d4dffce" providerId="LiveId" clId="{208FBE74-4B0F-4877-B8B8-AC9AF4A51D91}" dt="2024-06-07T18:55:00.810" v="208" actId="478"/>
          <ac:picMkLst>
            <pc:docMk/>
            <pc:sldMk cId="326789260" sldId="294"/>
            <ac:picMk id="3" creationId="{9F237F3F-CF92-6F4B-C0A0-7090322204B9}"/>
          </ac:picMkLst>
        </pc:picChg>
        <pc:picChg chg="add mod">
          <ac:chgData name="Erberson Pinheiro" userId="c7a5b9113d4dffce" providerId="LiveId" clId="{208FBE74-4B0F-4877-B8B8-AC9AF4A51D91}" dt="2024-06-07T18:56:54.496" v="219" actId="1440"/>
          <ac:picMkLst>
            <pc:docMk/>
            <pc:sldMk cId="326789260" sldId="294"/>
            <ac:picMk id="4" creationId="{279693DE-C3B3-5E9E-BF72-3168DA8386E2}"/>
          </ac:picMkLst>
        </pc:picChg>
      </pc:sldChg>
      <pc:sldChg chg="del">
        <pc:chgData name="Erberson Pinheiro" userId="c7a5b9113d4dffce" providerId="LiveId" clId="{208FBE74-4B0F-4877-B8B8-AC9AF4A51D91}" dt="2024-06-07T19:00:41.343" v="224" actId="47"/>
        <pc:sldMkLst>
          <pc:docMk/>
          <pc:sldMk cId="1715449141" sldId="1797"/>
        </pc:sldMkLst>
      </pc:sldChg>
      <pc:sldChg chg="del">
        <pc:chgData name="Erberson Pinheiro" userId="c7a5b9113d4dffce" providerId="LiveId" clId="{208FBE74-4B0F-4877-B8B8-AC9AF4A51D91}" dt="2024-06-07T19:00:35.230" v="223" actId="47"/>
        <pc:sldMkLst>
          <pc:docMk/>
          <pc:sldMk cId="398302421" sldId="2287"/>
        </pc:sldMkLst>
      </pc:sldChg>
      <pc:sldChg chg="del">
        <pc:chgData name="Erberson Pinheiro" userId="c7a5b9113d4dffce" providerId="LiveId" clId="{208FBE74-4B0F-4877-B8B8-AC9AF4A51D91}" dt="2024-06-07T19:00:41.343" v="224" actId="47"/>
        <pc:sldMkLst>
          <pc:docMk/>
          <pc:sldMk cId="2207300407" sldId="2288"/>
        </pc:sldMkLst>
      </pc:sldChg>
      <pc:sldChg chg="del">
        <pc:chgData name="Erberson Pinheiro" userId="c7a5b9113d4dffce" providerId="LiveId" clId="{208FBE74-4B0F-4877-B8B8-AC9AF4A51D91}" dt="2024-06-07T19:00:41.343" v="224" actId="47"/>
        <pc:sldMkLst>
          <pc:docMk/>
          <pc:sldMk cId="3317324453" sldId="2289"/>
        </pc:sldMkLst>
      </pc:sldChg>
      <pc:sldChg chg="addSp delSp modSp mod">
        <pc:chgData name="Erberson Pinheiro" userId="c7a5b9113d4dffce" providerId="LiveId" clId="{208FBE74-4B0F-4877-B8B8-AC9AF4A51D91}" dt="2024-06-07T17:38:49.150" v="101" actId="1440"/>
        <pc:sldMkLst>
          <pc:docMk/>
          <pc:sldMk cId="836470034" sldId="2291"/>
        </pc:sldMkLst>
        <pc:spChg chg="mod">
          <ac:chgData name="Erberson Pinheiro" userId="c7a5b9113d4dffce" providerId="LiveId" clId="{208FBE74-4B0F-4877-B8B8-AC9AF4A51D91}" dt="2024-06-07T17:35:00.393" v="95" actId="113"/>
          <ac:spMkLst>
            <pc:docMk/>
            <pc:sldMk cId="836470034" sldId="2291"/>
            <ac:spMk id="2" creationId="{23891545-94DD-D63A-A155-530838FC55B8}"/>
          </ac:spMkLst>
        </pc:spChg>
        <pc:picChg chg="del">
          <ac:chgData name="Erberson Pinheiro" userId="c7a5b9113d4dffce" providerId="LiveId" clId="{208FBE74-4B0F-4877-B8B8-AC9AF4A51D91}" dt="2024-06-07T17:30:18.436" v="88" actId="478"/>
          <ac:picMkLst>
            <pc:docMk/>
            <pc:sldMk cId="836470034" sldId="2291"/>
            <ac:picMk id="3074" creationId="{4654C313-4D41-273E-8D3E-7880C4DEBF7B}"/>
          </ac:picMkLst>
        </pc:picChg>
        <pc:picChg chg="add mod">
          <ac:chgData name="Erberson Pinheiro" userId="c7a5b9113d4dffce" providerId="LiveId" clId="{208FBE74-4B0F-4877-B8B8-AC9AF4A51D91}" dt="2024-06-07T17:38:49.150" v="101" actId="1440"/>
          <ac:picMkLst>
            <pc:docMk/>
            <pc:sldMk cId="836470034" sldId="2291"/>
            <ac:picMk id="5122" creationId="{017B6B16-6113-1325-F0D5-1C3DBD4E676E}"/>
          </ac:picMkLst>
        </pc:picChg>
      </pc:sldChg>
      <pc:sldChg chg="modSp mod">
        <pc:chgData name="Erberson Pinheiro" userId="c7a5b9113d4dffce" providerId="LiveId" clId="{208FBE74-4B0F-4877-B8B8-AC9AF4A51D91}" dt="2024-06-07T17:38:58.778" v="103" actId="1076"/>
        <pc:sldMkLst>
          <pc:docMk/>
          <pc:sldMk cId="1743064683" sldId="2292"/>
        </pc:sldMkLst>
        <pc:picChg chg="mod">
          <ac:chgData name="Erberson Pinheiro" userId="c7a5b9113d4dffce" providerId="LiveId" clId="{208FBE74-4B0F-4877-B8B8-AC9AF4A51D91}" dt="2024-06-07T17:38:58.778" v="103" actId="1076"/>
          <ac:picMkLst>
            <pc:docMk/>
            <pc:sldMk cId="1743064683" sldId="2292"/>
            <ac:picMk id="3" creationId="{426CE7E9-E78F-FFAE-8E4A-030F64406908}"/>
          </ac:picMkLst>
        </pc:picChg>
      </pc:sldChg>
      <pc:sldChg chg="modSp mod">
        <pc:chgData name="Erberson Pinheiro" userId="c7a5b9113d4dffce" providerId="LiveId" clId="{208FBE74-4B0F-4877-B8B8-AC9AF4A51D91}" dt="2024-06-07T18:15:00.961" v="159" actId="113"/>
        <pc:sldMkLst>
          <pc:docMk/>
          <pc:sldMk cId="4156605844" sldId="2299"/>
        </pc:sldMkLst>
        <pc:spChg chg="mod">
          <ac:chgData name="Erberson Pinheiro" userId="c7a5b9113d4dffce" providerId="LiveId" clId="{208FBE74-4B0F-4877-B8B8-AC9AF4A51D91}" dt="2024-06-07T18:15:00.961" v="159" actId="113"/>
          <ac:spMkLst>
            <pc:docMk/>
            <pc:sldMk cId="4156605844" sldId="2299"/>
            <ac:spMk id="2" creationId="{923747CC-2804-8FE2-860D-B71B049C87C5}"/>
          </ac:spMkLst>
        </pc:spChg>
      </pc:sldChg>
      <pc:sldChg chg="modSp mod">
        <pc:chgData name="Erberson Pinheiro" userId="c7a5b9113d4dffce" providerId="LiveId" clId="{208FBE74-4B0F-4877-B8B8-AC9AF4A51D91}" dt="2024-06-07T19:00:18.902" v="222" actId="207"/>
        <pc:sldMkLst>
          <pc:docMk/>
          <pc:sldMk cId="554108517" sldId="2305"/>
        </pc:sldMkLst>
        <pc:spChg chg="mod">
          <ac:chgData name="Erberson Pinheiro" userId="c7a5b9113d4dffce" providerId="LiveId" clId="{208FBE74-4B0F-4877-B8B8-AC9AF4A51D91}" dt="2024-06-07T19:00:18.902" v="222" actId="207"/>
          <ac:spMkLst>
            <pc:docMk/>
            <pc:sldMk cId="554108517" sldId="2305"/>
            <ac:spMk id="2" creationId="{57B16991-0F67-084D-CCAE-9DEF580B2555}"/>
          </ac:spMkLst>
        </pc:spChg>
      </pc:sldChg>
      <pc:sldChg chg="modSp mod">
        <pc:chgData name="Erberson Pinheiro" userId="c7a5b9113d4dffce" providerId="LiveId" clId="{208FBE74-4B0F-4877-B8B8-AC9AF4A51D91}" dt="2024-06-07T18:59:07.025" v="220" actId="207"/>
        <pc:sldMkLst>
          <pc:docMk/>
          <pc:sldMk cId="1667982640" sldId="2307"/>
        </pc:sldMkLst>
        <pc:spChg chg="mod">
          <ac:chgData name="Erberson Pinheiro" userId="c7a5b9113d4dffce" providerId="LiveId" clId="{208FBE74-4B0F-4877-B8B8-AC9AF4A51D91}" dt="2024-06-07T18:59:07.025" v="220" actId="207"/>
          <ac:spMkLst>
            <pc:docMk/>
            <pc:sldMk cId="1667982640" sldId="2307"/>
            <ac:spMk id="2" creationId="{57B16991-0F67-084D-CCAE-9DEF580B2555}"/>
          </ac:spMkLst>
        </pc:spChg>
      </pc:sldChg>
      <pc:sldChg chg="modSp mod">
        <pc:chgData name="Erberson Pinheiro" userId="c7a5b9113d4dffce" providerId="LiveId" clId="{208FBE74-4B0F-4877-B8B8-AC9AF4A51D91}" dt="2024-06-07T18:59:25.298" v="221" actId="207"/>
        <pc:sldMkLst>
          <pc:docMk/>
          <pc:sldMk cId="611037326" sldId="2309"/>
        </pc:sldMkLst>
        <pc:spChg chg="mod">
          <ac:chgData name="Erberson Pinheiro" userId="c7a5b9113d4dffce" providerId="LiveId" clId="{208FBE74-4B0F-4877-B8B8-AC9AF4A51D91}" dt="2024-06-07T18:59:25.298" v="221" actId="207"/>
          <ac:spMkLst>
            <pc:docMk/>
            <pc:sldMk cId="611037326" sldId="2309"/>
            <ac:spMk id="2" creationId="{57B16991-0F67-084D-CCAE-9DEF580B2555}"/>
          </ac:spMkLst>
        </pc:spChg>
      </pc:sldChg>
    </pc:docChg>
  </pc:docChgLst>
  <pc:docChgLst>
    <pc:chgData name="tharcylla mary" userId="597a366b3e6013e2" providerId="LiveId" clId="{4AF9DFB1-2BFF-4BDC-A309-0A45EBE49683}"/>
    <pc:docChg chg="custSel delSld modSld">
      <pc:chgData name="tharcylla mary" userId="597a366b3e6013e2" providerId="LiveId" clId="{4AF9DFB1-2BFF-4BDC-A309-0A45EBE49683}" dt="2024-03-19T13:58:34.398" v="489" actId="47"/>
      <pc:docMkLst>
        <pc:docMk/>
      </pc:docMkLst>
      <pc:sldChg chg="modSp mod">
        <pc:chgData name="tharcylla mary" userId="597a366b3e6013e2" providerId="LiveId" clId="{4AF9DFB1-2BFF-4BDC-A309-0A45EBE49683}" dt="2024-03-19T13:51:48.160" v="239" actId="1035"/>
        <pc:sldMkLst>
          <pc:docMk/>
          <pc:sldMk cId="1294442661" sldId="259"/>
        </pc:sldMkLst>
        <pc:spChg chg="mod">
          <ac:chgData name="tharcylla mary" userId="597a366b3e6013e2" providerId="LiveId" clId="{4AF9DFB1-2BFF-4BDC-A309-0A45EBE49683}" dt="2024-03-19T13:51:48.160" v="239" actId="1035"/>
          <ac:spMkLst>
            <pc:docMk/>
            <pc:sldMk cId="1294442661" sldId="259"/>
            <ac:spMk id="2" creationId="{83C37415-BF71-DA97-A264-351959E0A0C0}"/>
          </ac:spMkLst>
        </pc:spChg>
      </pc:sldChg>
      <pc:sldChg chg="addSp delSp modSp mod">
        <pc:chgData name="tharcylla mary" userId="597a366b3e6013e2" providerId="LiveId" clId="{4AF9DFB1-2BFF-4BDC-A309-0A45EBE49683}" dt="2024-03-14T13:39:05.120" v="11" actId="14100"/>
        <pc:sldMkLst>
          <pc:docMk/>
          <pc:sldMk cId="1476403239" sldId="260"/>
        </pc:sldMkLst>
        <pc:picChg chg="del">
          <ac:chgData name="tharcylla mary" userId="597a366b3e6013e2" providerId="LiveId" clId="{4AF9DFB1-2BFF-4BDC-A309-0A45EBE49683}" dt="2024-03-14T13:37:56.215" v="1" actId="478"/>
          <ac:picMkLst>
            <pc:docMk/>
            <pc:sldMk cId="1476403239" sldId="260"/>
            <ac:picMk id="4" creationId="{BDA11084-A85E-A089-BCC3-F1F8CF9653B7}"/>
          </ac:picMkLst>
        </pc:picChg>
        <pc:picChg chg="add mod">
          <ac:chgData name="tharcylla mary" userId="597a366b3e6013e2" providerId="LiveId" clId="{4AF9DFB1-2BFF-4BDC-A309-0A45EBE49683}" dt="2024-03-14T13:39:05.120" v="11" actId="14100"/>
          <ac:picMkLst>
            <pc:docMk/>
            <pc:sldMk cId="1476403239" sldId="260"/>
            <ac:picMk id="1026" creationId="{ECF2ACEA-F75A-9411-2B97-D58DB13B193B}"/>
          </ac:picMkLst>
        </pc:picChg>
      </pc:sldChg>
      <pc:sldChg chg="modSp mod">
        <pc:chgData name="tharcylla mary" userId="597a366b3e6013e2" providerId="LiveId" clId="{4AF9DFB1-2BFF-4BDC-A309-0A45EBE49683}" dt="2024-03-19T13:52:19.253" v="277" actId="1035"/>
        <pc:sldMkLst>
          <pc:docMk/>
          <pc:sldMk cId="879559626" sldId="261"/>
        </pc:sldMkLst>
        <pc:spChg chg="mod">
          <ac:chgData name="tharcylla mary" userId="597a366b3e6013e2" providerId="LiveId" clId="{4AF9DFB1-2BFF-4BDC-A309-0A45EBE49683}" dt="2024-03-19T13:52:19.253" v="277" actId="1035"/>
          <ac:spMkLst>
            <pc:docMk/>
            <pc:sldMk cId="879559626" sldId="261"/>
            <ac:spMk id="2" creationId="{3D412BB9-6E58-75E4-1B97-A799EBE604EC}"/>
          </ac:spMkLst>
        </pc:spChg>
        <pc:picChg chg="mod">
          <ac:chgData name="tharcylla mary" userId="597a366b3e6013e2" providerId="LiveId" clId="{4AF9DFB1-2BFF-4BDC-A309-0A45EBE49683}" dt="2024-03-19T13:52:13.463" v="257" actId="1035"/>
          <ac:picMkLst>
            <pc:docMk/>
            <pc:sldMk cId="879559626" sldId="261"/>
            <ac:picMk id="5" creationId="{F239D22E-BD92-3011-A59C-D128717A4F4B}"/>
          </ac:picMkLst>
        </pc:picChg>
      </pc:sldChg>
      <pc:sldChg chg="addSp delSp modSp mod">
        <pc:chgData name="tharcylla mary" userId="597a366b3e6013e2" providerId="LiveId" clId="{4AF9DFB1-2BFF-4BDC-A309-0A45EBE49683}" dt="2024-03-19T13:52:31.697" v="300" actId="1035"/>
        <pc:sldMkLst>
          <pc:docMk/>
          <pc:sldMk cId="2109410498" sldId="263"/>
        </pc:sldMkLst>
        <pc:spChg chg="mod">
          <ac:chgData name="tharcylla mary" userId="597a366b3e6013e2" providerId="LiveId" clId="{4AF9DFB1-2BFF-4BDC-A309-0A45EBE49683}" dt="2024-03-19T13:52:31.697" v="300" actId="1035"/>
          <ac:spMkLst>
            <pc:docMk/>
            <pc:sldMk cId="2109410498" sldId="263"/>
            <ac:spMk id="2" creationId="{9511AF90-C7A1-FEBA-FAF7-F53475155212}"/>
          </ac:spMkLst>
        </pc:spChg>
        <pc:picChg chg="del mod">
          <ac:chgData name="tharcylla mary" userId="597a366b3e6013e2" providerId="LiveId" clId="{4AF9DFB1-2BFF-4BDC-A309-0A45EBE49683}" dt="2024-03-14T13:47:08.209" v="13" actId="478"/>
          <ac:picMkLst>
            <pc:docMk/>
            <pc:sldMk cId="2109410498" sldId="263"/>
            <ac:picMk id="3" creationId="{2BBED775-EB41-E004-D31B-3E03D309BC33}"/>
          </ac:picMkLst>
        </pc:picChg>
        <pc:picChg chg="add mod ord">
          <ac:chgData name="tharcylla mary" userId="597a366b3e6013e2" providerId="LiveId" clId="{4AF9DFB1-2BFF-4BDC-A309-0A45EBE49683}" dt="2024-03-19T13:52:28.371" v="289" actId="1035"/>
          <ac:picMkLst>
            <pc:docMk/>
            <pc:sldMk cId="2109410498" sldId="263"/>
            <ac:picMk id="4" creationId="{9625924E-6576-1FA1-04B0-70AE56872FBD}"/>
          </ac:picMkLst>
        </pc:picChg>
      </pc:sldChg>
      <pc:sldChg chg="addSp delSp modSp mod">
        <pc:chgData name="tharcylla mary" userId="597a366b3e6013e2" providerId="LiveId" clId="{4AF9DFB1-2BFF-4BDC-A309-0A45EBE49683}" dt="2024-03-19T13:52:44.666" v="313" actId="1035"/>
        <pc:sldMkLst>
          <pc:docMk/>
          <pc:sldMk cId="3147800983" sldId="264"/>
        </pc:sldMkLst>
        <pc:picChg chg="add mod ord">
          <ac:chgData name="tharcylla mary" userId="597a366b3e6013e2" providerId="LiveId" clId="{4AF9DFB1-2BFF-4BDC-A309-0A45EBE49683}" dt="2024-03-19T13:52:44.666" v="313" actId="1035"/>
          <ac:picMkLst>
            <pc:docMk/>
            <pc:sldMk cId="3147800983" sldId="264"/>
            <ac:picMk id="3" creationId="{018A4B85-6C6B-99A3-EB6B-34D02216B49B}"/>
          </ac:picMkLst>
        </pc:picChg>
        <pc:picChg chg="del">
          <ac:chgData name="tharcylla mary" userId="597a366b3e6013e2" providerId="LiveId" clId="{4AF9DFB1-2BFF-4BDC-A309-0A45EBE49683}" dt="2024-03-14T14:03:57.305" v="18" actId="478"/>
          <ac:picMkLst>
            <pc:docMk/>
            <pc:sldMk cId="3147800983" sldId="264"/>
            <ac:picMk id="5" creationId="{3C56BFE0-0F19-6FE8-05CE-57B8135FDF29}"/>
          </ac:picMkLst>
        </pc:picChg>
      </pc:sldChg>
      <pc:sldChg chg="addSp delSp modSp mod">
        <pc:chgData name="tharcylla mary" userId="597a366b3e6013e2" providerId="LiveId" clId="{4AF9DFB1-2BFF-4BDC-A309-0A45EBE49683}" dt="2024-03-14T14:09:24.614" v="36" actId="1076"/>
        <pc:sldMkLst>
          <pc:docMk/>
          <pc:sldMk cId="3205043957" sldId="266"/>
        </pc:sldMkLst>
        <pc:spChg chg="mod">
          <ac:chgData name="tharcylla mary" userId="597a366b3e6013e2" providerId="LiveId" clId="{4AF9DFB1-2BFF-4BDC-A309-0A45EBE49683}" dt="2024-03-14T14:08:51.203" v="34" actId="1076"/>
          <ac:spMkLst>
            <pc:docMk/>
            <pc:sldMk cId="3205043957" sldId="266"/>
            <ac:spMk id="2" creationId="{F9F8E0EB-BA28-73C5-7B72-4CF25CD526BA}"/>
          </ac:spMkLst>
        </pc:spChg>
        <pc:picChg chg="del">
          <ac:chgData name="tharcylla mary" userId="597a366b3e6013e2" providerId="LiveId" clId="{4AF9DFB1-2BFF-4BDC-A309-0A45EBE49683}" dt="2024-03-14T14:07:58.440" v="27" actId="478"/>
          <ac:picMkLst>
            <pc:docMk/>
            <pc:sldMk cId="3205043957" sldId="266"/>
            <ac:picMk id="5" creationId="{49CF07C4-6CC8-8C63-5DB0-DF6747AD8D9A}"/>
          </ac:picMkLst>
        </pc:picChg>
        <pc:picChg chg="add mod">
          <ac:chgData name="tharcylla mary" userId="597a366b3e6013e2" providerId="LiveId" clId="{4AF9DFB1-2BFF-4BDC-A309-0A45EBE49683}" dt="2024-03-14T14:09:24.614" v="36" actId="1076"/>
          <ac:picMkLst>
            <pc:docMk/>
            <pc:sldMk cId="3205043957" sldId="266"/>
            <ac:picMk id="2050" creationId="{F92D4826-077F-9FA9-45A1-A24AA75A819D}"/>
          </ac:picMkLst>
        </pc:picChg>
      </pc:sldChg>
      <pc:sldChg chg="addSp delSp modSp mod">
        <pc:chgData name="tharcylla mary" userId="597a366b3e6013e2" providerId="LiveId" clId="{4AF9DFB1-2BFF-4BDC-A309-0A45EBE49683}" dt="2024-03-14T14:18:40.112" v="72" actId="1440"/>
        <pc:sldMkLst>
          <pc:docMk/>
          <pc:sldMk cId="2195761092" sldId="269"/>
        </pc:sldMkLst>
        <pc:spChg chg="mod">
          <ac:chgData name="tharcylla mary" userId="597a366b3e6013e2" providerId="LiveId" clId="{4AF9DFB1-2BFF-4BDC-A309-0A45EBE49683}" dt="2024-03-14T14:14:37.835" v="51" actId="1076"/>
          <ac:spMkLst>
            <pc:docMk/>
            <pc:sldMk cId="2195761092" sldId="269"/>
            <ac:spMk id="2" creationId="{489A5CAC-882A-5593-A870-E419950C8FB8}"/>
          </ac:spMkLst>
        </pc:spChg>
        <pc:picChg chg="del">
          <ac:chgData name="tharcylla mary" userId="597a366b3e6013e2" providerId="LiveId" clId="{4AF9DFB1-2BFF-4BDC-A309-0A45EBE49683}" dt="2024-03-14T14:16:20.512" v="52" actId="478"/>
          <ac:picMkLst>
            <pc:docMk/>
            <pc:sldMk cId="2195761092" sldId="269"/>
            <ac:picMk id="3" creationId="{03467CCE-685C-0830-F6CC-B438741C2E3E}"/>
          </ac:picMkLst>
        </pc:picChg>
        <pc:picChg chg="add del mod">
          <ac:chgData name="tharcylla mary" userId="597a366b3e6013e2" providerId="LiveId" clId="{4AF9DFB1-2BFF-4BDC-A309-0A45EBE49683}" dt="2024-03-14T14:18:06.974" v="65" actId="478"/>
          <ac:picMkLst>
            <pc:docMk/>
            <pc:sldMk cId="2195761092" sldId="269"/>
            <ac:picMk id="4098" creationId="{AF299165-93F6-E741-EDC5-761A5BF2BE37}"/>
          </ac:picMkLst>
        </pc:picChg>
        <pc:picChg chg="add mod">
          <ac:chgData name="tharcylla mary" userId="597a366b3e6013e2" providerId="LiveId" clId="{4AF9DFB1-2BFF-4BDC-A309-0A45EBE49683}" dt="2024-03-14T14:18:40.112" v="72" actId="1440"/>
          <ac:picMkLst>
            <pc:docMk/>
            <pc:sldMk cId="2195761092" sldId="269"/>
            <ac:picMk id="4100" creationId="{DB7522E6-CACE-828A-EFEF-F1F519C9A1AD}"/>
          </ac:picMkLst>
        </pc:picChg>
      </pc:sldChg>
      <pc:sldChg chg="modSp mod">
        <pc:chgData name="tharcylla mary" userId="597a366b3e6013e2" providerId="LiveId" clId="{4AF9DFB1-2BFF-4BDC-A309-0A45EBE49683}" dt="2024-03-19T13:53:16.265" v="357" actId="1035"/>
        <pc:sldMkLst>
          <pc:docMk/>
          <pc:sldMk cId="2322011407" sldId="270"/>
        </pc:sldMkLst>
        <pc:spChg chg="mod">
          <ac:chgData name="tharcylla mary" userId="597a366b3e6013e2" providerId="LiveId" clId="{4AF9DFB1-2BFF-4BDC-A309-0A45EBE49683}" dt="2024-03-19T13:53:16.265" v="357" actId="1035"/>
          <ac:spMkLst>
            <pc:docMk/>
            <pc:sldMk cId="2322011407" sldId="270"/>
            <ac:spMk id="2" creationId="{69239857-C8D8-3670-5145-75471B8A6181}"/>
          </ac:spMkLst>
        </pc:spChg>
      </pc:sldChg>
      <pc:sldChg chg="addSp delSp modSp mod">
        <pc:chgData name="tharcylla mary" userId="597a366b3e6013e2" providerId="LiveId" clId="{4AF9DFB1-2BFF-4BDC-A309-0A45EBE49683}" dt="2024-03-14T14:22:09.709" v="80" actId="1440"/>
        <pc:sldMkLst>
          <pc:docMk/>
          <pc:sldMk cId="2385097127" sldId="272"/>
        </pc:sldMkLst>
        <pc:picChg chg="del">
          <ac:chgData name="tharcylla mary" userId="597a366b3e6013e2" providerId="LiveId" clId="{4AF9DFB1-2BFF-4BDC-A309-0A45EBE49683}" dt="2024-03-14T14:21:20.137" v="73" actId="478"/>
          <ac:picMkLst>
            <pc:docMk/>
            <pc:sldMk cId="2385097127" sldId="272"/>
            <ac:picMk id="4" creationId="{46CAFE1E-C7A0-66F7-7E25-3162F535DB6A}"/>
          </ac:picMkLst>
        </pc:picChg>
        <pc:picChg chg="add mod">
          <ac:chgData name="tharcylla mary" userId="597a366b3e6013e2" providerId="LiveId" clId="{4AF9DFB1-2BFF-4BDC-A309-0A45EBE49683}" dt="2024-03-14T14:22:09.709" v="80" actId="1440"/>
          <ac:picMkLst>
            <pc:docMk/>
            <pc:sldMk cId="2385097127" sldId="272"/>
            <ac:picMk id="5122" creationId="{731A966F-3AD9-7220-46A8-79524103B54A}"/>
          </ac:picMkLst>
        </pc:picChg>
      </pc:sldChg>
      <pc:sldChg chg="modSp mod">
        <pc:chgData name="tharcylla mary" userId="597a366b3e6013e2" providerId="LiveId" clId="{4AF9DFB1-2BFF-4BDC-A309-0A45EBE49683}" dt="2024-03-19T13:53:56.095" v="358" actId="20577"/>
        <pc:sldMkLst>
          <pc:docMk/>
          <pc:sldMk cId="1013558370" sldId="273"/>
        </pc:sldMkLst>
        <pc:spChg chg="mod">
          <ac:chgData name="tharcylla mary" userId="597a366b3e6013e2" providerId="LiveId" clId="{4AF9DFB1-2BFF-4BDC-A309-0A45EBE49683}" dt="2024-03-19T13:53:56.095" v="358" actId="20577"/>
          <ac:spMkLst>
            <pc:docMk/>
            <pc:sldMk cId="1013558370" sldId="273"/>
            <ac:spMk id="2" creationId="{067F1189-0680-1CCF-AB64-58B7CC102BD9}"/>
          </ac:spMkLst>
        </pc:spChg>
      </pc:sldChg>
      <pc:sldChg chg="addSp delSp modSp mod">
        <pc:chgData name="tharcylla mary" userId="597a366b3e6013e2" providerId="LiveId" clId="{4AF9DFB1-2BFF-4BDC-A309-0A45EBE49683}" dt="2024-03-19T13:54:08.818" v="391" actId="1036"/>
        <pc:sldMkLst>
          <pc:docMk/>
          <pc:sldMk cId="3845079931" sldId="274"/>
        </pc:sldMkLst>
        <pc:spChg chg="mod">
          <ac:chgData name="tharcylla mary" userId="597a366b3e6013e2" providerId="LiveId" clId="{4AF9DFB1-2BFF-4BDC-A309-0A45EBE49683}" dt="2024-03-19T13:54:08.818" v="391" actId="1036"/>
          <ac:spMkLst>
            <pc:docMk/>
            <pc:sldMk cId="3845079931" sldId="274"/>
            <ac:spMk id="2" creationId="{33116EBB-17F1-3688-BD53-EC4493167C93}"/>
          </ac:spMkLst>
        </pc:spChg>
        <pc:picChg chg="del">
          <ac:chgData name="tharcylla mary" userId="597a366b3e6013e2" providerId="LiveId" clId="{4AF9DFB1-2BFF-4BDC-A309-0A45EBE49683}" dt="2024-03-15T11:39:45.952" v="100" actId="478"/>
          <ac:picMkLst>
            <pc:docMk/>
            <pc:sldMk cId="3845079931" sldId="274"/>
            <ac:picMk id="3" creationId="{B4A35B0C-3445-E2F0-C845-8920140AD089}"/>
          </ac:picMkLst>
        </pc:picChg>
        <pc:picChg chg="add del">
          <ac:chgData name="tharcylla mary" userId="597a366b3e6013e2" providerId="LiveId" clId="{4AF9DFB1-2BFF-4BDC-A309-0A45EBE49683}" dt="2024-03-15T11:39:52.502" v="102" actId="478"/>
          <ac:picMkLst>
            <pc:docMk/>
            <pc:sldMk cId="3845079931" sldId="274"/>
            <ac:picMk id="1026" creationId="{59787ED2-AA14-E888-DACC-E0DCD7CA31E0}"/>
          </ac:picMkLst>
        </pc:picChg>
        <pc:picChg chg="add mod">
          <ac:chgData name="tharcylla mary" userId="597a366b3e6013e2" providerId="LiveId" clId="{4AF9DFB1-2BFF-4BDC-A309-0A45EBE49683}" dt="2024-03-19T13:54:05.300" v="383" actId="1035"/>
          <ac:picMkLst>
            <pc:docMk/>
            <pc:sldMk cId="3845079931" sldId="274"/>
            <ac:picMk id="1028" creationId="{482D2759-B6C7-8CA9-89AA-111FB2B2A2DF}"/>
          </ac:picMkLst>
        </pc:picChg>
      </pc:sldChg>
      <pc:sldChg chg="addSp delSp modSp mod">
        <pc:chgData name="tharcylla mary" userId="597a366b3e6013e2" providerId="LiveId" clId="{4AF9DFB1-2BFF-4BDC-A309-0A45EBE49683}" dt="2024-03-15T11:56:53.933" v="126" actId="1440"/>
        <pc:sldMkLst>
          <pc:docMk/>
          <pc:sldMk cId="128581265" sldId="276"/>
        </pc:sldMkLst>
        <pc:picChg chg="del">
          <ac:chgData name="tharcylla mary" userId="597a366b3e6013e2" providerId="LiveId" clId="{4AF9DFB1-2BFF-4BDC-A309-0A45EBE49683}" dt="2024-03-15T11:51:07.570" v="108" actId="478"/>
          <ac:picMkLst>
            <pc:docMk/>
            <pc:sldMk cId="128581265" sldId="276"/>
            <ac:picMk id="3" creationId="{6A81901D-1769-968F-78A1-56BF61D75F59}"/>
          </ac:picMkLst>
        </pc:picChg>
        <pc:picChg chg="add mod">
          <ac:chgData name="tharcylla mary" userId="597a366b3e6013e2" providerId="LiveId" clId="{4AF9DFB1-2BFF-4BDC-A309-0A45EBE49683}" dt="2024-03-15T11:56:53.933" v="126" actId="1440"/>
          <ac:picMkLst>
            <pc:docMk/>
            <pc:sldMk cId="128581265" sldId="276"/>
            <ac:picMk id="2050" creationId="{B6DAD891-CBC8-AD58-4787-776CF1E56ED3}"/>
          </ac:picMkLst>
        </pc:picChg>
        <pc:picChg chg="add mod">
          <ac:chgData name="tharcylla mary" userId="597a366b3e6013e2" providerId="LiveId" clId="{4AF9DFB1-2BFF-4BDC-A309-0A45EBE49683}" dt="2024-03-15T11:56:46.990" v="125" actId="1440"/>
          <ac:picMkLst>
            <pc:docMk/>
            <pc:sldMk cId="128581265" sldId="276"/>
            <ac:picMk id="2052" creationId="{F7EF42B2-B50A-A017-B98E-03311D3FD3D8}"/>
          </ac:picMkLst>
        </pc:picChg>
      </pc:sldChg>
      <pc:sldChg chg="addSp delSp modSp mod">
        <pc:chgData name="tharcylla mary" userId="597a366b3e6013e2" providerId="LiveId" clId="{4AF9DFB1-2BFF-4BDC-A309-0A45EBE49683}" dt="2024-03-15T12:13:21.897" v="132" actId="1440"/>
        <pc:sldMkLst>
          <pc:docMk/>
          <pc:sldMk cId="2578117634" sldId="278"/>
        </pc:sldMkLst>
        <pc:picChg chg="del">
          <ac:chgData name="tharcylla mary" userId="597a366b3e6013e2" providerId="LiveId" clId="{4AF9DFB1-2BFF-4BDC-A309-0A45EBE49683}" dt="2024-03-15T12:00:00.191" v="127" actId="478"/>
          <ac:picMkLst>
            <pc:docMk/>
            <pc:sldMk cId="2578117634" sldId="278"/>
            <ac:picMk id="4" creationId="{72B13607-75FA-D659-3767-1BEA6D543DD9}"/>
          </ac:picMkLst>
        </pc:picChg>
        <pc:picChg chg="add mod">
          <ac:chgData name="tharcylla mary" userId="597a366b3e6013e2" providerId="LiveId" clId="{4AF9DFB1-2BFF-4BDC-A309-0A45EBE49683}" dt="2024-03-15T12:13:21.897" v="132" actId="1440"/>
          <ac:picMkLst>
            <pc:docMk/>
            <pc:sldMk cId="2578117634" sldId="278"/>
            <ac:picMk id="3074" creationId="{A623A54F-DA27-98DD-EE27-64C6EA987DC4}"/>
          </ac:picMkLst>
        </pc:picChg>
      </pc:sldChg>
      <pc:sldChg chg="addSp delSp modSp mod">
        <pc:chgData name="tharcylla mary" userId="597a366b3e6013e2" providerId="LiveId" clId="{4AF9DFB1-2BFF-4BDC-A309-0A45EBE49683}" dt="2024-03-19T13:55:14.337" v="420" actId="1035"/>
        <pc:sldMkLst>
          <pc:docMk/>
          <pc:sldMk cId="1069147432" sldId="280"/>
        </pc:sldMkLst>
        <pc:picChg chg="add del mod ord">
          <ac:chgData name="tharcylla mary" userId="597a366b3e6013e2" providerId="LiveId" clId="{4AF9DFB1-2BFF-4BDC-A309-0A45EBE49683}" dt="2024-03-15T13:18:24.117" v="180" actId="478"/>
          <ac:picMkLst>
            <pc:docMk/>
            <pc:sldMk cId="1069147432" sldId="280"/>
            <ac:picMk id="3" creationId="{15770FA1-5C2C-F557-0DE1-5F0C01BA4144}"/>
          </ac:picMkLst>
        </pc:picChg>
        <pc:picChg chg="del">
          <ac:chgData name="tharcylla mary" userId="597a366b3e6013e2" providerId="LiveId" clId="{4AF9DFB1-2BFF-4BDC-A309-0A45EBE49683}" dt="2024-03-15T12:58:47.461" v="167" actId="478"/>
          <ac:picMkLst>
            <pc:docMk/>
            <pc:sldMk cId="1069147432" sldId="280"/>
            <ac:picMk id="4" creationId="{863F5329-1DB3-830F-20AD-1DC69E9FD2F5}"/>
          </ac:picMkLst>
        </pc:picChg>
        <pc:picChg chg="add mod ord">
          <ac:chgData name="tharcylla mary" userId="597a366b3e6013e2" providerId="LiveId" clId="{4AF9DFB1-2BFF-4BDC-A309-0A45EBE49683}" dt="2024-03-19T13:55:14.337" v="420" actId="1035"/>
          <ac:picMkLst>
            <pc:docMk/>
            <pc:sldMk cId="1069147432" sldId="280"/>
            <ac:picMk id="5" creationId="{F1EDCE64-55A1-A3DA-90B0-EA5EA28E1613}"/>
          </ac:picMkLst>
        </pc:picChg>
      </pc:sldChg>
      <pc:sldChg chg="addSp delSp modSp mod">
        <pc:chgData name="tharcylla mary" userId="597a366b3e6013e2" providerId="LiveId" clId="{4AF9DFB1-2BFF-4BDC-A309-0A45EBE49683}" dt="2024-03-15T13:20:31.571" v="190" actId="1076"/>
        <pc:sldMkLst>
          <pc:docMk/>
          <pc:sldMk cId="3447152336" sldId="281"/>
        </pc:sldMkLst>
        <pc:spChg chg="mod">
          <ac:chgData name="tharcylla mary" userId="597a366b3e6013e2" providerId="LiveId" clId="{4AF9DFB1-2BFF-4BDC-A309-0A45EBE49683}" dt="2024-03-15T13:20:31.571" v="190" actId="1076"/>
          <ac:spMkLst>
            <pc:docMk/>
            <pc:sldMk cId="3447152336" sldId="281"/>
            <ac:spMk id="2" creationId="{152F0087-972D-7EDE-8288-3460D8D25883}"/>
          </ac:spMkLst>
        </pc:spChg>
        <pc:picChg chg="add mod ord">
          <ac:chgData name="tharcylla mary" userId="597a366b3e6013e2" providerId="LiveId" clId="{4AF9DFB1-2BFF-4BDC-A309-0A45EBE49683}" dt="2024-03-15T13:20:22.294" v="188" actId="1076"/>
          <ac:picMkLst>
            <pc:docMk/>
            <pc:sldMk cId="3447152336" sldId="281"/>
            <ac:picMk id="3" creationId="{BAF878CB-E19A-1BB9-A819-AC0D9AEDA6B3}"/>
          </ac:picMkLst>
        </pc:picChg>
        <pc:picChg chg="del">
          <ac:chgData name="tharcylla mary" userId="597a366b3e6013e2" providerId="LiveId" clId="{4AF9DFB1-2BFF-4BDC-A309-0A45EBE49683}" dt="2024-03-15T13:01:53.184" v="176" actId="478"/>
          <ac:picMkLst>
            <pc:docMk/>
            <pc:sldMk cId="3447152336" sldId="281"/>
            <ac:picMk id="4" creationId="{E10A918B-BEFE-CB79-652F-0D8F2377BCED}"/>
          </ac:picMkLst>
        </pc:picChg>
      </pc:sldChg>
      <pc:sldChg chg="modSp mod">
        <pc:chgData name="tharcylla mary" userId="597a366b3e6013e2" providerId="LiveId" clId="{4AF9DFB1-2BFF-4BDC-A309-0A45EBE49683}" dt="2024-03-19T13:55:30.972" v="450" actId="1036"/>
        <pc:sldMkLst>
          <pc:docMk/>
          <pc:sldMk cId="1522422616" sldId="287"/>
        </pc:sldMkLst>
        <pc:spChg chg="mod">
          <ac:chgData name="tharcylla mary" userId="597a366b3e6013e2" providerId="LiveId" clId="{4AF9DFB1-2BFF-4BDC-A309-0A45EBE49683}" dt="2024-03-19T13:55:30.972" v="450" actId="1036"/>
          <ac:spMkLst>
            <pc:docMk/>
            <pc:sldMk cId="1522422616" sldId="287"/>
            <ac:spMk id="2" creationId="{45885064-7C68-F1E3-3198-D5E8659921B5}"/>
          </ac:spMkLst>
        </pc:spChg>
      </pc:sldChg>
      <pc:sldChg chg="modSp mod">
        <pc:chgData name="tharcylla mary" userId="597a366b3e6013e2" providerId="LiveId" clId="{4AF9DFB1-2BFF-4BDC-A309-0A45EBE49683}" dt="2024-03-19T13:55:58.261" v="462" actId="1076"/>
        <pc:sldMkLst>
          <pc:docMk/>
          <pc:sldMk cId="1419358126" sldId="291"/>
        </pc:sldMkLst>
        <pc:spChg chg="mod">
          <ac:chgData name="tharcylla mary" userId="597a366b3e6013e2" providerId="LiveId" clId="{4AF9DFB1-2BFF-4BDC-A309-0A45EBE49683}" dt="2024-03-19T13:55:58.261" v="462" actId="1076"/>
          <ac:spMkLst>
            <pc:docMk/>
            <pc:sldMk cId="1419358126" sldId="291"/>
            <ac:spMk id="2" creationId="{44B0CE22-EF8C-3B28-119A-6C630B63B464}"/>
          </ac:spMkLst>
        </pc:spChg>
        <pc:picChg chg="mod">
          <ac:chgData name="tharcylla mary" userId="597a366b3e6013e2" providerId="LiveId" clId="{4AF9DFB1-2BFF-4BDC-A309-0A45EBE49683}" dt="2024-03-19T13:55:50.164" v="460" actId="1035"/>
          <ac:picMkLst>
            <pc:docMk/>
            <pc:sldMk cId="1419358126" sldId="291"/>
            <ac:picMk id="4" creationId="{CBF0C530-6617-5D75-1D7F-C6E0B0877E6E}"/>
          </ac:picMkLst>
        </pc:picChg>
      </pc:sldChg>
      <pc:sldChg chg="del">
        <pc:chgData name="tharcylla mary" userId="597a366b3e6013e2" providerId="LiveId" clId="{4AF9DFB1-2BFF-4BDC-A309-0A45EBE49683}" dt="2024-03-15T13:51:21.393" v="203" actId="47"/>
        <pc:sldMkLst>
          <pc:docMk/>
          <pc:sldMk cId="1946114170" sldId="296"/>
        </pc:sldMkLst>
      </pc:sldChg>
      <pc:sldChg chg="del">
        <pc:chgData name="tharcylla mary" userId="597a366b3e6013e2" providerId="LiveId" clId="{4AF9DFB1-2BFF-4BDC-A309-0A45EBE49683}" dt="2024-03-19T13:58:34.398" v="489" actId="47"/>
        <pc:sldMkLst>
          <pc:docMk/>
          <pc:sldMk cId="3055470748" sldId="299"/>
        </pc:sldMkLst>
      </pc:sldChg>
      <pc:sldChg chg="addSp delSp modSp mod">
        <pc:chgData name="tharcylla mary" userId="597a366b3e6013e2" providerId="LiveId" clId="{4AF9DFB1-2BFF-4BDC-A309-0A45EBE49683}" dt="2024-03-14T14:11:30.159" v="44" actId="1440"/>
        <pc:sldMkLst>
          <pc:docMk/>
          <pc:sldMk cId="836470034" sldId="2291"/>
        </pc:sldMkLst>
        <pc:picChg chg="del">
          <ac:chgData name="tharcylla mary" userId="597a366b3e6013e2" providerId="LiveId" clId="{4AF9DFB1-2BFF-4BDC-A309-0A45EBE49683}" dt="2024-03-14T14:10:58.420" v="37" actId="478"/>
          <ac:picMkLst>
            <pc:docMk/>
            <pc:sldMk cId="836470034" sldId="2291"/>
            <ac:picMk id="3" creationId="{C3CE7041-CC59-99E2-0BC2-CC5D379C71C4}"/>
          </ac:picMkLst>
        </pc:picChg>
        <pc:picChg chg="add mod">
          <ac:chgData name="tharcylla mary" userId="597a366b3e6013e2" providerId="LiveId" clId="{4AF9DFB1-2BFF-4BDC-A309-0A45EBE49683}" dt="2024-03-14T14:11:30.159" v="44" actId="1440"/>
          <ac:picMkLst>
            <pc:docMk/>
            <pc:sldMk cId="836470034" sldId="2291"/>
            <ac:picMk id="3074" creationId="{4654C313-4D41-273E-8D3E-7880C4DEBF7B}"/>
          </ac:picMkLst>
        </pc:picChg>
      </pc:sldChg>
      <pc:sldChg chg="addSp delSp modSp mod">
        <pc:chgData name="tharcylla mary" userId="597a366b3e6013e2" providerId="LiveId" clId="{4AF9DFB1-2BFF-4BDC-A309-0A45EBE49683}" dt="2024-03-19T13:53:02.764" v="346" actId="1035"/>
        <pc:sldMkLst>
          <pc:docMk/>
          <pc:sldMk cId="1743064683" sldId="2292"/>
        </pc:sldMkLst>
        <pc:spChg chg="mod">
          <ac:chgData name="tharcylla mary" userId="597a366b3e6013e2" providerId="LiveId" clId="{4AF9DFB1-2BFF-4BDC-A309-0A45EBE49683}" dt="2024-03-14T14:13:52.994" v="50" actId="1076"/>
          <ac:spMkLst>
            <pc:docMk/>
            <pc:sldMk cId="1743064683" sldId="2292"/>
            <ac:spMk id="2" creationId="{E4C29338-4643-6ACD-6230-89D237F7E33B}"/>
          </ac:spMkLst>
        </pc:spChg>
        <pc:picChg chg="add mod ord">
          <ac:chgData name="tharcylla mary" userId="597a366b3e6013e2" providerId="LiveId" clId="{4AF9DFB1-2BFF-4BDC-A309-0A45EBE49683}" dt="2024-03-19T13:53:02.764" v="346" actId="1035"/>
          <ac:picMkLst>
            <pc:docMk/>
            <pc:sldMk cId="1743064683" sldId="2292"/>
            <ac:picMk id="3" creationId="{426CE7E9-E78F-FFAE-8E4A-030F64406908}"/>
          </ac:picMkLst>
        </pc:picChg>
        <pc:picChg chg="del">
          <ac:chgData name="tharcylla mary" userId="597a366b3e6013e2" providerId="LiveId" clId="{4AF9DFB1-2BFF-4BDC-A309-0A45EBE49683}" dt="2024-03-14T14:13:14.405" v="45" actId="478"/>
          <ac:picMkLst>
            <pc:docMk/>
            <pc:sldMk cId="1743064683" sldId="2292"/>
            <ac:picMk id="5" creationId="{2EA93B2E-0DF5-84E5-6439-2A2C35212761}"/>
          </ac:picMkLst>
        </pc:picChg>
      </pc:sldChg>
      <pc:sldChg chg="addSp delSp modSp mod">
        <pc:chgData name="tharcylla mary" userId="597a366b3e6013e2" providerId="LiveId" clId="{4AF9DFB1-2BFF-4BDC-A309-0A45EBE49683}" dt="2024-03-14T14:24:46.863" v="99" actId="1076"/>
        <pc:sldMkLst>
          <pc:docMk/>
          <pc:sldMk cId="1925027673" sldId="2297"/>
        </pc:sldMkLst>
        <pc:picChg chg="del">
          <ac:chgData name="tharcylla mary" userId="597a366b3e6013e2" providerId="LiveId" clId="{4AF9DFB1-2BFF-4BDC-A309-0A45EBE49683}" dt="2024-03-14T14:22:53.661" v="81" actId="478"/>
          <ac:picMkLst>
            <pc:docMk/>
            <pc:sldMk cId="1925027673" sldId="2297"/>
            <ac:picMk id="3" creationId="{77FDBCD7-7CDB-68CF-29D4-2E1FCC6089FB}"/>
          </ac:picMkLst>
        </pc:picChg>
        <pc:picChg chg="add mod">
          <ac:chgData name="tharcylla mary" userId="597a366b3e6013e2" providerId="LiveId" clId="{4AF9DFB1-2BFF-4BDC-A309-0A45EBE49683}" dt="2024-03-14T14:24:38.870" v="98" actId="14100"/>
          <ac:picMkLst>
            <pc:docMk/>
            <pc:sldMk cId="1925027673" sldId="2297"/>
            <ac:picMk id="6146" creationId="{1789D7A3-5E00-D176-DFFE-6C0D4401E87D}"/>
          </ac:picMkLst>
        </pc:picChg>
        <pc:picChg chg="add mod">
          <ac:chgData name="tharcylla mary" userId="597a366b3e6013e2" providerId="LiveId" clId="{4AF9DFB1-2BFF-4BDC-A309-0A45EBE49683}" dt="2024-03-14T14:24:46.863" v="99" actId="1076"/>
          <ac:picMkLst>
            <pc:docMk/>
            <pc:sldMk cId="1925027673" sldId="2297"/>
            <ac:picMk id="6148" creationId="{56A15105-23C5-2389-E795-3885BA6C8661}"/>
          </ac:picMkLst>
        </pc:picChg>
      </pc:sldChg>
      <pc:sldChg chg="addSp delSp modSp mod">
        <pc:chgData name="tharcylla mary" userId="597a366b3e6013e2" providerId="LiveId" clId="{4AF9DFB1-2BFF-4BDC-A309-0A45EBE49683}" dt="2024-03-15T12:36:43.627" v="145" actId="1440"/>
        <pc:sldMkLst>
          <pc:docMk/>
          <pc:sldMk cId="2948896654" sldId="2298"/>
        </pc:sldMkLst>
        <pc:spChg chg="mod">
          <ac:chgData name="tharcylla mary" userId="597a366b3e6013e2" providerId="LiveId" clId="{4AF9DFB1-2BFF-4BDC-A309-0A45EBE49683}" dt="2024-03-15T12:36:27.153" v="144" actId="1076"/>
          <ac:spMkLst>
            <pc:docMk/>
            <pc:sldMk cId="2948896654" sldId="2298"/>
            <ac:spMk id="2" creationId="{923747CC-2804-8FE2-860D-B71B049C87C5}"/>
          </ac:spMkLst>
        </pc:spChg>
        <pc:picChg chg="del">
          <ac:chgData name="tharcylla mary" userId="597a366b3e6013e2" providerId="LiveId" clId="{4AF9DFB1-2BFF-4BDC-A309-0A45EBE49683}" dt="2024-03-15T12:35:27.032" v="133" actId="478"/>
          <ac:picMkLst>
            <pc:docMk/>
            <pc:sldMk cId="2948896654" sldId="2298"/>
            <ac:picMk id="4" creationId="{72B13607-75FA-D659-3767-1BEA6D543DD9}"/>
          </ac:picMkLst>
        </pc:picChg>
        <pc:picChg chg="add mod">
          <ac:chgData name="tharcylla mary" userId="597a366b3e6013e2" providerId="LiveId" clId="{4AF9DFB1-2BFF-4BDC-A309-0A45EBE49683}" dt="2024-03-15T12:36:43.627" v="145" actId="1440"/>
          <ac:picMkLst>
            <pc:docMk/>
            <pc:sldMk cId="2948896654" sldId="2298"/>
            <ac:picMk id="4098" creationId="{219BD199-19BA-A881-C8B2-B7D12BBE5D93}"/>
          </ac:picMkLst>
        </pc:picChg>
      </pc:sldChg>
      <pc:sldChg chg="addSp delSp modSp mod">
        <pc:chgData name="tharcylla mary" userId="597a366b3e6013e2" providerId="LiveId" clId="{4AF9DFB1-2BFF-4BDC-A309-0A45EBE49683}" dt="2024-03-19T13:54:43.828" v="403" actId="1036"/>
        <pc:sldMkLst>
          <pc:docMk/>
          <pc:sldMk cId="4156605844" sldId="2299"/>
        </pc:sldMkLst>
        <pc:spChg chg="mod">
          <ac:chgData name="tharcylla mary" userId="597a366b3e6013e2" providerId="LiveId" clId="{4AF9DFB1-2BFF-4BDC-A309-0A45EBE49683}" dt="2024-03-15T12:37:35.809" v="147" actId="1076"/>
          <ac:spMkLst>
            <pc:docMk/>
            <pc:sldMk cId="4156605844" sldId="2299"/>
            <ac:spMk id="2" creationId="{923747CC-2804-8FE2-860D-B71B049C87C5}"/>
          </ac:spMkLst>
        </pc:spChg>
        <pc:picChg chg="del">
          <ac:chgData name="tharcylla mary" userId="597a366b3e6013e2" providerId="LiveId" clId="{4AF9DFB1-2BFF-4BDC-A309-0A45EBE49683}" dt="2024-03-15T12:42:18.274" v="148" actId="478"/>
          <ac:picMkLst>
            <pc:docMk/>
            <pc:sldMk cId="4156605844" sldId="2299"/>
            <ac:picMk id="4" creationId="{72B13607-75FA-D659-3767-1BEA6D543DD9}"/>
          </ac:picMkLst>
        </pc:picChg>
        <pc:picChg chg="add mod">
          <ac:chgData name="tharcylla mary" userId="597a366b3e6013e2" providerId="LiveId" clId="{4AF9DFB1-2BFF-4BDC-A309-0A45EBE49683}" dt="2024-03-19T13:54:43.828" v="403" actId="1036"/>
          <ac:picMkLst>
            <pc:docMk/>
            <pc:sldMk cId="4156605844" sldId="2299"/>
            <ac:picMk id="5122" creationId="{C739F346-236B-C037-28A8-1B3435BBD107}"/>
          </ac:picMkLst>
        </pc:picChg>
      </pc:sldChg>
      <pc:sldChg chg="addSp delSp modSp mod">
        <pc:chgData name="tharcylla mary" userId="597a366b3e6013e2" providerId="LiveId" clId="{4AF9DFB1-2BFF-4BDC-A309-0A45EBE49683}" dt="2024-03-19T13:55:02.915" v="406" actId="1076"/>
        <pc:sldMkLst>
          <pc:docMk/>
          <pc:sldMk cId="2077954372" sldId="2300"/>
        </pc:sldMkLst>
        <pc:picChg chg="del">
          <ac:chgData name="tharcylla mary" userId="597a366b3e6013e2" providerId="LiveId" clId="{4AF9DFB1-2BFF-4BDC-A309-0A45EBE49683}" dt="2024-03-15T12:44:55.623" v="159" actId="478"/>
          <ac:picMkLst>
            <pc:docMk/>
            <pc:sldMk cId="2077954372" sldId="2300"/>
            <ac:picMk id="4" creationId="{72B13607-75FA-D659-3767-1BEA6D543DD9}"/>
          </ac:picMkLst>
        </pc:picChg>
        <pc:picChg chg="add mod">
          <ac:chgData name="tharcylla mary" userId="597a366b3e6013e2" providerId="LiveId" clId="{4AF9DFB1-2BFF-4BDC-A309-0A45EBE49683}" dt="2024-03-19T13:55:02.915" v="406" actId="1076"/>
          <ac:picMkLst>
            <pc:docMk/>
            <pc:sldMk cId="2077954372" sldId="2300"/>
            <ac:picMk id="6146" creationId="{622304D4-2E13-FED9-E118-985A3E5267E6}"/>
          </ac:picMkLst>
        </pc:picChg>
      </pc:sldChg>
      <pc:sldChg chg="addSp delSp modSp mod">
        <pc:chgData name="tharcylla mary" userId="597a366b3e6013e2" providerId="LiveId" clId="{4AF9DFB1-2BFF-4BDC-A309-0A45EBE49683}" dt="2024-03-15T13:43:12.516" v="201" actId="1440"/>
        <pc:sldMkLst>
          <pc:docMk/>
          <pc:sldMk cId="1499457026" sldId="2303"/>
        </pc:sldMkLst>
        <pc:spChg chg="mod">
          <ac:chgData name="tharcylla mary" userId="597a366b3e6013e2" providerId="LiveId" clId="{4AF9DFB1-2BFF-4BDC-A309-0A45EBE49683}" dt="2024-03-15T13:38:07.730" v="193" actId="1076"/>
          <ac:spMkLst>
            <pc:docMk/>
            <pc:sldMk cId="1499457026" sldId="2303"/>
            <ac:spMk id="2" creationId="{57B16991-0F67-084D-CCAE-9DEF580B2555}"/>
          </ac:spMkLst>
        </pc:spChg>
        <pc:picChg chg="del">
          <ac:chgData name="tharcylla mary" userId="597a366b3e6013e2" providerId="LiveId" clId="{4AF9DFB1-2BFF-4BDC-A309-0A45EBE49683}" dt="2024-03-15T13:42:37.984" v="194" actId="478"/>
          <ac:picMkLst>
            <pc:docMk/>
            <pc:sldMk cId="1499457026" sldId="2303"/>
            <ac:picMk id="3" creationId="{9F237F3F-CF92-6F4B-C0A0-7090322204B9}"/>
          </ac:picMkLst>
        </pc:picChg>
        <pc:picChg chg="add mod ord">
          <ac:chgData name="tharcylla mary" userId="597a366b3e6013e2" providerId="LiveId" clId="{4AF9DFB1-2BFF-4BDC-A309-0A45EBE49683}" dt="2024-03-15T13:43:12.516" v="201" actId="1440"/>
          <ac:picMkLst>
            <pc:docMk/>
            <pc:sldMk cId="1499457026" sldId="2303"/>
            <ac:picMk id="4" creationId="{E4F082ED-844D-D5D6-DFBC-812ADD2F5E83}"/>
          </ac:picMkLst>
        </pc:picChg>
      </pc:sldChg>
      <pc:sldChg chg="addSp delSp modSp mod">
        <pc:chgData name="tharcylla mary" userId="597a366b3e6013e2" providerId="LiveId" clId="{4AF9DFB1-2BFF-4BDC-A309-0A45EBE49683}" dt="2024-03-19T13:56:35.641" v="482" actId="14100"/>
        <pc:sldMkLst>
          <pc:docMk/>
          <pc:sldMk cId="3122769853" sldId="2304"/>
        </pc:sldMkLst>
        <pc:spChg chg="mod">
          <ac:chgData name="tharcylla mary" userId="597a366b3e6013e2" providerId="LiveId" clId="{4AF9DFB1-2BFF-4BDC-A309-0A45EBE49683}" dt="2024-03-19T13:56:29.631" v="477" actId="1076"/>
          <ac:spMkLst>
            <pc:docMk/>
            <pc:sldMk cId="3122769853" sldId="2304"/>
            <ac:spMk id="2" creationId="{57B16991-0F67-084D-CCAE-9DEF580B2555}"/>
          </ac:spMkLst>
        </pc:spChg>
        <pc:picChg chg="del">
          <ac:chgData name="tharcylla mary" userId="597a366b3e6013e2" providerId="LiveId" clId="{4AF9DFB1-2BFF-4BDC-A309-0A45EBE49683}" dt="2024-03-15T13:57:27.796" v="209" actId="478"/>
          <ac:picMkLst>
            <pc:docMk/>
            <pc:sldMk cId="3122769853" sldId="2304"/>
            <ac:picMk id="3" creationId="{9F237F3F-CF92-6F4B-C0A0-7090322204B9}"/>
          </ac:picMkLst>
        </pc:picChg>
        <pc:picChg chg="add mod">
          <ac:chgData name="tharcylla mary" userId="597a366b3e6013e2" providerId="LiveId" clId="{4AF9DFB1-2BFF-4BDC-A309-0A45EBE49683}" dt="2024-03-19T13:56:35.641" v="482" actId="14100"/>
          <ac:picMkLst>
            <pc:docMk/>
            <pc:sldMk cId="3122769853" sldId="2304"/>
            <ac:picMk id="8194" creationId="{925A010C-74E1-1214-E7E2-09484D5BE45C}"/>
          </ac:picMkLst>
        </pc:picChg>
      </pc:sldChg>
      <pc:sldChg chg="delSp modSp mod modAnim">
        <pc:chgData name="tharcylla mary" userId="597a366b3e6013e2" providerId="LiveId" clId="{4AF9DFB1-2BFF-4BDC-A309-0A45EBE49683}" dt="2024-03-19T13:57:58.249" v="488"/>
        <pc:sldMkLst>
          <pc:docMk/>
          <pc:sldMk cId="554108517" sldId="2305"/>
        </pc:sldMkLst>
        <pc:spChg chg="mod">
          <ac:chgData name="tharcylla mary" userId="597a366b3e6013e2" providerId="LiveId" clId="{4AF9DFB1-2BFF-4BDC-A309-0A45EBE49683}" dt="2024-03-19T13:57:52.527" v="487" actId="6549"/>
          <ac:spMkLst>
            <pc:docMk/>
            <pc:sldMk cId="554108517" sldId="2305"/>
            <ac:spMk id="2" creationId="{57B16991-0F67-084D-CCAE-9DEF580B2555}"/>
          </ac:spMkLst>
        </pc:spChg>
        <pc:picChg chg="del">
          <ac:chgData name="tharcylla mary" userId="597a366b3e6013e2" providerId="LiveId" clId="{4AF9DFB1-2BFF-4BDC-A309-0A45EBE49683}" dt="2024-03-14T14:06:31.148" v="26" actId="478"/>
          <ac:picMkLst>
            <pc:docMk/>
            <pc:sldMk cId="554108517" sldId="2305"/>
            <ac:picMk id="3" creationId="{9F237F3F-CF92-6F4B-C0A0-7090322204B9}"/>
          </ac:picMkLst>
        </pc:picChg>
      </pc:sldChg>
      <pc:sldChg chg="addSp delSp modSp mod">
        <pc:chgData name="tharcylla mary" userId="597a366b3e6013e2" providerId="LiveId" clId="{4AF9DFB1-2BFF-4BDC-A309-0A45EBE49683}" dt="2024-03-19T13:56:17.815" v="475" actId="1035"/>
        <pc:sldMkLst>
          <pc:docMk/>
          <pc:sldMk cId="1543481698" sldId="2306"/>
        </pc:sldMkLst>
        <pc:spChg chg="mod">
          <ac:chgData name="tharcylla mary" userId="597a366b3e6013e2" providerId="LiveId" clId="{4AF9DFB1-2BFF-4BDC-A309-0A45EBE49683}" dt="2024-03-19T13:56:15.799" v="464" actId="1076"/>
          <ac:spMkLst>
            <pc:docMk/>
            <pc:sldMk cId="1543481698" sldId="2306"/>
            <ac:spMk id="2" creationId="{57B16991-0F67-084D-CCAE-9DEF580B2555}"/>
          </ac:spMkLst>
        </pc:spChg>
        <pc:picChg chg="del">
          <ac:chgData name="tharcylla mary" userId="597a366b3e6013e2" providerId="LiveId" clId="{4AF9DFB1-2BFF-4BDC-A309-0A45EBE49683}" dt="2024-03-15T13:49:53.778" v="202" actId="478"/>
          <ac:picMkLst>
            <pc:docMk/>
            <pc:sldMk cId="1543481698" sldId="2306"/>
            <ac:picMk id="3" creationId="{9F237F3F-CF92-6F4B-C0A0-7090322204B9}"/>
          </ac:picMkLst>
        </pc:picChg>
        <pc:picChg chg="add mod">
          <ac:chgData name="tharcylla mary" userId="597a366b3e6013e2" providerId="LiveId" clId="{4AF9DFB1-2BFF-4BDC-A309-0A45EBE49683}" dt="2024-03-19T13:56:17.815" v="475" actId="1035"/>
          <ac:picMkLst>
            <pc:docMk/>
            <pc:sldMk cId="1543481698" sldId="2306"/>
            <ac:picMk id="7170" creationId="{1D1B0E5A-0F04-3632-3943-E58C84D103A7}"/>
          </ac:picMkLst>
        </pc:picChg>
      </pc:sldChg>
      <pc:sldChg chg="delSp modSp mod modAnim">
        <pc:chgData name="tharcylla mary" userId="597a366b3e6013e2" providerId="LiveId" clId="{4AF9DFB1-2BFF-4BDC-A309-0A45EBE49683}" dt="2024-03-19T13:57:45.122" v="485"/>
        <pc:sldMkLst>
          <pc:docMk/>
          <pc:sldMk cId="1667982640" sldId="2307"/>
        </pc:sldMkLst>
        <pc:spChg chg="mod">
          <ac:chgData name="tharcylla mary" userId="597a366b3e6013e2" providerId="LiveId" clId="{4AF9DFB1-2BFF-4BDC-A309-0A45EBE49683}" dt="2024-03-15T14:36:48.148" v="218" actId="113"/>
          <ac:spMkLst>
            <pc:docMk/>
            <pc:sldMk cId="1667982640" sldId="2307"/>
            <ac:spMk id="2" creationId="{57B16991-0F67-084D-CCAE-9DEF580B2555}"/>
          </ac:spMkLst>
        </pc:spChg>
        <pc:picChg chg="del">
          <ac:chgData name="tharcylla mary" userId="597a366b3e6013e2" providerId="LiveId" clId="{4AF9DFB1-2BFF-4BDC-A309-0A45EBE49683}" dt="2024-03-14T14:06:25.059" v="25" actId="478"/>
          <ac:picMkLst>
            <pc:docMk/>
            <pc:sldMk cId="1667982640" sldId="2307"/>
            <ac:picMk id="3" creationId="{9F237F3F-CF92-6F4B-C0A0-7090322204B9}"/>
          </ac:picMkLst>
        </pc:picChg>
      </pc:sldChg>
      <pc:sldChg chg="delSp mod">
        <pc:chgData name="tharcylla mary" userId="597a366b3e6013e2" providerId="LiveId" clId="{4AF9DFB1-2BFF-4BDC-A309-0A45EBE49683}" dt="2024-03-15T13:58:36.563" v="217" actId="478"/>
        <pc:sldMkLst>
          <pc:docMk/>
          <pc:sldMk cId="611037326" sldId="2309"/>
        </pc:sldMkLst>
        <pc:picChg chg="del">
          <ac:chgData name="tharcylla mary" userId="597a366b3e6013e2" providerId="LiveId" clId="{4AF9DFB1-2BFF-4BDC-A309-0A45EBE49683}" dt="2024-03-15T13:58:36.563" v="217" actId="478"/>
          <ac:picMkLst>
            <pc:docMk/>
            <pc:sldMk cId="611037326" sldId="2309"/>
            <ac:picMk id="3" creationId="{9F237F3F-CF92-6F4B-C0A0-7090322204B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BE03FB7-BEF0-70FC-5BAF-182D1C2ADE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D7E431B-FAA4-A48B-F3E7-2E4D6A21DD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84C75512-9152-3061-FFDA-98F536856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D367-ADA4-46A8-8557-1BA3EF00CEB6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19357AD-D508-E65A-30D4-F6E7B6916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9AB9E13-4040-7D7A-E8DE-64D363F2C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71750-3CA3-4F76-BD14-CCE829967C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8898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9C8A39-B2CB-5FA4-F64B-DE9D555FD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1122B86-B77C-D9D1-98CE-273F75E91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C3285CBC-ADA8-E8A8-D592-078C1C1E8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D367-ADA4-46A8-8557-1BA3EF00CEB6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082BEF3A-C153-CEF1-0B73-B84DC196B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9ECA98D-17B8-078C-B761-0EE58ECA5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71750-3CA3-4F76-BD14-CCE829967C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2481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234B2E0-83E6-A834-4150-3CA77C624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7940CCE8-7CBF-3BB9-8475-DFBDD7278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C1236FA-7656-A4A9-BAD8-E5A13676E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D367-ADA4-46A8-8557-1BA3EF00CEB6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B1F2691D-D601-1316-2F71-C622ED172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E25AA8FE-159E-4D95-CB0B-992E4E704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71750-3CA3-4F76-BD14-CCE829967C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473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7C28544-4523-5C77-25DD-0AF53C4EC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A213778F-3706-FD24-497B-9E7D33B6F8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3EEB71DA-10E1-48D4-D01D-3AFAB163F4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9E373BD2-0317-C568-AC12-0E2BC7F53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D367-ADA4-46A8-8557-1BA3EF00CEB6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ADA15EA9-104F-154C-5453-8E0B17A4D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2ED370EE-2433-8441-CB06-F9C5C8748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71750-3CA3-4F76-BD14-CCE829967C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145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1E86EBC-8CE6-664E-10B7-34305EB1F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F5C3C105-F7B7-211E-6CE6-697C80F4F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B490ECD0-1BE3-BE3B-F9DA-5C8ED053E9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C8D1FD39-D66F-686D-C3BD-E5626C06E3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FD0B8ACC-13B7-E69B-94C4-26E0DE6A66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AFBB87E3-DC68-3BFA-A97C-1DFCDC930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D367-ADA4-46A8-8557-1BA3EF00CEB6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45FF251C-81D5-714C-435E-B5BD3107E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B456EED2-7409-8FBE-F3A9-0E7B2C9C4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71750-3CA3-4F76-BD14-CCE829967C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9456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5196519-A234-6A0F-D082-E47E4AF15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9FA76A28-427B-4785-E452-267EA4C49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D367-ADA4-46A8-8557-1BA3EF00CEB6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926419D7-97D4-F328-AB91-CC2FECD58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56CE6B53-6CF3-EB45-6A20-2624106A5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71750-3CA3-4F76-BD14-CCE829967C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9630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E21CD192-530D-79C1-B2D6-78E750263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D367-ADA4-46A8-8557-1BA3EF00CEB6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18FFC5FB-4925-7FCC-9FAF-8FCB8092F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C25DE0CF-A12E-885B-F971-53F138CD6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71750-3CA3-4F76-BD14-CCE829967C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37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0B1D600-A6C3-2BC2-0A57-CF9C2336D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E0011A79-DC68-25BF-A959-78E2A1D7F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E6726E9-29F2-CBF4-C8AF-3CE4FF042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A7772653-6F0D-F515-8C46-92F06BBAB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D367-ADA4-46A8-8557-1BA3EF00CEB6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DEDFD456-2EA8-0172-6043-3295AC861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847529CA-7751-D17E-6B22-3333FCADA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71750-3CA3-4F76-BD14-CCE829967C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7771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894F4-695D-53F2-D0FD-2D4A37984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BCE5F555-78B3-BE52-89A8-ACB5CC6444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6C9230E4-F60A-025A-8A8D-ABE3FAF6B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0F922323-DD96-57C1-CC87-73802CAD8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D367-ADA4-46A8-8557-1BA3EF00CEB6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239D4D00-27FF-55DB-8112-4F3855A4C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413D322B-C30E-5C2B-8BB6-61B9650F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71750-3CA3-4F76-BD14-CCE829967C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631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870948B-52F2-510C-1DD1-F2CC7C69A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17DA8CD6-F24C-745E-1EDC-1BD1A257A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0E0B0A57-EA10-4000-D978-5DFBA41E3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D367-ADA4-46A8-8557-1BA3EF00CEB6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13467A85-E60D-5A23-8C39-DEE6613AF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73192F7-5EA4-311B-B6C7-098BD8F46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71750-3CA3-4F76-BD14-CCE829967C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9669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68D66CD1-59EB-E501-A130-0680422452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7C18ED10-A337-0C93-6E03-75B4BA910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97CEBFF7-6BB7-0603-759A-1D7313AC8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D367-ADA4-46A8-8557-1BA3EF00CEB6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B4CA0DCD-B082-0165-F9F8-B31C56007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EC5B238E-A909-9F09-9D80-50E147138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71750-3CA3-4F76-BD14-CCE829967C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8321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F90BA1D7-6AC8-5F6B-19AF-DF51E7425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314667F2-3158-A796-F31E-60E469A67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624D743E-EF1A-212E-58C6-3F9E85EB1C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9D367-ADA4-46A8-8557-1BA3EF00CEB6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62137220-75F1-FCA9-1B85-5180271251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C0C32FBC-DDCE-EDA0-9F4D-653058431A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71750-3CA3-4F76-BD14-CCE829967C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230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xmlns="" id="{7FFC65B1-045D-2FF6-3F98-C3F790BFC566}"/>
              </a:ext>
            </a:extLst>
          </p:cNvPr>
          <p:cNvSpPr/>
          <p:nvPr/>
        </p:nvSpPr>
        <p:spPr>
          <a:xfrm>
            <a:off x="2838091" y="2251494"/>
            <a:ext cx="7043846" cy="1880559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FFFF"/>
                </a:solidFill>
                <a:latin typeface="Georgia" panose="02040502050405020303" pitchFamily="18" charset="0"/>
              </a:rPr>
              <a:t>O DISCÍPULO E OS DONS DO ESPÍRITO SANTO </a:t>
            </a:r>
            <a:endParaRPr lang="pt-BR" sz="4400" dirty="0">
              <a:latin typeface="Georgia" panose="02040502050405020303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7005190C-B223-D97D-0CC1-29E642AF8B3B}"/>
              </a:ext>
            </a:extLst>
          </p:cNvPr>
          <p:cNvSpPr txBox="1"/>
          <p:nvPr/>
        </p:nvSpPr>
        <p:spPr>
          <a:xfrm>
            <a:off x="3011358" y="4951744"/>
            <a:ext cx="6573900" cy="4767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>
                <a:latin typeface="Georgia" pitchFamily="18" charset="0"/>
              </a:rPr>
              <a:t>Nome do professor</a:t>
            </a:r>
          </a:p>
        </p:txBody>
      </p:sp>
      <p:sp>
        <p:nvSpPr>
          <p:cNvPr id="7" name="Retângulo de cantos arredondados 14">
            <a:extLst>
              <a:ext uri="{FF2B5EF4-FFF2-40B4-BE49-F238E27FC236}">
                <a16:creationId xmlns:a16="http://schemas.microsoft.com/office/drawing/2014/main" xmlns="" id="{7A3A43CC-BF9D-EE62-A443-13DF9A7BE391}"/>
              </a:ext>
            </a:extLst>
          </p:cNvPr>
          <p:cNvSpPr/>
          <p:nvPr/>
        </p:nvSpPr>
        <p:spPr>
          <a:xfrm>
            <a:off x="5301562" y="894628"/>
            <a:ext cx="1922429" cy="56477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Georgia" pitchFamily="18" charset="0"/>
              </a:rPr>
              <a:t>LIÇÃO 11</a:t>
            </a:r>
          </a:p>
        </p:txBody>
      </p:sp>
    </p:spTree>
    <p:extLst>
      <p:ext uri="{BB962C8B-B14F-4D97-AF65-F5344CB8AC3E}">
        <p14:creationId xmlns:p14="http://schemas.microsoft.com/office/powerpoint/2010/main" val="1922359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5A2FBC30-EC1D-ABB0-7DB4-1928A27FD8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75" y="577797"/>
            <a:ext cx="10368502" cy="491390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9853AB9-63BB-22CB-2D5E-7B657D705ADF}"/>
              </a:ext>
            </a:extLst>
          </p:cNvPr>
          <p:cNvSpPr txBox="1"/>
          <p:nvPr/>
        </p:nvSpPr>
        <p:spPr>
          <a:xfrm>
            <a:off x="516393" y="5357267"/>
            <a:ext cx="11348720" cy="11918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Georgia" panose="02040502050405020303" pitchFamily="18" charset="0"/>
              </a:rPr>
              <a:t>“Acerca dos dons espirituais, não quero, irmãos, que sejais ignorantes." (1 Coríntios 12.1)</a:t>
            </a:r>
          </a:p>
        </p:txBody>
      </p:sp>
    </p:spTree>
    <p:extLst>
      <p:ext uri="{BB962C8B-B14F-4D97-AF65-F5344CB8AC3E}">
        <p14:creationId xmlns:p14="http://schemas.microsoft.com/office/powerpoint/2010/main" val="2753949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91811FE-1B57-45AE-0E2E-186A835E7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3C37415-BF71-DA97-A264-351959E0A0C0}"/>
              </a:ext>
            </a:extLst>
          </p:cNvPr>
          <p:cNvSpPr txBox="1"/>
          <p:nvPr/>
        </p:nvSpPr>
        <p:spPr>
          <a:xfrm>
            <a:off x="421639" y="1830676"/>
            <a:ext cx="11348720" cy="391596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latin typeface="Georgia" panose="02040502050405020303" pitchFamily="18" charset="0"/>
              </a:rPr>
              <a:t>Alistar</a:t>
            </a:r>
            <a:r>
              <a:rPr lang="pt-BR" sz="3200" dirty="0">
                <a:latin typeface="Georgia" panose="02040502050405020303" pitchFamily="18" charset="0"/>
              </a:rPr>
              <a:t> os nove dons do Espírito mencionados em 1 Coríntios 12 e escrever uma breve definição de cada.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latin typeface="Georgia" panose="02040502050405020303" pitchFamily="18" charset="0"/>
              </a:rPr>
              <a:t>Descrever </a:t>
            </a:r>
            <a:r>
              <a:rPr lang="pt-BR" sz="3200" dirty="0">
                <a:latin typeface="Georgia" panose="02040502050405020303" pitchFamily="18" charset="0"/>
              </a:rPr>
              <a:t>as funções e o propósito dos dons espirituais. </a:t>
            </a:r>
            <a:r>
              <a:rPr lang="pt-BR" sz="3200" b="1" dirty="0">
                <a:latin typeface="Georgia" panose="02040502050405020303" pitchFamily="18" charset="0"/>
              </a:rPr>
              <a:t>Exemplificar</a:t>
            </a:r>
            <a:r>
              <a:rPr lang="pt-BR" sz="3200" dirty="0">
                <a:latin typeface="Georgia" panose="02040502050405020303" pitchFamily="18" charset="0"/>
              </a:rPr>
              <a:t> a atuação dos dons do Espírito Santo no Antigo e Novo Testamentos.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latin typeface="Georgia" panose="02040502050405020303" pitchFamily="18" charset="0"/>
              </a:rPr>
              <a:t>Reconhecer</a:t>
            </a:r>
            <a:r>
              <a:rPr lang="pt-BR" sz="3200" dirty="0">
                <a:latin typeface="Georgia" panose="02040502050405020303" pitchFamily="18" charset="0"/>
              </a:rPr>
              <a:t> que a principal finalidade do dom de profecia é a edificação da Igreja de Cristo.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Retângulo de cantos arredondados 14">
            <a:extLst>
              <a:ext uri="{FF2B5EF4-FFF2-40B4-BE49-F238E27FC236}">
                <a16:creationId xmlns:a16="http://schemas.microsoft.com/office/drawing/2014/main" xmlns="" id="{C7A6EE6F-5C69-946D-5AF9-C45E75FB8F68}"/>
              </a:ext>
            </a:extLst>
          </p:cNvPr>
          <p:cNvSpPr/>
          <p:nvPr/>
        </p:nvSpPr>
        <p:spPr>
          <a:xfrm>
            <a:off x="4660592" y="705842"/>
            <a:ext cx="2870815" cy="564776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Georgia" pitchFamily="18" charset="0"/>
              </a:rPr>
              <a:t>Objetivos</a:t>
            </a:r>
          </a:p>
        </p:txBody>
      </p:sp>
    </p:spTree>
    <p:extLst>
      <p:ext uri="{BB962C8B-B14F-4D97-AF65-F5344CB8AC3E}">
        <p14:creationId xmlns:p14="http://schemas.microsoft.com/office/powerpoint/2010/main" val="1294442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4A1DBF2C-8B06-D27F-42E6-39E7A6145474}"/>
              </a:ext>
            </a:extLst>
          </p:cNvPr>
          <p:cNvSpPr/>
          <p:nvPr/>
        </p:nvSpPr>
        <p:spPr>
          <a:xfrm>
            <a:off x="2838091" y="2251494"/>
            <a:ext cx="6849373" cy="1880559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600" b="1" dirty="0">
                <a:solidFill>
                  <a:schemeClr val="tx1"/>
                </a:solidFill>
                <a:latin typeface="Georgia" panose="02040502050405020303" pitchFamily="18" charset="0"/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1986842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90652" y="4310306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latin typeface="Georgia" panose="02040502050405020303" pitchFamily="18" charset="0"/>
              </a:rPr>
              <a:t>Os dons espirituais formam a base do crescimento espiritual e capacita o crente para o serviço. Seu exercício é fundamental, tanto na adoração como na edificação da Igreja.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3" name="Picture 2" descr="OS DONS ESPIRITUAIS. 1 Co 12.4 - Universalidade da Bíblia ® Franquia">
            <a:extLst>
              <a:ext uri="{FF2B5EF4-FFF2-40B4-BE49-F238E27FC236}">
                <a16:creationId xmlns:a16="http://schemas.microsoft.com/office/drawing/2014/main" xmlns="" id="{72026EFC-30A6-141E-38E9-3B1F3266D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628" y="121668"/>
            <a:ext cx="6781800" cy="4095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403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24712B5-B45C-5A37-CCFB-E935EF098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D412BB9-6E58-75E4-1B97-A799EBE604EC}"/>
              </a:ext>
            </a:extLst>
          </p:cNvPr>
          <p:cNvSpPr txBox="1"/>
          <p:nvPr/>
        </p:nvSpPr>
        <p:spPr>
          <a:xfrm>
            <a:off x="447512" y="3555724"/>
            <a:ext cx="11348720" cy="11918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latin typeface="Georgia" panose="02040502050405020303" pitchFamily="18" charset="0"/>
              </a:rPr>
              <a:t>Segundo</a:t>
            </a:r>
            <a:r>
              <a:rPr lang="pt-BR" sz="3200" dirty="0">
                <a:latin typeface="Georgia" panose="02040502050405020303" pitchFamily="18" charset="0"/>
              </a:rPr>
              <a:t>, dons de poder: fé, dons de cura e operação de maravilhas.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8C57BE74-E519-D264-035C-A91FBEDA5585}"/>
              </a:ext>
            </a:extLst>
          </p:cNvPr>
          <p:cNvSpPr txBox="1"/>
          <p:nvPr/>
        </p:nvSpPr>
        <p:spPr>
          <a:xfrm>
            <a:off x="447512" y="365585"/>
            <a:ext cx="11348720" cy="6469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latin typeface="Georgia" panose="02040502050405020303" pitchFamily="18" charset="0"/>
              </a:rPr>
              <a:t>Eles podem ser classificados em três grupos: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8EA7F0B2-A7F3-C7F8-1B91-DFB4E0FDCB21}"/>
              </a:ext>
            </a:extLst>
          </p:cNvPr>
          <p:cNvSpPr txBox="1"/>
          <p:nvPr/>
        </p:nvSpPr>
        <p:spPr>
          <a:xfrm>
            <a:off x="447512" y="1689685"/>
            <a:ext cx="11348720" cy="11918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latin typeface="Georgia" panose="02040502050405020303" pitchFamily="18" charset="0"/>
              </a:rPr>
              <a:t>Primeiro</a:t>
            </a:r>
            <a:r>
              <a:rPr lang="pt-BR" sz="3200" dirty="0">
                <a:latin typeface="Georgia" panose="02040502050405020303" pitchFamily="18" charset="0"/>
              </a:rPr>
              <a:t>, dons de revelação: palavra da sabedoria, palavra da ciência e discernimento dos espíritos</a:t>
            </a:r>
            <a:r>
              <a:rPr lang="pt-BR" sz="3200" dirty="0"/>
              <a:t>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983541EA-4F08-3F22-99D9-15A9DF973AD8}"/>
              </a:ext>
            </a:extLst>
          </p:cNvPr>
          <p:cNvSpPr txBox="1"/>
          <p:nvPr/>
        </p:nvSpPr>
        <p:spPr>
          <a:xfrm>
            <a:off x="447512" y="5349134"/>
            <a:ext cx="11348720" cy="11918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latin typeface="Georgia" panose="02040502050405020303" pitchFamily="18" charset="0"/>
              </a:rPr>
              <a:t>Terceiro</a:t>
            </a:r>
            <a:r>
              <a:rPr lang="pt-BR" sz="3200" dirty="0">
                <a:latin typeface="Georgia" panose="02040502050405020303" pitchFamily="18" charset="0"/>
              </a:rPr>
              <a:t>, dons de inspiração: profecia, variedades de línguas e interpretação de línguas.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559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16D3CE1-E6AF-2C30-A31A-1B146B15A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CC51285E-1670-5302-34C1-4FCB22E800AD}"/>
              </a:ext>
            </a:extLst>
          </p:cNvPr>
          <p:cNvSpPr/>
          <p:nvPr/>
        </p:nvSpPr>
        <p:spPr>
          <a:xfrm>
            <a:off x="1716505" y="2716716"/>
            <a:ext cx="8758989" cy="1880559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I. </a:t>
            </a:r>
            <a:r>
              <a:rPr lang="pt-BR" sz="6600" b="1" dirty="0">
                <a:solidFill>
                  <a:prstClr val="black"/>
                </a:solidFill>
                <a:latin typeface="Georgia" panose="02040502050405020303" pitchFamily="18" charset="0"/>
              </a:rPr>
              <a:t>DONS DE REVELAÇÃO</a:t>
            </a:r>
            <a:endParaRPr kumimoji="0" lang="pt-BR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4216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5EB01B3-6962-9A7A-019D-5F9DD43C0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511AF90-C7A1-FEBA-FAF7-F53475155212}"/>
              </a:ext>
            </a:extLst>
          </p:cNvPr>
          <p:cNvSpPr txBox="1"/>
          <p:nvPr/>
        </p:nvSpPr>
        <p:spPr>
          <a:xfrm>
            <a:off x="574040" y="4122370"/>
            <a:ext cx="11348720" cy="248578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latin typeface="Georgia" panose="02040502050405020303" pitchFamily="18" charset="0"/>
              </a:rPr>
              <a:t>São assim chamados porque concedem ao crente poder para o saber. Ou seja, recebemos do Espírito Santo informações e revelações de forma sobrenatural, com a finalidade de tomar-nos capazes de conhecer o pensamento divino e a intenção dos opositores da obra divina, em certos momentos, ou para fins específicos.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2050" name="Picture 2" descr="Dons do Espírito Santo: “Feliz aquele que encontrou a Sabedoria”">
            <a:extLst>
              <a:ext uri="{FF2B5EF4-FFF2-40B4-BE49-F238E27FC236}">
                <a16:creationId xmlns:a16="http://schemas.microsoft.com/office/drawing/2014/main" xmlns="" id="{98069FD4-9E74-0E04-AAEC-F32D1B884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580" y="206554"/>
            <a:ext cx="6350839" cy="36322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09410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F75BD6E-7990-7843-A117-52CEB496D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5D7369F8-3BC9-737E-F830-75DCA984AE4F}"/>
              </a:ext>
            </a:extLst>
          </p:cNvPr>
          <p:cNvSpPr/>
          <p:nvPr/>
        </p:nvSpPr>
        <p:spPr>
          <a:xfrm>
            <a:off x="641684" y="2488720"/>
            <a:ext cx="10539663" cy="1666185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I.1 –A palavra da sabedoria e a palavra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da ciência.</a:t>
            </a:r>
          </a:p>
        </p:txBody>
      </p:sp>
    </p:spTree>
    <p:extLst>
      <p:ext uri="{BB962C8B-B14F-4D97-AF65-F5344CB8AC3E}">
        <p14:creationId xmlns:p14="http://schemas.microsoft.com/office/powerpoint/2010/main" val="1452563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2E1907E-9FBA-5CC6-3039-4E0566597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76E2469-AEEA-5955-5E4A-8A4E74019FAA}"/>
              </a:ext>
            </a:extLst>
          </p:cNvPr>
          <p:cNvSpPr txBox="1"/>
          <p:nvPr/>
        </p:nvSpPr>
        <p:spPr>
          <a:xfrm>
            <a:off x="421640" y="4143399"/>
            <a:ext cx="11348720" cy="248578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latin typeface="Georgia" panose="02040502050405020303" pitchFamily="18" charset="0"/>
              </a:rPr>
              <a:t>A capacidade de saber e de aplicar as revelações são as principais virtudes e finalidades da sabedoria e da ciência. </a:t>
            </a:r>
            <a:r>
              <a:rPr lang="pt-BR" sz="2800" b="1" dirty="0">
                <a:latin typeface="Georgia" panose="02040502050405020303" pitchFamily="18" charset="0"/>
              </a:rPr>
              <a:t>A Palavra da Sabedoria</a:t>
            </a:r>
            <a:r>
              <a:rPr lang="pt-BR" sz="2800" dirty="0">
                <a:latin typeface="Georgia" panose="02040502050405020303" pitchFamily="18" charset="0"/>
              </a:rPr>
              <a:t> é conhecimento dado pelo Espírito que capacita o crente a perceber, falar e agir em circunstâncias tais que os elementos naturais se tornam inúteis. Leia Tiago 3.17; e 1 Coríntios 2.6-8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3074" name="Picture 2" descr="Análise Inteligente: ACONSELHAMENTO CRISTÃO: UM MINISTÉRIO NEGLIGENCIADO NA  IGREJA HOJE.">
            <a:extLst>
              <a:ext uri="{FF2B5EF4-FFF2-40B4-BE49-F238E27FC236}">
                <a16:creationId xmlns:a16="http://schemas.microsoft.com/office/drawing/2014/main" xmlns="" id="{25C38ED7-069F-D807-4153-59A01C9AB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938" y="119668"/>
            <a:ext cx="5712124" cy="3812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47800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5A8014B-7043-E86C-2815-9442C94F6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9F8E0EB-BA28-73C5-7B72-4CF25CD526BA}"/>
              </a:ext>
            </a:extLst>
          </p:cNvPr>
          <p:cNvSpPr txBox="1"/>
          <p:nvPr/>
        </p:nvSpPr>
        <p:spPr>
          <a:xfrm>
            <a:off x="421640" y="3864016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latin typeface="Georgia" panose="02040502050405020303" pitchFamily="18" charset="0"/>
              </a:rPr>
              <a:t>A Palavra da Ciência ou do Conhecimento </a:t>
            </a:r>
            <a:r>
              <a:rPr lang="pt-BR" sz="3200" dirty="0">
                <a:latin typeface="Georgia" panose="02040502050405020303" pitchFamily="18" charset="0"/>
              </a:rPr>
              <a:t>também não provém de habilidades humanas. Não é adivinhação; fenômeno psíquico, perceptivo ou telepático (leia Deuteronômio 18.9-12) e nem tão pouco é o resultado de um profundo conhecimento bíblico e teológico.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098" name="Picture 2" descr="Dons Espirituais, o conhecimento – Comunhão">
            <a:extLst>
              <a:ext uri="{FF2B5EF4-FFF2-40B4-BE49-F238E27FC236}">
                <a16:creationId xmlns:a16="http://schemas.microsoft.com/office/drawing/2014/main" xmlns="" id="{DF213511-5C4D-EB57-4571-5BEF6FCC5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520" y="167678"/>
            <a:ext cx="6410960" cy="3500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05043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2DEDA19-8642-FC61-464B-DD9890243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3891545-94DD-D63A-A155-530838FC55B8}"/>
              </a:ext>
            </a:extLst>
          </p:cNvPr>
          <p:cNvSpPr txBox="1"/>
          <p:nvPr/>
        </p:nvSpPr>
        <p:spPr>
          <a:xfrm>
            <a:off x="445492" y="4419455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latin typeface="Georgia" panose="02040502050405020303" pitchFamily="18" charset="0"/>
              </a:rPr>
              <a:t>A Palavra da Ciência </a:t>
            </a:r>
            <a:r>
              <a:rPr lang="pt-BR" sz="3200" dirty="0">
                <a:latin typeface="Georgia" panose="02040502050405020303" pitchFamily="18" charset="0"/>
              </a:rPr>
              <a:t>é uma revelação sobrenatural que Deus concede aos crentes em certos momentos de suas vidas, com a finalidade de socorrer os seus e manifestar sua glória e poder.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5122" name="Picture 2" descr="Os dons do Espírito Santo na Bíblia (explicação e significado) - Bíblia">
            <a:extLst>
              <a:ext uri="{FF2B5EF4-FFF2-40B4-BE49-F238E27FC236}">
                <a16:creationId xmlns:a16="http://schemas.microsoft.com/office/drawing/2014/main" xmlns="" id="{017B6B16-6113-1325-F0D5-1C3DBD4E6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7" y="157069"/>
            <a:ext cx="7270726" cy="4101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36470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97614C2-BE6D-628F-B9B3-16808D2AB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426CE7E9-E78F-FFAE-8E4A-030F644069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014" y="154762"/>
            <a:ext cx="7955970" cy="39810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4C29338-4643-6ACD-6230-89D237F7E33B}"/>
              </a:ext>
            </a:extLst>
          </p:cNvPr>
          <p:cNvSpPr txBox="1"/>
          <p:nvPr/>
        </p:nvSpPr>
        <p:spPr>
          <a:xfrm>
            <a:off x="421639" y="4320791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latin typeface="Georgia" panose="02040502050405020303" pitchFamily="18" charset="0"/>
              </a:rPr>
              <a:t>As Palavras da Ciência e da Sabedoria se completam. A primeira permite conhecer os segredos divinos; a segunda leva o crente a aplicar corretamente os conhecimentos revelados.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064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F826B4C-81A2-D576-4177-AAB0FD2A0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AF20F2E6-2418-8F02-DE64-30D8865C3B06}"/>
              </a:ext>
            </a:extLst>
          </p:cNvPr>
          <p:cNvSpPr/>
          <p:nvPr/>
        </p:nvSpPr>
        <p:spPr>
          <a:xfrm>
            <a:off x="807720" y="2488720"/>
            <a:ext cx="10866120" cy="1880559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I.2 –Discernimento de espíritos</a:t>
            </a:r>
          </a:p>
        </p:txBody>
      </p:sp>
    </p:spTree>
    <p:extLst>
      <p:ext uri="{BB962C8B-B14F-4D97-AF65-F5344CB8AC3E}">
        <p14:creationId xmlns:p14="http://schemas.microsoft.com/office/powerpoint/2010/main" val="1942344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B6CD2F9-ADD9-7CE4-F511-A5F7B0CFD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89A5CAC-882A-5593-A870-E419950C8FB8}"/>
              </a:ext>
            </a:extLst>
          </p:cNvPr>
          <p:cNvSpPr txBox="1"/>
          <p:nvPr/>
        </p:nvSpPr>
        <p:spPr>
          <a:xfrm>
            <a:off x="421640" y="3665246"/>
            <a:ext cx="11348720" cy="303061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latin typeface="Georgia" panose="02040502050405020303" pitchFamily="18" charset="0"/>
              </a:rPr>
              <a:t> </a:t>
            </a:r>
            <a:r>
              <a:rPr lang="pt-BR" sz="2800" dirty="0">
                <a:latin typeface="Georgia" panose="02040502050405020303" pitchFamily="18" charset="0"/>
              </a:rPr>
              <a:t>Como as Palavras da Ciência e da Sabedoria, o </a:t>
            </a:r>
            <a:r>
              <a:rPr lang="pt-BR" sz="2800" b="1" dirty="0">
                <a:latin typeface="Georgia" panose="02040502050405020303" pitchFamily="18" charset="0"/>
              </a:rPr>
              <a:t>dom de discernir os espíritos</a:t>
            </a:r>
            <a:r>
              <a:rPr lang="pt-BR" sz="2800" dirty="0">
                <a:latin typeface="Georgia" panose="02040502050405020303" pitchFamily="18" charset="0"/>
              </a:rPr>
              <a:t> é uma capacitação sobrenatural do Espírito Santo que permite conhecermos a natureza e o caráter dos espíritos. Ajuda o crente a separar o falso do verdadeiro, o puro do impuro, o santo do pecador, o joio do trigo e, especialmente, a intenção dos corações. Leia 1 João 4.1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4B248FF6-1A32-0B23-0924-DCCE91EEDB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45"/>
          <a:stretch/>
        </p:blipFill>
        <p:spPr>
          <a:xfrm>
            <a:off x="2456921" y="60385"/>
            <a:ext cx="6897063" cy="3500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761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9FA2AAB-F070-ED9E-527E-D2F9B2FF4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9239857-C8D8-3670-5145-75471B8A6181}"/>
              </a:ext>
            </a:extLst>
          </p:cNvPr>
          <p:cNvSpPr txBox="1"/>
          <p:nvPr/>
        </p:nvSpPr>
        <p:spPr>
          <a:xfrm>
            <a:off x="154222" y="108942"/>
            <a:ext cx="7980487" cy="66401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latin typeface="Georgia" panose="02040502050405020303" pitchFamily="18" charset="0"/>
              </a:rPr>
              <a:t>a) </a:t>
            </a:r>
            <a:r>
              <a:rPr lang="pt-BR" sz="3200" dirty="0">
                <a:latin typeface="Georgia" panose="02040502050405020303" pitchFamily="18" charset="0"/>
              </a:rPr>
              <a:t>Exemplo do Antigo Testamento. O profeta Eliseu, homem de Deus, desmascarou o espírito do engano em seu servo que desejou tomar de </a:t>
            </a:r>
            <a:r>
              <a:rPr lang="pt-BR" sz="3200" dirty="0" err="1">
                <a:latin typeface="Georgia" panose="02040502050405020303" pitchFamily="18" charset="0"/>
              </a:rPr>
              <a:t>Naamã</a:t>
            </a:r>
            <a:r>
              <a:rPr lang="pt-BR" sz="3200" dirty="0">
                <a:latin typeface="Georgia" panose="02040502050405020303" pitchFamily="18" charset="0"/>
              </a:rPr>
              <a:t> um talento de prata e duas mudas de roupa, como pagamento da cura de sua lepra. O pobre </a:t>
            </a:r>
            <a:r>
              <a:rPr lang="pt-BR" sz="3200" dirty="0" err="1">
                <a:latin typeface="Georgia" panose="02040502050405020303" pitchFamily="18" charset="0"/>
              </a:rPr>
              <a:t>Geazi</a:t>
            </a:r>
            <a:r>
              <a:rPr lang="pt-BR" sz="3200" dirty="0">
                <a:latin typeface="Georgia" panose="02040502050405020303" pitchFamily="18" charset="0"/>
              </a:rPr>
              <a:t> herdou apenas a lepra. Os que compram e vendem os dons de Deus morrem leprosos, mesmo que esta doença não seja visível no corpo, inunda a alma com a imundície deste pecado (2 Reis 5.20-27).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6146" name="Picture 2" descr="Pr. Gilberto Oliveira Rehder: GEAZI- UM DISCÍPULO QUE RETROCEDEU">
            <a:extLst>
              <a:ext uri="{FF2B5EF4-FFF2-40B4-BE49-F238E27FC236}">
                <a16:creationId xmlns:a16="http://schemas.microsoft.com/office/drawing/2014/main" xmlns="" id="{7C9B3B56-0EB9-30AF-F046-3CD847B67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762" y="210542"/>
            <a:ext cx="3656016" cy="61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011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2AA6B5F-3978-DCF2-EA10-D6FE7CFF9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ombra do Onipotente: PAULO REPREENDEU UM ESPÍRITO ADIVINHADOR?">
            <a:extLst>
              <a:ext uri="{FF2B5EF4-FFF2-40B4-BE49-F238E27FC236}">
                <a16:creationId xmlns:a16="http://schemas.microsoft.com/office/drawing/2014/main" xmlns="" id="{731A966F-3AD9-7220-46A8-79524103B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326" y="478472"/>
            <a:ext cx="8133347" cy="40548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FADA523-C196-AEA4-5603-E65BF4151D16}"/>
              </a:ext>
            </a:extLst>
          </p:cNvPr>
          <p:cNvSpPr txBox="1"/>
          <p:nvPr/>
        </p:nvSpPr>
        <p:spPr>
          <a:xfrm>
            <a:off x="355197" y="3858022"/>
            <a:ext cx="11481603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latin typeface="Georgia" panose="02040502050405020303" pitchFamily="18" charset="0"/>
              </a:rPr>
              <a:t>b) </a:t>
            </a:r>
            <a:r>
              <a:rPr lang="pt-BR" sz="3200" dirty="0">
                <a:latin typeface="Georgia" panose="02040502050405020303" pitchFamily="18" charset="0"/>
              </a:rPr>
              <a:t>Exemplo do Novo Testamento. É no Novo Testamento que este dom se manifesta em todo o seu vigor, revelando os espíritos maus e enganadores dos últimos tempos. Em Atos 16.16-18, Paulo enfrentou uma situação na qual precisou discernir os espíritos.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0971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06BE621-72AD-779C-FE2C-38483B44A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ulher Bela aos Olhos de Deus: ESCRAVA ADIVINHADORA">
            <a:extLst>
              <a:ext uri="{FF2B5EF4-FFF2-40B4-BE49-F238E27FC236}">
                <a16:creationId xmlns:a16="http://schemas.microsoft.com/office/drawing/2014/main" xmlns="" id="{1789D7A3-5E00-D176-DFFE-6C0D4401E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025" y="363104"/>
            <a:ext cx="4932771" cy="371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LPAC - LIBERTOS PELO AMOR DE CRISTO: 271 - (Atos 16:9-18) - A VISÃO DE  PAULO ENTROU-AS. E O ANJO PEDE PARA QUE PAULO VÁ À MACEDÔNIA.">
            <a:extLst>
              <a:ext uri="{FF2B5EF4-FFF2-40B4-BE49-F238E27FC236}">
                <a16:creationId xmlns:a16="http://schemas.microsoft.com/office/drawing/2014/main" xmlns="" id="{56A15105-23C5-2389-E795-3885BA6C8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796" y="363103"/>
            <a:ext cx="5021179" cy="371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BD20284-6F16-4FAE-4789-F2A6BF834718}"/>
              </a:ext>
            </a:extLst>
          </p:cNvPr>
          <p:cNvSpPr txBox="1"/>
          <p:nvPr/>
        </p:nvSpPr>
        <p:spPr>
          <a:xfrm>
            <a:off x="328596" y="3901173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latin typeface="Georgia" panose="02040502050405020303" pitchFamily="18" charset="0"/>
              </a:rPr>
              <a:t>Ele conheceu a origem daquela bajulação e expulsou o demônio em nome de Jesus Cristo. Os crentes precisam exercer este dom na atualidade, quando o espírito de mentira está em muitos lábios, tanto ou mais que nos dias dos apóstolos.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027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6C91E95-BDD5-8E7F-D2D7-AA63234C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067F1189-0680-1CCF-AB64-58B7CC102BD9}"/>
              </a:ext>
            </a:extLst>
          </p:cNvPr>
          <p:cNvSpPr/>
          <p:nvPr/>
        </p:nvSpPr>
        <p:spPr>
          <a:xfrm>
            <a:off x="1010654" y="2294021"/>
            <a:ext cx="10507578" cy="2534653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II. DONS DE PODER</a:t>
            </a:r>
          </a:p>
        </p:txBody>
      </p:sp>
    </p:spTree>
    <p:extLst>
      <p:ext uri="{BB962C8B-B14F-4D97-AF65-F5344CB8AC3E}">
        <p14:creationId xmlns:p14="http://schemas.microsoft.com/office/powerpoint/2010/main" val="1013558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314B5CA-B60B-A1AD-D810-7FF82E9DD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3116EBB-17F1-3688-BD53-EC4493167C93}"/>
              </a:ext>
            </a:extLst>
          </p:cNvPr>
          <p:cNvSpPr txBox="1"/>
          <p:nvPr/>
        </p:nvSpPr>
        <p:spPr>
          <a:xfrm>
            <a:off x="503804" y="4852200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latin typeface="Georgia" panose="02040502050405020303" pitchFamily="18" charset="0"/>
              </a:rPr>
              <a:t>Os dons de poder são: dom da fé, dons de cura e operação de maravilhas. Eles concedem ao crente meios para realizar obras espirituais entre os homens.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3" name="Picture 2" descr="Dom de Operação de Maravilhas ou Dom de Milagres - Estudo">
            <a:extLst>
              <a:ext uri="{FF2B5EF4-FFF2-40B4-BE49-F238E27FC236}">
                <a16:creationId xmlns:a16="http://schemas.microsoft.com/office/drawing/2014/main" xmlns="" id="{6F15D28C-6700-2327-9D06-5D4DB90D5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018" y="269154"/>
            <a:ext cx="7291963" cy="4415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450799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D95131B-59A4-15F1-65FF-CE078439B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F513FF2F-C9C9-A82C-0A3C-5EA7601E61AF}"/>
              </a:ext>
            </a:extLst>
          </p:cNvPr>
          <p:cNvSpPr/>
          <p:nvPr/>
        </p:nvSpPr>
        <p:spPr>
          <a:xfrm>
            <a:off x="721896" y="2037347"/>
            <a:ext cx="10812378" cy="2887579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II.1 – Os dons de cura e a operação 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maravilhas</a:t>
            </a:r>
          </a:p>
        </p:txBody>
      </p:sp>
    </p:spTree>
    <p:extLst>
      <p:ext uri="{BB962C8B-B14F-4D97-AF65-F5344CB8AC3E}">
        <p14:creationId xmlns:p14="http://schemas.microsoft.com/office/powerpoint/2010/main" val="2963760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BCAA9A8-C8F5-EBF8-EF54-8C6568698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7D3560D-2A9E-042D-2048-DCC6425DCB91}"/>
              </a:ext>
            </a:extLst>
          </p:cNvPr>
          <p:cNvSpPr txBox="1"/>
          <p:nvPr/>
        </p:nvSpPr>
        <p:spPr>
          <a:xfrm>
            <a:off x="421639" y="3882780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latin typeface="Georgia" panose="02040502050405020303" pitchFamily="18" charset="0"/>
              </a:rPr>
              <a:t>Os dons de cura são concedidos como uma solução divina capaz de amenizar o sofrimento humano, através da fé em Jesus Cristo. Todas as enfermidades estão sujeitas à cura divina. Deus, de um modo sobrenatural, comunica, saúde e força aos corpos doentes.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3" name="Picture 2" descr="A Ressurreição de Talita Cumi, filha de Jairo">
            <a:extLst>
              <a:ext uri="{FF2B5EF4-FFF2-40B4-BE49-F238E27FC236}">
                <a16:creationId xmlns:a16="http://schemas.microsoft.com/office/drawing/2014/main" xmlns="" id="{84743F59-CCAA-21AB-EEF7-FB9C6E9F2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39" y="148915"/>
            <a:ext cx="5291921" cy="34224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LOS MILAGROS Y LA HIPOCRESÍA | cronicadeunatraicion">
            <a:extLst>
              <a:ext uri="{FF2B5EF4-FFF2-40B4-BE49-F238E27FC236}">
                <a16:creationId xmlns:a16="http://schemas.microsoft.com/office/drawing/2014/main" xmlns="" id="{413097DF-0A95-1486-85E3-A60D5212C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438" y="148914"/>
            <a:ext cx="5291921" cy="34224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812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32FFBAC-B2A9-0BA0-C706-CA3485A46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5D70D6F-BAE1-BBE2-AB43-40CEC586B24A}"/>
              </a:ext>
            </a:extLst>
          </p:cNvPr>
          <p:cNvSpPr txBox="1"/>
          <p:nvPr/>
        </p:nvSpPr>
        <p:spPr>
          <a:xfrm>
            <a:off x="154221" y="120399"/>
            <a:ext cx="6884933" cy="66401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latin typeface="Georgia" panose="02040502050405020303" pitchFamily="18" charset="0"/>
              </a:rPr>
              <a:t> a)</a:t>
            </a:r>
            <a:r>
              <a:rPr lang="pt-BR" sz="3200" dirty="0">
                <a:latin typeface="Georgia" panose="02040502050405020303" pitchFamily="18" charset="0"/>
              </a:rPr>
              <a:t> Jesus deixou o exemplo. Ele dedicou grande parte do seu ministério para curar enfermos. Portanto, podia dizer ao seus discípulos: "curai os enfermos". Leia Tiago 5.16; e Atos 14.8-10. Jesus tinha pleno conhecimento das condições do homem sem Deus. Corações quebrantados, cativos do pecado, cegos espirituais, oprimidos pelos demônios. Leia Lucas 4.18,19.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3" name="Picture 2" descr="Jesus cura seu corpo e sua alma. | Cristãos 2 Amino">
            <a:extLst>
              <a:ext uri="{FF2B5EF4-FFF2-40B4-BE49-F238E27FC236}">
                <a16:creationId xmlns:a16="http://schemas.microsoft.com/office/drawing/2014/main" xmlns="" id="{DA1CFC32-F23F-8A0C-03BF-8EB4504BA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309" y="120398"/>
            <a:ext cx="4817470" cy="66401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931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A9E75DE-2F8E-8E1E-2D8C-98F7282D4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ssembléia de Deus Madureira - Estiva Gerbi: EBD: O Milagre da Porta Formosa">
            <a:extLst>
              <a:ext uri="{FF2B5EF4-FFF2-40B4-BE49-F238E27FC236}">
                <a16:creationId xmlns:a16="http://schemas.microsoft.com/office/drawing/2014/main" xmlns="" id="{A623A54F-DA27-98DD-EE27-64C6EA987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640" y="385011"/>
            <a:ext cx="8084720" cy="54676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23747CC-2804-8FE2-860D-B71B049C87C5}"/>
              </a:ext>
            </a:extLst>
          </p:cNvPr>
          <p:cNvSpPr txBox="1"/>
          <p:nvPr/>
        </p:nvSpPr>
        <p:spPr>
          <a:xfrm>
            <a:off x="421640" y="4942346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latin typeface="Georgia" panose="02040502050405020303" pitchFamily="18" charset="0"/>
              </a:rPr>
              <a:t>b) </a:t>
            </a:r>
            <a:r>
              <a:rPr lang="pt-BR" sz="3200" dirty="0">
                <a:latin typeface="Georgia" panose="02040502050405020303" pitchFamily="18" charset="0"/>
              </a:rPr>
              <a:t>Como operam os dons de curar? A Bíblia apresenta os métodos utilizados no uso dos dons de curar. Você pode vê-los especialmente no ministério dos apóstolos Paulo e Pedro.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1176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A9E75DE-2F8E-8E1E-2D8C-98F7282D4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 CURA DO PARALÍTICO NO TANQUE DE BETESDA – Francisco Nascimento">
            <a:extLst>
              <a:ext uri="{FF2B5EF4-FFF2-40B4-BE49-F238E27FC236}">
                <a16:creationId xmlns:a16="http://schemas.microsoft.com/office/drawing/2014/main" xmlns="" id="{219BD199-19BA-A881-C8B2-B7D12BBE5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320" y="407641"/>
            <a:ext cx="7947359" cy="45413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23747CC-2804-8FE2-860D-B71B049C87C5}"/>
              </a:ext>
            </a:extLst>
          </p:cNvPr>
          <p:cNvSpPr txBox="1"/>
          <p:nvPr/>
        </p:nvSpPr>
        <p:spPr>
          <a:xfrm>
            <a:off x="421639" y="4173120"/>
            <a:ext cx="11348720" cy="248578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latin typeface="Georgia" panose="02040502050405020303" pitchFamily="18" charset="0"/>
              </a:rPr>
              <a:t>Nos casos da cura do paralítico de </a:t>
            </a:r>
            <a:r>
              <a:rPr lang="pt-BR" sz="2800" dirty="0" err="1">
                <a:latin typeface="Georgia" panose="02040502050405020303" pitchFamily="18" charset="0"/>
              </a:rPr>
              <a:t>Betesda</a:t>
            </a:r>
            <a:r>
              <a:rPr lang="pt-BR" sz="2800" dirty="0">
                <a:latin typeface="Georgia" panose="02040502050405020303" pitchFamily="18" charset="0"/>
              </a:rPr>
              <a:t> e de Enéias, tanto Jesus como Pedro usaram apenas uma palavra de ordem, sem oração, imposição de mãos, ou qualquer outra atitude. Jesus apenas ordenou: "Levanta-te, toma a tua cama e anda". Leia (Atos 9.33,3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4; Atos 19. 11-12; Marcos 8.23; e João 9.11-7). </a:t>
            </a:r>
            <a:endParaRPr lang="pt-BR" sz="2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8966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A9E75DE-2F8E-8E1E-2D8C-98F7282D4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le alimenta multidões com alguns pães e peixes | Vida de Jesus">
            <a:extLst>
              <a:ext uri="{FF2B5EF4-FFF2-40B4-BE49-F238E27FC236}">
                <a16:creationId xmlns:a16="http://schemas.microsoft.com/office/drawing/2014/main" xmlns="" id="{C739F346-236B-C037-28A8-1B3435BBD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705" y="245807"/>
            <a:ext cx="6320589" cy="48607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23747CC-2804-8FE2-860D-B71B049C87C5}"/>
              </a:ext>
            </a:extLst>
          </p:cNvPr>
          <p:cNvSpPr txBox="1"/>
          <p:nvPr/>
        </p:nvSpPr>
        <p:spPr>
          <a:xfrm>
            <a:off x="421640" y="4038600"/>
            <a:ext cx="11348720" cy="248578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="1" dirty="0">
                <a:latin typeface="Georgia" panose="02040502050405020303" pitchFamily="18" charset="0"/>
              </a:rPr>
              <a:t>c) Operação de maravilhas</a:t>
            </a:r>
            <a:r>
              <a:rPr lang="pt-BR" sz="2800" dirty="0">
                <a:latin typeface="Georgia" panose="02040502050405020303" pitchFamily="18" charset="0"/>
              </a:rPr>
              <a:t>. O dom, também chamado de operação de milagre, prodígios e sinais, se constitui em manifestações especiais do poder de Deus que fogem às limitações humanas. São superiores e inexplicáveis. Ele demonstra o poder de Deus na realização de coisas miraculosas e extraordinárias.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6058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A9E75DE-2F8E-8E1E-2D8C-98F7282D4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Jesús cura a un hombre que nació ciego | La vida de Jesús">
            <a:extLst>
              <a:ext uri="{FF2B5EF4-FFF2-40B4-BE49-F238E27FC236}">
                <a16:creationId xmlns:a16="http://schemas.microsoft.com/office/drawing/2014/main" xmlns="" id="{622304D4-2E13-FED9-E118-985A3E526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614" y="489146"/>
            <a:ext cx="6714771" cy="42816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23747CC-2804-8FE2-860D-B71B049C87C5}"/>
              </a:ext>
            </a:extLst>
          </p:cNvPr>
          <p:cNvSpPr txBox="1"/>
          <p:nvPr/>
        </p:nvSpPr>
        <p:spPr>
          <a:xfrm>
            <a:off x="421640" y="4973053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latin typeface="Georgia" panose="02040502050405020303" pitchFamily="18" charset="0"/>
              </a:rPr>
              <a:t>Na operação dos poderosos sinais que envolvem os milagres, o supremo Senhor, apenas usa da forma que Ele quer as leis e forças por Ele mesmo criadas em socorro dos seus filhos.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9543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31D7923-2810-7D64-2B9B-FF7235880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5949D9FB-28D9-6BC5-D492-636CDB8A3F4E}"/>
              </a:ext>
            </a:extLst>
          </p:cNvPr>
          <p:cNvSpPr/>
          <p:nvPr/>
        </p:nvSpPr>
        <p:spPr>
          <a:xfrm>
            <a:off x="662940" y="2331212"/>
            <a:ext cx="10866120" cy="2195575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II.2 –</a:t>
            </a:r>
            <a:r>
              <a:rPr lang="pt-BR" sz="6600" b="1" dirty="0">
                <a:solidFill>
                  <a:prstClr val="black"/>
                </a:solidFill>
                <a:latin typeface="Georgia" panose="02040502050405020303" pitchFamily="18" charset="0"/>
              </a:rPr>
              <a:t>O</a:t>
            </a: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dom da fé.</a:t>
            </a:r>
          </a:p>
        </p:txBody>
      </p:sp>
    </p:spTree>
    <p:extLst>
      <p:ext uri="{BB962C8B-B14F-4D97-AF65-F5344CB8AC3E}">
        <p14:creationId xmlns:p14="http://schemas.microsoft.com/office/powerpoint/2010/main" val="5876592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387C932-6948-8D21-2A38-877CF8A25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9DFAFC2-056D-022D-66A7-0B1625D20CA3}"/>
              </a:ext>
            </a:extLst>
          </p:cNvPr>
          <p:cNvSpPr txBox="1"/>
          <p:nvPr/>
        </p:nvSpPr>
        <p:spPr>
          <a:xfrm>
            <a:off x="421639" y="4199021"/>
            <a:ext cx="11348720" cy="248578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latin typeface="Georgia" panose="02040502050405020303" pitchFamily="18" charset="0"/>
              </a:rPr>
              <a:t>Implica a capacitação espiritual e sobrenatural que conduz o crente a confiar em Deus, a fim de realizar proezas em nome do Senhor. Existe a fé natural, exercitada nas atitudes comuns do dia-a-dia, como tomar um ônibus, um avião, crendo que vai chegar ao destino. Todo mundo tem fé natural, crentes e descrentes.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7170" name="Picture 2" descr="Os Dons Espirituais - O DOM DA FÉ - YouTube">
            <a:extLst>
              <a:ext uri="{FF2B5EF4-FFF2-40B4-BE49-F238E27FC236}">
                <a16:creationId xmlns:a16="http://schemas.microsoft.com/office/drawing/2014/main" xmlns="" id="{42ECC7EF-9016-DA78-360B-3D8CA56644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24" b="12359"/>
          <a:stretch/>
        </p:blipFill>
        <p:spPr bwMode="auto">
          <a:xfrm>
            <a:off x="2633932" y="173192"/>
            <a:ext cx="6924136" cy="388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1474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31C22FF-DA1E-C6B3-3698-B6CB79C04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52F0087-972D-7EDE-8288-3460D8D25883}"/>
              </a:ext>
            </a:extLst>
          </p:cNvPr>
          <p:cNvSpPr txBox="1"/>
          <p:nvPr/>
        </p:nvSpPr>
        <p:spPr>
          <a:xfrm>
            <a:off x="421638" y="3781926"/>
            <a:ext cx="11348720" cy="296251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latin typeface="Georgia" panose="02040502050405020303" pitchFamily="18" charset="0"/>
              </a:rPr>
              <a:t>Quando você creu em Cristo como o seu Senhor e Salvador, exercitou a fé que salva. Há também a fé (crença) que se refere ao que o crente crê e confessa, e se desenvolve através da meditação e do estudo da Palavra de Deus. Mas, no caso do dom, é a fé sobrenatural capaz de movimentar os dons de curar e a operação de maravilhas.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latin typeface="Georgia" panose="02040502050405020303" pitchFamily="18" charset="0"/>
              </a:rPr>
              <a:t>Leia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</a:rPr>
              <a:t>(Atos 16.31). </a:t>
            </a:r>
          </a:p>
        </p:txBody>
      </p:sp>
      <p:pic>
        <p:nvPicPr>
          <p:cNvPr id="4" name="Imagem 3" descr="Homem sentado no chão&#10;&#10;Descrição gerada automaticamente com confiança média">
            <a:extLst>
              <a:ext uri="{FF2B5EF4-FFF2-40B4-BE49-F238E27FC236}">
                <a16:creationId xmlns:a16="http://schemas.microsoft.com/office/drawing/2014/main" xmlns="" id="{29B7DD5D-F035-A05F-AB2D-F75491AC8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90" y="233866"/>
            <a:ext cx="5467353" cy="31951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Dom de Operação de Maravilhas ou Dom de Milagres - Estudo">
            <a:extLst>
              <a:ext uri="{FF2B5EF4-FFF2-40B4-BE49-F238E27FC236}">
                <a16:creationId xmlns:a16="http://schemas.microsoft.com/office/drawing/2014/main" xmlns="" id="{234BD168-485C-6415-DEEC-0CD9A3005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010" y="258792"/>
            <a:ext cx="5235615" cy="3170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471523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FA1AD96-6657-D7DD-1483-77BFEFEAC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E6B075C2-97FF-3571-F87B-ADD49B40F869}"/>
              </a:ext>
            </a:extLst>
          </p:cNvPr>
          <p:cNvSpPr/>
          <p:nvPr/>
        </p:nvSpPr>
        <p:spPr>
          <a:xfrm>
            <a:off x="807719" y="2488720"/>
            <a:ext cx="10967185" cy="1987027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II</a:t>
            </a:r>
            <a:r>
              <a:rPr lang="pt-BR" sz="6600" b="1" dirty="0">
                <a:solidFill>
                  <a:prstClr val="black"/>
                </a:solidFill>
                <a:latin typeface="Georgia" panose="02040502050405020303" pitchFamily="18" charset="0"/>
              </a:rPr>
              <a:t>I</a:t>
            </a: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– DONS DE INSPIRAÇÃO</a:t>
            </a:r>
          </a:p>
        </p:txBody>
      </p:sp>
    </p:spTree>
    <p:extLst>
      <p:ext uri="{BB962C8B-B14F-4D97-AF65-F5344CB8AC3E}">
        <p14:creationId xmlns:p14="http://schemas.microsoft.com/office/powerpoint/2010/main" val="11254178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6176CB1-939A-B663-1528-535BCE68B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5885064-7C68-F1E3-3198-D5E8659921B5}"/>
              </a:ext>
            </a:extLst>
          </p:cNvPr>
          <p:cNvSpPr txBox="1"/>
          <p:nvPr/>
        </p:nvSpPr>
        <p:spPr>
          <a:xfrm>
            <a:off x="421640" y="5292472"/>
            <a:ext cx="11348720" cy="11918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latin typeface="Georgia" panose="02040502050405020303" pitchFamily="18" charset="0"/>
              </a:rPr>
              <a:t>Estes dons dizem respeito à virtude do falar, não pela mente humana mas pelo Espírito Santo.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Gadugi" panose="020B0502040204020203" pitchFamily="34" charset="0"/>
              <a:cs typeface="Gautami" panose="020B0502040204020203" pitchFamily="34" charset="0"/>
            </a:endParaRPr>
          </a:p>
        </p:txBody>
      </p:sp>
      <p:pic>
        <p:nvPicPr>
          <p:cNvPr id="4" name="Picture 2" descr="Prophetic Ministry | Training | Prayer | City Church Christchurch">
            <a:extLst>
              <a:ext uri="{FF2B5EF4-FFF2-40B4-BE49-F238E27FC236}">
                <a16:creationId xmlns:a16="http://schemas.microsoft.com/office/drawing/2014/main" xmlns="" id="{B682591B-E6D6-F775-28B2-41CB4BCD98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41" r="20609" b="1441"/>
          <a:stretch/>
        </p:blipFill>
        <p:spPr bwMode="auto">
          <a:xfrm>
            <a:off x="3137140" y="126112"/>
            <a:ext cx="5917719" cy="499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4226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F75BD6E-7990-7843-A117-52CEB496D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5D7369F8-3BC9-737E-F830-75DCA984AE4F}"/>
              </a:ext>
            </a:extLst>
          </p:cNvPr>
          <p:cNvSpPr/>
          <p:nvPr/>
        </p:nvSpPr>
        <p:spPr>
          <a:xfrm>
            <a:off x="641684" y="2488720"/>
            <a:ext cx="10716127" cy="1890775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III.1 – O dom de línguas e de interpretação.</a:t>
            </a:r>
          </a:p>
        </p:txBody>
      </p:sp>
    </p:spTree>
    <p:extLst>
      <p:ext uri="{BB962C8B-B14F-4D97-AF65-F5344CB8AC3E}">
        <p14:creationId xmlns:p14="http://schemas.microsoft.com/office/powerpoint/2010/main" val="21053376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043ADC-BD9A-87F1-C69A-A9434132A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7FC3B65-D9C2-7B21-94F2-565EB0E3CA28}"/>
              </a:ext>
            </a:extLst>
          </p:cNvPr>
          <p:cNvSpPr txBox="1"/>
          <p:nvPr/>
        </p:nvSpPr>
        <p:spPr>
          <a:xfrm>
            <a:off x="421639" y="4303776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latin typeface="Georgia" panose="02040502050405020303" pitchFamily="18" charset="0"/>
              </a:rPr>
              <a:t>A Bíblia faz menção das línguas estranhas como sinal do batismo no Espírito Santo e também como uma concessão especial, chamada de variedade de línguas ou, simplesmente, dom de línguas.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3" name="Picture 2" descr="ORAÇÃO EM LÍNGUAS DOS ANJOS (Batismo com Espirito Santo e com fogo) | ft.  Pastor Antonio Junior - YouTube">
            <a:extLst>
              <a:ext uri="{FF2B5EF4-FFF2-40B4-BE49-F238E27FC236}">
                <a16:creationId xmlns:a16="http://schemas.microsoft.com/office/drawing/2014/main" xmlns="" id="{3AB33F44-3396-6C8C-13C9-DDF5FB859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912" y="129561"/>
            <a:ext cx="7154174" cy="398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9836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05E8FFF-0B1E-1529-AF68-D4518CDA2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4B0CE22-EF8C-3B28-119A-6C630B63B464}"/>
              </a:ext>
            </a:extLst>
          </p:cNvPr>
          <p:cNvSpPr txBox="1"/>
          <p:nvPr/>
        </p:nvSpPr>
        <p:spPr>
          <a:xfrm>
            <a:off x="421639" y="4160520"/>
            <a:ext cx="11348720" cy="248578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latin typeface="Georgia" panose="02040502050405020303" pitchFamily="18" charset="0"/>
              </a:rPr>
              <a:t>Para que este edifique a igreja, é necessário que haja interpretação; caso contrário, só a pessoa que fala se edifica. O dom de interpretar, portanto, complementa o dom de variedade de línguas e deve seguir a esta manifestação, para que toda igreja seja edificada</a:t>
            </a:r>
            <a:r>
              <a:rPr lang="pt-BR" sz="2800" dirty="0"/>
              <a:t>. Leia 1 Coríntios 14. 13,18,28,39-40.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8194" name="Picture 2" descr="O que significa falar em línguas?">
            <a:extLst>
              <a:ext uri="{FF2B5EF4-FFF2-40B4-BE49-F238E27FC236}">
                <a16:creationId xmlns:a16="http://schemas.microsoft.com/office/drawing/2014/main" xmlns="" id="{4E9FD18D-B83D-5491-7721-5CC217CC0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661" y="211693"/>
            <a:ext cx="6767743" cy="36746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193581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F75BD6E-7990-7843-A117-52CEB496D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5D7369F8-3BC9-737E-F830-75DCA984AE4F}"/>
              </a:ext>
            </a:extLst>
          </p:cNvPr>
          <p:cNvSpPr/>
          <p:nvPr/>
        </p:nvSpPr>
        <p:spPr>
          <a:xfrm>
            <a:off x="641684" y="2488720"/>
            <a:ext cx="11085095" cy="2067238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III.2 – O dom de profecia.</a:t>
            </a:r>
          </a:p>
        </p:txBody>
      </p:sp>
    </p:spTree>
    <p:extLst>
      <p:ext uri="{BB962C8B-B14F-4D97-AF65-F5344CB8AC3E}">
        <p14:creationId xmlns:p14="http://schemas.microsoft.com/office/powerpoint/2010/main" val="1228117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611A78F-F28F-3E35-2C06-D47BA4400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7B16991-0F67-084D-CCAE-9DEF580B2555}"/>
              </a:ext>
            </a:extLst>
          </p:cNvPr>
          <p:cNvSpPr txBox="1"/>
          <p:nvPr/>
        </p:nvSpPr>
        <p:spPr>
          <a:xfrm>
            <a:off x="421640" y="4085476"/>
            <a:ext cx="11348720" cy="248578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latin typeface="Georgia" panose="02040502050405020303" pitchFamily="18" charset="0"/>
              </a:rPr>
              <a:t>Profetizar, como dom, é falar aos homens em nome de Deus, com a finalidade de edificar, exortar e consolar. O que fala em línguas fala a Deus, a não ser que haja intérprete; o que profetiza fala aos homens, da parte de Deus. A profecia é o único, entre os dons, sujeito ao julgamento da igreja. Leia 1 Coríntios 14.3; 1 Coríntios 14.29.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Picture 2" descr="Prophetic Ministry | Training | Prayer | City Church Christchurch">
            <a:extLst>
              <a:ext uri="{FF2B5EF4-FFF2-40B4-BE49-F238E27FC236}">
                <a16:creationId xmlns:a16="http://schemas.microsoft.com/office/drawing/2014/main" xmlns="" id="{279693DE-C3B3-5E9E-BF72-3168DA8386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84"/>
          <a:stretch/>
        </p:blipFill>
        <p:spPr bwMode="auto">
          <a:xfrm>
            <a:off x="2855343" y="179868"/>
            <a:ext cx="6291441" cy="3702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67892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611A78F-F28F-3E35-2C06-D47BA4400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E4F082ED-844D-D5D6-DFBC-812ADD2F5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495" y="408834"/>
            <a:ext cx="8005010" cy="44884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7B16991-0F67-084D-CCAE-9DEF580B2555}"/>
              </a:ext>
            </a:extLst>
          </p:cNvPr>
          <p:cNvSpPr txBox="1"/>
          <p:nvPr/>
        </p:nvSpPr>
        <p:spPr>
          <a:xfrm>
            <a:off x="408387" y="4384018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latin typeface="Georgia" panose="02040502050405020303" pitchFamily="18" charset="0"/>
              </a:rPr>
              <a:t>a) </a:t>
            </a:r>
            <a:r>
              <a:rPr lang="pt-BR" sz="3200" dirty="0">
                <a:latin typeface="Georgia" panose="02040502050405020303" pitchFamily="18" charset="0"/>
              </a:rPr>
              <a:t>As fontes da profecia. O motivo que faz o dom de profecia sujeito ao julgamento da igreja é, sem dúvida, as suas três fontes de inspiração: o espírito humano, o espírito imundo e mentiroso, e o Espírito Santo.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4570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611A78F-F28F-3E35-2C06-D47BA4400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iéis sentem um reavivamento espiritual através dos 10 dias de oração -  Notícias Adventistas">
            <a:extLst>
              <a:ext uri="{FF2B5EF4-FFF2-40B4-BE49-F238E27FC236}">
                <a16:creationId xmlns:a16="http://schemas.microsoft.com/office/drawing/2014/main" xmlns="" id="{1D1B0E5A-0F04-3632-3943-E58C84D10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358" y="318187"/>
            <a:ext cx="7347284" cy="48599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7B16991-0F67-084D-CCAE-9DEF580B2555}"/>
              </a:ext>
            </a:extLst>
          </p:cNvPr>
          <p:cNvSpPr txBox="1"/>
          <p:nvPr/>
        </p:nvSpPr>
        <p:spPr>
          <a:xfrm>
            <a:off x="421640" y="4118095"/>
            <a:ext cx="11348720" cy="248578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latin typeface="Georgia" panose="02040502050405020303" pitchFamily="18" charset="0"/>
              </a:rPr>
              <a:t>A profecia oriunda do espírito humano e suas possibilidades, você encontra especialmente nos seguintes textos: Jeremias 23.16,21 e 25.0 dom de profecia não é um método humano de adivinhar a sorte, de prever o futuro, nem de tornar realidade os desejos dos crentes. Leia 1 </a:t>
            </a:r>
            <a:r>
              <a:rPr lang="pt-BR" sz="2800" dirty="0" err="1">
                <a:latin typeface="Georgia" panose="02040502050405020303" pitchFamily="18" charset="0"/>
              </a:rPr>
              <a:t>Grônicas</a:t>
            </a:r>
            <a:r>
              <a:rPr lang="pt-BR" sz="2800" dirty="0">
                <a:latin typeface="Georgia" panose="02040502050405020303" pitchFamily="18" charset="0"/>
              </a:rPr>
              <a:t> 17.1-4; e Ezequiel 13.1-8.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4816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611A78F-F28F-3E35-2C06-D47BA4400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Mulher Bela aos Olhos de Deus: ESCRAVA ADIVINHADORA">
            <a:extLst>
              <a:ext uri="{FF2B5EF4-FFF2-40B4-BE49-F238E27FC236}">
                <a16:creationId xmlns:a16="http://schemas.microsoft.com/office/drawing/2014/main" xmlns="" id="{925A010C-74E1-1214-E7E2-09484D5BE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84733"/>
            <a:ext cx="7924800" cy="4083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7B16991-0F67-084D-CCAE-9DEF580B2555}"/>
              </a:ext>
            </a:extLst>
          </p:cNvPr>
          <p:cNvSpPr txBox="1"/>
          <p:nvPr/>
        </p:nvSpPr>
        <p:spPr>
          <a:xfrm>
            <a:off x="421640" y="4659357"/>
            <a:ext cx="11348720" cy="200906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latin typeface="Georgia" panose="02040502050405020303" pitchFamily="18" charset="0"/>
              </a:rPr>
              <a:t>A profecia do espírito imundo, cuja preocupação é imitar as obras de Deus e usar o espírito de adivinhação e lisonja, pode muitas vezes passar desapercebida pela sutileza de sua manifestação. É preciso estar em sintonia com Deus, para não cair no engodo de Satanás</a:t>
            </a:r>
            <a:r>
              <a:rPr lang="pt-BR" sz="2800" dirty="0"/>
              <a:t>.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7698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611A78F-F28F-3E35-2C06-D47BA4400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7B16991-0F67-084D-CCAE-9DEF580B2555}"/>
              </a:ext>
            </a:extLst>
          </p:cNvPr>
          <p:cNvSpPr txBox="1"/>
          <p:nvPr/>
        </p:nvSpPr>
        <p:spPr>
          <a:xfrm>
            <a:off x="421640" y="1198602"/>
            <a:ext cx="11348720" cy="446079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latin typeface="Georgia" panose="02040502050405020303" pitchFamily="18" charset="0"/>
              </a:rPr>
              <a:t>b) </a:t>
            </a:r>
            <a:r>
              <a:rPr lang="pt-BR" sz="3200" dirty="0">
                <a:latin typeface="Georgia" panose="02040502050405020303" pitchFamily="18" charset="0"/>
              </a:rPr>
              <a:t>O propósito do dom de profecia. Sendo o propósito do dom de profecia, em primeiro lugar, edificar a Igreja, é natural que o melhor lugar para o seu exercício seja no local onde os crentes se reúnem para a adoração. Para as finalidades de ensinar, instruir e dirigir, com vista ao aperfeiçoamento dos santos, Deus mesmo deu à Igreja apóstolos, pastores, evangelistas e mestres (Efésios 4.11 -12).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0373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611A78F-F28F-3E35-2C06-D47BA4400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9F237F3F-CF92-6F4B-C0A0-7090322204B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8" y="286737"/>
            <a:ext cx="10718359" cy="599974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7B16991-0F67-084D-CCAE-9DEF580B2555}"/>
              </a:ext>
            </a:extLst>
          </p:cNvPr>
          <p:cNvSpPr txBox="1"/>
          <p:nvPr/>
        </p:nvSpPr>
        <p:spPr>
          <a:xfrm>
            <a:off x="421640" y="4289787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latin typeface="Georgia" panose="02040502050405020303" pitchFamily="18" charset="0"/>
              </a:rPr>
              <a:t>O dom de profecia não é para doutrinar a igreja, instruir o pastor e nem dirigir a vida dos crentes, e sim para informar, dar a entender pelo Espírito, deixando as decisões com cada um segundo a medida da fé.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9904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611A78F-F28F-3E35-2C06-D47BA4400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7B16991-0F67-084D-CCAE-9DEF580B2555}"/>
              </a:ext>
            </a:extLst>
          </p:cNvPr>
          <p:cNvSpPr txBox="1"/>
          <p:nvPr/>
        </p:nvSpPr>
        <p:spPr>
          <a:xfrm>
            <a:off x="421640" y="1322599"/>
            <a:ext cx="11348720" cy="446079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latin typeface="Georgia" panose="02040502050405020303" pitchFamily="18" charset="0"/>
              </a:rPr>
              <a:t>c) </a:t>
            </a:r>
            <a:r>
              <a:rPr lang="pt-BR" sz="3200" dirty="0">
                <a:latin typeface="Georgia" panose="02040502050405020303" pitchFamily="18" charset="0"/>
              </a:rPr>
              <a:t>A disciplina do dom de profecia. É uma bênção, quando usado com a disciplina que a Palavra de Deus recomenda: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latin typeface="Georgia" panose="02040502050405020303" pitchFamily="18" charset="0"/>
              </a:rPr>
              <a:t> - Todos podem profetizar (1 Coríntios 14.5).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latin typeface="Georgia" panose="02040502050405020303" pitchFamily="18" charset="0"/>
              </a:rPr>
              <a:t> - Em cada culto, apenas dois ou três devem profetizar (1 Coríntios 14.29).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latin typeface="Georgia" panose="02040502050405020303" pitchFamily="18" charset="0"/>
              </a:rPr>
              <a:t>- Dois crentes não podem profetizar ao mesmo tempo, pois criam confusão e deixam dúvidas sobre quem Deus está usando (1 Coríntios 14.30).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982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611A78F-F28F-3E35-2C06-D47BA4400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7B16991-0F67-084D-CCAE-9DEF580B2555}"/>
              </a:ext>
            </a:extLst>
          </p:cNvPr>
          <p:cNvSpPr txBox="1"/>
          <p:nvPr/>
        </p:nvSpPr>
        <p:spPr>
          <a:xfrm>
            <a:off x="408387" y="783797"/>
            <a:ext cx="11348720" cy="500562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t-BR" sz="3200" dirty="0">
                <a:latin typeface="Georgia" panose="02040502050405020303" pitchFamily="18" charset="0"/>
              </a:rPr>
              <a:t>Se um crente estiver profetizando e um segundo começar a fazê-lo também, só vai criar uma competição entre profetas. A ordem é o segundo não iniciar, antes que o primeiro termine, e, se o fizer, que o primeiro se cale. O ensino é que até três podem profetizar, um após o outro, nunca ao mesmo tempo, pois Deus não é de confusão (1 Coríntios 14.31, 33). 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t-BR" sz="3200" dirty="0">
                <a:latin typeface="Georgia" panose="02040502050405020303" pitchFamily="18" charset="0"/>
              </a:rPr>
              <a:t>A prova de ser espiritual e profeta é aceitar o que diz a Bíblia (1 Coríntios 14.37-40).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10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611A78F-F28F-3E35-2C06-D47BA4400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9F237F3F-CF92-6F4B-C0A0-7090322204B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8" y="286737"/>
            <a:ext cx="10718359" cy="599974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7B16991-0F67-084D-CCAE-9DEF580B2555}"/>
              </a:ext>
            </a:extLst>
          </p:cNvPr>
          <p:cNvSpPr txBox="1"/>
          <p:nvPr/>
        </p:nvSpPr>
        <p:spPr>
          <a:xfrm>
            <a:off x="408387" y="4289787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latin typeface="Georgia" panose="02040502050405020303" pitchFamily="18" charset="0"/>
              </a:rPr>
              <a:t>O dom de profecia não é para doutrinar a igreja, instruir o pastor e nem dirigir a vida dos crentes, e sim para informar, dar a entender pelo Espírito, deixando as decisões com cada um segundo a medida da fé.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1844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1551</TotalTime>
  <Words>1893</Words>
  <Application>Microsoft Office PowerPoint</Application>
  <PresentationFormat>Widescreen</PresentationFormat>
  <Paragraphs>60</Paragraphs>
  <Slides>45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45</vt:i4>
      </vt:variant>
    </vt:vector>
  </HeadingPairs>
  <TitlesOfParts>
    <vt:vector size="52" baseType="lpstr">
      <vt:lpstr>Arial</vt:lpstr>
      <vt:lpstr>Calibri</vt:lpstr>
      <vt:lpstr>Calibri Light</vt:lpstr>
      <vt:lpstr>Gadugi</vt:lpstr>
      <vt:lpstr>Gautami</vt:lpstr>
      <vt:lpstr>Georgia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Erberson Pinheiro</dc:creator>
  <cp:lastModifiedBy>Uusario</cp:lastModifiedBy>
  <cp:revision>12</cp:revision>
  <dcterms:created xsi:type="dcterms:W3CDTF">2024-02-04T03:15:54Z</dcterms:created>
  <dcterms:modified xsi:type="dcterms:W3CDTF">2024-10-11T22:57:16Z</dcterms:modified>
</cp:coreProperties>
</file>