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1" r:id="rId7"/>
    <p:sldId id="262" r:id="rId8"/>
    <p:sldId id="265" r:id="rId9"/>
    <p:sldId id="264" r:id="rId10"/>
    <p:sldId id="266" r:id="rId11"/>
    <p:sldId id="267" r:id="rId12"/>
    <p:sldId id="2290" r:id="rId13"/>
    <p:sldId id="2291" r:id="rId14"/>
    <p:sldId id="268" r:id="rId15"/>
    <p:sldId id="269" r:id="rId16"/>
    <p:sldId id="270" r:id="rId17"/>
    <p:sldId id="271" r:id="rId18"/>
    <p:sldId id="272" r:id="rId19"/>
    <p:sldId id="273" r:id="rId20"/>
    <p:sldId id="274" r:id="rId21"/>
    <p:sldId id="2293" r:id="rId22"/>
    <p:sldId id="2294" r:id="rId23"/>
    <p:sldId id="2295" r:id="rId24"/>
    <p:sldId id="275" r:id="rId25"/>
    <p:sldId id="2296" r:id="rId26"/>
    <p:sldId id="276" r:id="rId27"/>
    <p:sldId id="278" r:id="rId28"/>
    <p:sldId id="284" r:id="rId29"/>
    <p:sldId id="279" r:id="rId30"/>
    <p:sldId id="280" r:id="rId31"/>
    <p:sldId id="281" r:id="rId32"/>
    <p:sldId id="286" r:id="rId33"/>
    <p:sldId id="287" r:id="rId34"/>
    <p:sldId id="288" r:id="rId35"/>
    <p:sldId id="296" r:id="rId36"/>
    <p:sldId id="298" r:id="rId37"/>
    <p:sldId id="299" r:id="rId38"/>
    <p:sldId id="300" r:id="rId39"/>
    <p:sldId id="304" r:id="rId40"/>
    <p:sldId id="305" r:id="rId41"/>
    <p:sldId id="306" r:id="rId42"/>
    <p:sldId id="309" r:id="rId43"/>
    <p:sldId id="310" r:id="rId44"/>
    <p:sldId id="311" r:id="rId45"/>
    <p:sldId id="312" r:id="rId46"/>
    <p:sldId id="2297" r:id="rId47"/>
    <p:sldId id="2298" r:id="rId48"/>
    <p:sldId id="2299" r:id="rId49"/>
    <p:sldId id="2300" r:id="rId50"/>
    <p:sldId id="2302" r:id="rId51"/>
    <p:sldId id="2306" r:id="rId52"/>
    <p:sldId id="2303" r:id="rId53"/>
    <p:sldId id="2304" r:id="rId54"/>
    <p:sldId id="2307" r:id="rId55"/>
    <p:sldId id="2305" r:id="rId56"/>
    <p:sldId id="2309" r:id="rId57"/>
    <p:sldId id="2310" r:id="rId58"/>
    <p:sldId id="2311" r:id="rId59"/>
    <p:sldId id="2312" r:id="rId60"/>
    <p:sldId id="2317" r:id="rId61"/>
    <p:sldId id="2313" r:id="rId62"/>
    <p:sldId id="2315" r:id="rId63"/>
    <p:sldId id="2314" r:id="rId64"/>
    <p:sldId id="2318" r:id="rId65"/>
    <p:sldId id="2316" r:id="rId66"/>
    <p:sldId id="2319" r:id="rId67"/>
    <p:sldId id="2320" r:id="rId68"/>
    <p:sldId id="2321" r:id="rId69"/>
    <p:sldId id="2322" r:id="rId70"/>
    <p:sldId id="2323" r:id="rId71"/>
    <p:sldId id="2324" r:id="rId72"/>
    <p:sldId id="2325" r:id="rId73"/>
    <p:sldId id="2327" r:id="rId74"/>
    <p:sldId id="2328" r:id="rId75"/>
    <p:sldId id="2329" r:id="rId76"/>
    <p:sldId id="2554" r:id="rId77"/>
    <p:sldId id="2555" r:id="rId78"/>
    <p:sldId id="2556" r:id="rId79"/>
    <p:sldId id="301" r:id="rId80"/>
    <p:sldId id="302" r:id="rId81"/>
    <p:sldId id="315" r:id="rId82"/>
    <p:sldId id="1795" r:id="rId83"/>
    <p:sldId id="2162" r:id="rId84"/>
    <p:sldId id="2553" r:id="rId85"/>
    <p:sldId id="1786" r:id="rId86"/>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A3005A-8A8C-4B5D-92D3-8E31A989146F}" v="111" dt="2024-03-02T20:10:23.851"/>
    <p1510:client id="{657BFC11-5417-4303-95D2-07C20EE2A460}" v="147" dt="2024-03-03T00:03:22.4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9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arcylla mary" userId="597a366b3e6013e2" providerId="LiveId" clId="{46E1A426-B9D0-4AE7-A52F-DD45455E6D58}"/>
    <pc:docChg chg="undo custSel addSld delSld modSld">
      <pc:chgData name="tharcylla mary" userId="597a366b3e6013e2" providerId="LiveId" clId="{46E1A426-B9D0-4AE7-A52F-DD45455E6D58}" dt="2024-02-28T20:17:52.927" v="2927" actId="14100"/>
      <pc:docMkLst>
        <pc:docMk/>
      </pc:docMkLst>
      <pc:sldChg chg="modSp mod">
        <pc:chgData name="tharcylla mary" userId="597a366b3e6013e2" providerId="LiveId" clId="{46E1A426-B9D0-4AE7-A52F-DD45455E6D58}" dt="2024-02-28T14:32:47.707" v="2569" actId="20577"/>
        <pc:sldMkLst>
          <pc:docMk/>
          <pc:sldMk cId="1922359058" sldId="256"/>
        </pc:sldMkLst>
        <pc:spChg chg="mod">
          <ac:chgData name="tharcylla mary" userId="597a366b3e6013e2" providerId="LiveId" clId="{46E1A426-B9D0-4AE7-A52F-DD45455E6D58}" dt="2024-02-14T14:32:13.029" v="26" actId="20577"/>
          <ac:spMkLst>
            <pc:docMk/>
            <pc:sldMk cId="1922359058" sldId="256"/>
            <ac:spMk id="4" creationId="{7FFC65B1-045D-2FF6-3F98-C3F790BFC566}"/>
          </ac:spMkLst>
        </pc:spChg>
        <pc:spChg chg="mod">
          <ac:chgData name="tharcylla mary" userId="597a366b3e6013e2" providerId="LiveId" clId="{46E1A426-B9D0-4AE7-A52F-DD45455E6D58}" dt="2024-02-28T14:32:47.707" v="2569" actId="20577"/>
          <ac:spMkLst>
            <pc:docMk/>
            <pc:sldMk cId="1922359058" sldId="256"/>
            <ac:spMk id="7" creationId="{7A3A43CC-BF9D-EE62-A443-13DF9A7BE391}"/>
          </ac:spMkLst>
        </pc:spChg>
      </pc:sldChg>
      <pc:sldChg chg="addSp delSp modSp mod">
        <pc:chgData name="tharcylla mary" userId="597a366b3e6013e2" providerId="LiveId" clId="{46E1A426-B9D0-4AE7-A52F-DD45455E6D58}" dt="2024-02-14T20:12:35.996" v="1704" actId="14100"/>
        <pc:sldMkLst>
          <pc:docMk/>
          <pc:sldMk cId="2753949025" sldId="257"/>
        </pc:sldMkLst>
        <pc:spChg chg="mod">
          <ac:chgData name="tharcylla mary" userId="597a366b3e6013e2" providerId="LiveId" clId="{46E1A426-B9D0-4AE7-A52F-DD45455E6D58}" dt="2024-02-14T20:09:20.384" v="1687" actId="1076"/>
          <ac:spMkLst>
            <pc:docMk/>
            <pc:sldMk cId="2753949025" sldId="257"/>
            <ac:spMk id="2" creationId="{E9853AB9-63BB-22CB-2D5E-7B657D705ADF}"/>
          </ac:spMkLst>
        </pc:spChg>
        <pc:picChg chg="del">
          <ac:chgData name="tharcylla mary" userId="597a366b3e6013e2" providerId="LiveId" clId="{46E1A426-B9D0-4AE7-A52F-DD45455E6D58}" dt="2024-02-14T20:08:44.491" v="1681" actId="478"/>
          <ac:picMkLst>
            <pc:docMk/>
            <pc:sldMk cId="2753949025" sldId="257"/>
            <ac:picMk id="4" creationId="{03E81C44-F8EA-4CC9-CF43-482282D79760}"/>
          </ac:picMkLst>
        </pc:picChg>
        <pc:picChg chg="del mod">
          <ac:chgData name="tharcylla mary" userId="597a366b3e6013e2" providerId="LiveId" clId="{46E1A426-B9D0-4AE7-A52F-DD45455E6D58}" dt="2024-02-14T20:09:58.073" v="1691" actId="478"/>
          <ac:picMkLst>
            <pc:docMk/>
            <pc:sldMk cId="2753949025" sldId="257"/>
            <ac:picMk id="6" creationId="{C282B133-AE79-B21B-9C98-C3F23C7C3422}"/>
          </ac:picMkLst>
        </pc:picChg>
        <pc:picChg chg="add mod">
          <ac:chgData name="tharcylla mary" userId="597a366b3e6013e2" providerId="LiveId" clId="{46E1A426-B9D0-4AE7-A52F-DD45455E6D58}" dt="2024-02-14T20:12:24.096" v="1702" actId="1440"/>
          <ac:picMkLst>
            <pc:docMk/>
            <pc:sldMk cId="2753949025" sldId="257"/>
            <ac:picMk id="1026" creationId="{35775E98-3D2C-2632-E66A-D70D242A2E9A}"/>
          </ac:picMkLst>
        </pc:picChg>
        <pc:picChg chg="add mod">
          <ac:chgData name="tharcylla mary" userId="597a366b3e6013e2" providerId="LiveId" clId="{46E1A426-B9D0-4AE7-A52F-DD45455E6D58}" dt="2024-02-14T20:12:35.996" v="1704" actId="14100"/>
          <ac:picMkLst>
            <pc:docMk/>
            <pc:sldMk cId="2753949025" sldId="257"/>
            <ac:picMk id="1028" creationId="{A27FF92C-E53E-C0EB-3DBA-769D425C9CDA}"/>
          </ac:picMkLst>
        </pc:picChg>
      </pc:sldChg>
      <pc:sldChg chg="modSp mod">
        <pc:chgData name="tharcylla mary" userId="597a366b3e6013e2" providerId="LiveId" clId="{46E1A426-B9D0-4AE7-A52F-DD45455E6D58}" dt="2024-02-14T17:15:58.133" v="370" actId="2711"/>
        <pc:sldMkLst>
          <pc:docMk/>
          <pc:sldMk cId="1294442661" sldId="259"/>
        </pc:sldMkLst>
        <pc:spChg chg="mod">
          <ac:chgData name="tharcylla mary" userId="597a366b3e6013e2" providerId="LiveId" clId="{46E1A426-B9D0-4AE7-A52F-DD45455E6D58}" dt="2024-02-14T17:15:58.133" v="370" actId="2711"/>
          <ac:spMkLst>
            <pc:docMk/>
            <pc:sldMk cId="1294442661" sldId="259"/>
            <ac:spMk id="2" creationId="{83C37415-BF71-DA97-A264-351959E0A0C0}"/>
          </ac:spMkLst>
        </pc:spChg>
      </pc:sldChg>
      <pc:sldChg chg="addSp delSp modSp mod">
        <pc:chgData name="tharcylla mary" userId="597a366b3e6013e2" providerId="LiveId" clId="{46E1A426-B9D0-4AE7-A52F-DD45455E6D58}" dt="2024-02-27T13:08:15.897" v="2294" actId="1076"/>
        <pc:sldMkLst>
          <pc:docMk/>
          <pc:sldMk cId="1476403239" sldId="260"/>
        </pc:sldMkLst>
        <pc:spChg chg="mod">
          <ac:chgData name="tharcylla mary" userId="597a366b3e6013e2" providerId="LiveId" clId="{46E1A426-B9D0-4AE7-A52F-DD45455E6D58}" dt="2024-02-27T13:07:46.451" v="2287" actId="1076"/>
          <ac:spMkLst>
            <pc:docMk/>
            <pc:sldMk cId="1476403239" sldId="260"/>
            <ac:spMk id="2" creationId="{16F3E368-A584-6642-8DCF-AA94C009DC55}"/>
          </ac:spMkLst>
        </pc:spChg>
        <pc:picChg chg="add del mod">
          <ac:chgData name="tharcylla mary" userId="597a366b3e6013e2" providerId="LiveId" clId="{46E1A426-B9D0-4AE7-A52F-DD45455E6D58}" dt="2024-02-27T13:07:33.048" v="2284" actId="478"/>
          <ac:picMkLst>
            <pc:docMk/>
            <pc:sldMk cId="1476403239" sldId="260"/>
            <ac:picMk id="3" creationId="{FD1EC280-DE43-0CD5-317C-FA10E28A71A0}"/>
          </ac:picMkLst>
        </pc:picChg>
        <pc:picChg chg="del">
          <ac:chgData name="tharcylla mary" userId="597a366b3e6013e2" providerId="LiveId" clId="{46E1A426-B9D0-4AE7-A52F-DD45455E6D58}" dt="2024-02-14T20:13:36.672" v="1705" actId="478"/>
          <ac:picMkLst>
            <pc:docMk/>
            <pc:sldMk cId="1476403239" sldId="260"/>
            <ac:picMk id="4" creationId="{1E64459C-5265-2109-EFEC-B8A677D49D59}"/>
          </ac:picMkLst>
        </pc:picChg>
        <pc:picChg chg="add mod">
          <ac:chgData name="tharcylla mary" userId="597a366b3e6013e2" providerId="LiveId" clId="{46E1A426-B9D0-4AE7-A52F-DD45455E6D58}" dt="2024-02-27T13:08:15.897" v="2294" actId="1076"/>
          <ac:picMkLst>
            <pc:docMk/>
            <pc:sldMk cId="1476403239" sldId="260"/>
            <ac:picMk id="4" creationId="{5CA37444-2896-8F98-A50A-5811DE1707F5}"/>
          </ac:picMkLst>
        </pc:picChg>
        <pc:picChg chg="add del mod">
          <ac:chgData name="tharcylla mary" userId="597a366b3e6013e2" providerId="LiveId" clId="{46E1A426-B9D0-4AE7-A52F-DD45455E6D58}" dt="2024-02-27T13:03:57.144" v="2277" actId="478"/>
          <ac:picMkLst>
            <pc:docMk/>
            <pc:sldMk cId="1476403239" sldId="260"/>
            <ac:picMk id="2050" creationId="{4ADBE59D-E093-A9B8-AB5C-B25B640EA11D}"/>
          </ac:picMkLst>
        </pc:picChg>
      </pc:sldChg>
      <pc:sldChg chg="addSp delSp modSp mod">
        <pc:chgData name="tharcylla mary" userId="597a366b3e6013e2" providerId="LiveId" clId="{46E1A426-B9D0-4AE7-A52F-DD45455E6D58}" dt="2024-02-27T14:41:12.931" v="2456" actId="1076"/>
        <pc:sldMkLst>
          <pc:docMk/>
          <pc:sldMk cId="879559626" sldId="261"/>
        </pc:sldMkLst>
        <pc:spChg chg="mod">
          <ac:chgData name="tharcylla mary" userId="597a366b3e6013e2" providerId="LiveId" clId="{46E1A426-B9D0-4AE7-A52F-DD45455E6D58}" dt="2024-02-14T17:19:15.635" v="376" actId="2711"/>
          <ac:spMkLst>
            <pc:docMk/>
            <pc:sldMk cId="879559626" sldId="261"/>
            <ac:spMk id="2" creationId="{3D412BB9-6E58-75E4-1B97-A799EBE604EC}"/>
          </ac:spMkLst>
        </pc:spChg>
        <pc:picChg chg="add del mod">
          <ac:chgData name="tharcylla mary" userId="597a366b3e6013e2" providerId="LiveId" clId="{46E1A426-B9D0-4AE7-A52F-DD45455E6D58}" dt="2024-02-27T14:35:32.221" v="2387" actId="478"/>
          <ac:picMkLst>
            <pc:docMk/>
            <pc:sldMk cId="879559626" sldId="261"/>
            <ac:picMk id="3" creationId="{E837FA8D-972A-2978-FCCF-C8940D9063CA}"/>
          </ac:picMkLst>
        </pc:picChg>
        <pc:picChg chg="del">
          <ac:chgData name="tharcylla mary" userId="597a366b3e6013e2" providerId="LiveId" clId="{46E1A426-B9D0-4AE7-A52F-DD45455E6D58}" dt="2024-02-14T20:18:07.817" v="1712" actId="478"/>
          <ac:picMkLst>
            <pc:docMk/>
            <pc:sldMk cId="879559626" sldId="261"/>
            <ac:picMk id="4" creationId="{D75933B9-EC8C-516F-580C-82CF21A35949}"/>
          </ac:picMkLst>
        </pc:picChg>
        <pc:picChg chg="add mod ord">
          <ac:chgData name="tharcylla mary" userId="597a366b3e6013e2" providerId="LiveId" clId="{46E1A426-B9D0-4AE7-A52F-DD45455E6D58}" dt="2024-02-27T14:41:12.931" v="2456" actId="1076"/>
          <ac:picMkLst>
            <pc:docMk/>
            <pc:sldMk cId="879559626" sldId="261"/>
            <ac:picMk id="5" creationId="{42548B8C-A789-6E7D-F2BC-074A25312033}"/>
          </ac:picMkLst>
        </pc:picChg>
        <pc:picChg chg="del">
          <ac:chgData name="tharcylla mary" userId="597a366b3e6013e2" providerId="LiveId" clId="{46E1A426-B9D0-4AE7-A52F-DD45455E6D58}" dt="2024-02-14T20:20:19.949" v="1718" actId="478"/>
          <ac:picMkLst>
            <pc:docMk/>
            <pc:sldMk cId="879559626" sldId="261"/>
            <ac:picMk id="6" creationId="{C9D3C8A1-DAA4-9555-FAD1-D02C1CFFAD0E}"/>
          </ac:picMkLst>
        </pc:picChg>
        <pc:picChg chg="add del mod">
          <ac:chgData name="tharcylla mary" userId="597a366b3e6013e2" providerId="LiveId" clId="{46E1A426-B9D0-4AE7-A52F-DD45455E6D58}" dt="2024-02-14T20:20:15.395" v="1717" actId="478"/>
          <ac:picMkLst>
            <pc:docMk/>
            <pc:sldMk cId="879559626" sldId="261"/>
            <ac:picMk id="3074" creationId="{B067A02A-7D40-9EAB-CC40-9F26600DD047}"/>
          </ac:picMkLst>
        </pc:picChg>
        <pc:picChg chg="add del mod">
          <ac:chgData name="tharcylla mary" userId="597a366b3e6013e2" providerId="LiveId" clId="{46E1A426-B9D0-4AE7-A52F-DD45455E6D58}" dt="2024-02-27T13:09:02.298" v="2295" actId="478"/>
          <ac:picMkLst>
            <pc:docMk/>
            <pc:sldMk cId="879559626" sldId="261"/>
            <ac:picMk id="3076" creationId="{5FA5FE0B-9F24-F5BE-8404-53B50AB35398}"/>
          </ac:picMkLst>
        </pc:picChg>
      </pc:sldChg>
      <pc:sldChg chg="addSp delSp modSp mod">
        <pc:chgData name="tharcylla mary" userId="597a366b3e6013e2" providerId="LiveId" clId="{46E1A426-B9D0-4AE7-A52F-DD45455E6D58}" dt="2024-02-14T17:23:37.916" v="474" actId="1076"/>
        <pc:sldMkLst>
          <pc:docMk/>
          <pc:sldMk cId="3014216771" sldId="262"/>
        </pc:sldMkLst>
        <pc:spChg chg="add del mod">
          <ac:chgData name="tharcylla mary" userId="597a366b3e6013e2" providerId="LiveId" clId="{46E1A426-B9D0-4AE7-A52F-DD45455E6D58}" dt="2024-02-14T17:23:37.916" v="474" actId="1076"/>
          <ac:spMkLst>
            <pc:docMk/>
            <pc:sldMk cId="3014216771" sldId="262"/>
            <ac:spMk id="2" creationId="{CC51285E-1670-5302-34C1-4FCB22E800AD}"/>
          </ac:spMkLst>
        </pc:spChg>
      </pc:sldChg>
      <pc:sldChg chg="del">
        <pc:chgData name="tharcylla mary" userId="597a366b3e6013e2" providerId="LiveId" clId="{46E1A426-B9D0-4AE7-A52F-DD45455E6D58}" dt="2024-02-14T17:23:48.437" v="475" actId="47"/>
        <pc:sldMkLst>
          <pc:docMk/>
          <pc:sldMk cId="2109410498" sldId="263"/>
        </pc:sldMkLst>
      </pc:sldChg>
      <pc:sldChg chg="addSp delSp modSp mod">
        <pc:chgData name="tharcylla mary" userId="597a366b3e6013e2" providerId="LiveId" clId="{46E1A426-B9D0-4AE7-A52F-DD45455E6D58}" dt="2024-02-27T14:42:39.295" v="2465" actId="171"/>
        <pc:sldMkLst>
          <pc:docMk/>
          <pc:sldMk cId="3147800983" sldId="264"/>
        </pc:sldMkLst>
        <pc:spChg chg="mod">
          <ac:chgData name="tharcylla mary" userId="597a366b3e6013e2" providerId="LiveId" clId="{46E1A426-B9D0-4AE7-A52F-DD45455E6D58}" dt="2024-02-14T17:32:35.099" v="486" actId="2711"/>
          <ac:spMkLst>
            <pc:docMk/>
            <pc:sldMk cId="3147800983" sldId="264"/>
            <ac:spMk id="2" creationId="{276E2469-AEEA-5955-5E4A-8A4E74019FAA}"/>
          </ac:spMkLst>
        </pc:spChg>
        <pc:picChg chg="add del mod ord">
          <ac:chgData name="tharcylla mary" userId="597a366b3e6013e2" providerId="LiveId" clId="{46E1A426-B9D0-4AE7-A52F-DD45455E6D58}" dt="2024-02-27T14:35:35.726" v="2388" actId="478"/>
          <ac:picMkLst>
            <pc:docMk/>
            <pc:sldMk cId="3147800983" sldId="264"/>
            <ac:picMk id="3" creationId="{B6660FE7-643F-30EC-8B42-68CA665D86BA}"/>
          </ac:picMkLst>
        </pc:picChg>
        <pc:picChg chg="del">
          <ac:chgData name="tharcylla mary" userId="597a366b3e6013e2" providerId="LiveId" clId="{46E1A426-B9D0-4AE7-A52F-DD45455E6D58}" dt="2024-02-14T20:22:33.104" v="1726" actId="478"/>
          <ac:picMkLst>
            <pc:docMk/>
            <pc:sldMk cId="3147800983" sldId="264"/>
            <ac:picMk id="4" creationId="{27B1190F-99EF-9280-05B6-E6361CBFEA7A}"/>
          </ac:picMkLst>
        </pc:picChg>
        <pc:picChg chg="add mod ord">
          <ac:chgData name="tharcylla mary" userId="597a366b3e6013e2" providerId="LiveId" clId="{46E1A426-B9D0-4AE7-A52F-DD45455E6D58}" dt="2024-02-27T14:42:39.295" v="2465" actId="171"/>
          <ac:picMkLst>
            <pc:docMk/>
            <pc:sldMk cId="3147800983" sldId="264"/>
            <ac:picMk id="5" creationId="{1A59143F-4B77-93A0-F809-BD84021C799E}"/>
          </ac:picMkLst>
        </pc:picChg>
        <pc:picChg chg="add del mod">
          <ac:chgData name="tharcylla mary" userId="597a366b3e6013e2" providerId="LiveId" clId="{46E1A426-B9D0-4AE7-A52F-DD45455E6D58}" dt="2024-02-27T13:10:16.928" v="2302" actId="478"/>
          <ac:picMkLst>
            <pc:docMk/>
            <pc:sldMk cId="3147800983" sldId="264"/>
            <ac:picMk id="4098" creationId="{CB7161D2-EF0B-E92A-E34A-95471A201226}"/>
          </ac:picMkLst>
        </pc:picChg>
      </pc:sldChg>
      <pc:sldChg chg="modSp mod">
        <pc:chgData name="tharcylla mary" userId="597a366b3e6013e2" providerId="LiveId" clId="{46E1A426-B9D0-4AE7-A52F-DD45455E6D58}" dt="2024-02-14T17:24:57.104" v="481" actId="20577"/>
        <pc:sldMkLst>
          <pc:docMk/>
          <pc:sldMk cId="1452563484" sldId="265"/>
        </pc:sldMkLst>
        <pc:spChg chg="mod">
          <ac:chgData name="tharcylla mary" userId="597a366b3e6013e2" providerId="LiveId" clId="{46E1A426-B9D0-4AE7-A52F-DD45455E6D58}" dt="2024-02-14T17:24:57.104" v="481" actId="20577"/>
          <ac:spMkLst>
            <pc:docMk/>
            <pc:sldMk cId="1452563484" sldId="265"/>
            <ac:spMk id="2" creationId="{5D7369F8-3BC9-737E-F830-75DCA984AE4F}"/>
          </ac:spMkLst>
        </pc:spChg>
      </pc:sldChg>
      <pc:sldChg chg="addSp delSp modSp mod">
        <pc:chgData name="tharcylla mary" userId="597a366b3e6013e2" providerId="LiveId" clId="{46E1A426-B9D0-4AE7-A52F-DD45455E6D58}" dt="2024-02-14T20:28:31.750" v="1744" actId="1440"/>
        <pc:sldMkLst>
          <pc:docMk/>
          <pc:sldMk cId="3205043957" sldId="266"/>
        </pc:sldMkLst>
        <pc:spChg chg="mod">
          <ac:chgData name="tharcylla mary" userId="597a366b3e6013e2" providerId="LiveId" clId="{46E1A426-B9D0-4AE7-A52F-DD45455E6D58}" dt="2024-02-14T17:33:50.286" v="489" actId="1076"/>
          <ac:spMkLst>
            <pc:docMk/>
            <pc:sldMk cId="3205043957" sldId="266"/>
            <ac:spMk id="2" creationId="{F9F8E0EB-BA28-73C5-7B72-4CF25CD526BA}"/>
          </ac:spMkLst>
        </pc:spChg>
        <pc:picChg chg="del mod">
          <ac:chgData name="tharcylla mary" userId="597a366b3e6013e2" providerId="LiveId" clId="{46E1A426-B9D0-4AE7-A52F-DD45455E6D58}" dt="2024-02-14T20:27:49.335" v="1737" actId="478"/>
          <ac:picMkLst>
            <pc:docMk/>
            <pc:sldMk cId="3205043957" sldId="266"/>
            <ac:picMk id="4" creationId="{4EF27B98-B61D-F421-4882-1BF824DAA73B}"/>
          </ac:picMkLst>
        </pc:picChg>
        <pc:picChg chg="add del mod">
          <ac:chgData name="tharcylla mary" userId="597a366b3e6013e2" providerId="LiveId" clId="{46E1A426-B9D0-4AE7-A52F-DD45455E6D58}" dt="2024-02-14T20:27:49.335" v="1737" actId="478"/>
          <ac:picMkLst>
            <pc:docMk/>
            <pc:sldMk cId="3205043957" sldId="266"/>
            <ac:picMk id="5122" creationId="{F1A75D2F-89FC-1ADB-E0F7-00335C7042B9}"/>
          </ac:picMkLst>
        </pc:picChg>
        <pc:picChg chg="add mod">
          <ac:chgData name="tharcylla mary" userId="597a366b3e6013e2" providerId="LiveId" clId="{46E1A426-B9D0-4AE7-A52F-DD45455E6D58}" dt="2024-02-14T20:28:31.750" v="1744" actId="1440"/>
          <ac:picMkLst>
            <pc:docMk/>
            <pc:sldMk cId="3205043957" sldId="266"/>
            <ac:picMk id="5124" creationId="{B2DBBAB6-7C99-BF23-A692-49EC2ABE2F1F}"/>
          </ac:picMkLst>
        </pc:picChg>
      </pc:sldChg>
      <pc:sldChg chg="addSp delSp modSp mod">
        <pc:chgData name="tharcylla mary" userId="597a366b3e6013e2" providerId="LiveId" clId="{46E1A426-B9D0-4AE7-A52F-DD45455E6D58}" dt="2024-02-14T20:32:43.283" v="1759" actId="1440"/>
        <pc:sldMkLst>
          <pc:docMk/>
          <pc:sldMk cId="587574116" sldId="267"/>
        </pc:sldMkLst>
        <pc:spChg chg="mod">
          <ac:chgData name="tharcylla mary" userId="597a366b3e6013e2" providerId="LiveId" clId="{46E1A426-B9D0-4AE7-A52F-DD45455E6D58}" dt="2024-02-14T17:36:30.581" v="499" actId="1076"/>
          <ac:spMkLst>
            <pc:docMk/>
            <pc:sldMk cId="587574116" sldId="267"/>
            <ac:spMk id="2" creationId="{FBCED0E6-70D5-AAAD-AA75-DA8527EBB7F9}"/>
          </ac:spMkLst>
        </pc:spChg>
        <pc:picChg chg="del">
          <ac:chgData name="tharcylla mary" userId="597a366b3e6013e2" providerId="LiveId" clId="{46E1A426-B9D0-4AE7-A52F-DD45455E6D58}" dt="2024-02-14T20:32:12.786" v="1752" actId="478"/>
          <ac:picMkLst>
            <pc:docMk/>
            <pc:sldMk cId="587574116" sldId="267"/>
            <ac:picMk id="4" creationId="{5DE416C5-9436-56C3-C9B4-9F9B6CEFF203}"/>
          </ac:picMkLst>
        </pc:picChg>
        <pc:picChg chg="add mod">
          <ac:chgData name="tharcylla mary" userId="597a366b3e6013e2" providerId="LiveId" clId="{46E1A426-B9D0-4AE7-A52F-DD45455E6D58}" dt="2024-02-14T20:32:43.283" v="1759" actId="1440"/>
          <ac:picMkLst>
            <pc:docMk/>
            <pc:sldMk cId="587574116" sldId="267"/>
            <ac:picMk id="7170" creationId="{3CE2DAAA-F9E5-9CB4-E2D2-3E86598082AB}"/>
          </ac:picMkLst>
        </pc:picChg>
      </pc:sldChg>
      <pc:sldChg chg="modSp mod">
        <pc:chgData name="tharcylla mary" userId="597a366b3e6013e2" providerId="LiveId" clId="{46E1A426-B9D0-4AE7-A52F-DD45455E6D58}" dt="2024-02-14T17:41:48.603" v="510"/>
        <pc:sldMkLst>
          <pc:docMk/>
          <pc:sldMk cId="1942344353" sldId="268"/>
        </pc:sldMkLst>
        <pc:spChg chg="mod">
          <ac:chgData name="tharcylla mary" userId="597a366b3e6013e2" providerId="LiveId" clId="{46E1A426-B9D0-4AE7-A52F-DD45455E6D58}" dt="2024-02-14T17:41:48.603" v="510"/>
          <ac:spMkLst>
            <pc:docMk/>
            <pc:sldMk cId="1942344353" sldId="268"/>
            <ac:spMk id="2" creationId="{AF20F2E6-2418-8F02-DE64-30D8865C3B06}"/>
          </ac:spMkLst>
        </pc:spChg>
      </pc:sldChg>
      <pc:sldChg chg="addSp delSp modSp mod">
        <pc:chgData name="tharcylla mary" userId="597a366b3e6013e2" providerId="LiveId" clId="{46E1A426-B9D0-4AE7-A52F-DD45455E6D58}" dt="2024-02-27T13:51:47.358" v="2363" actId="1076"/>
        <pc:sldMkLst>
          <pc:docMk/>
          <pc:sldMk cId="2195761092" sldId="269"/>
        </pc:sldMkLst>
        <pc:spChg chg="mod">
          <ac:chgData name="tharcylla mary" userId="597a366b3e6013e2" providerId="LiveId" clId="{46E1A426-B9D0-4AE7-A52F-DD45455E6D58}" dt="2024-02-14T17:44:20.410" v="515" actId="1076"/>
          <ac:spMkLst>
            <pc:docMk/>
            <pc:sldMk cId="2195761092" sldId="269"/>
            <ac:spMk id="2" creationId="{489A5CAC-882A-5593-A870-E419950C8FB8}"/>
          </ac:spMkLst>
        </pc:spChg>
        <pc:picChg chg="add mod ord">
          <ac:chgData name="tharcylla mary" userId="597a366b3e6013e2" providerId="LiveId" clId="{46E1A426-B9D0-4AE7-A52F-DD45455E6D58}" dt="2024-02-27T13:51:47.358" v="2363" actId="1076"/>
          <ac:picMkLst>
            <pc:docMk/>
            <pc:sldMk cId="2195761092" sldId="269"/>
            <ac:picMk id="3" creationId="{EDD4C2A2-D62A-96A1-47F2-EE59C780D933}"/>
          </ac:picMkLst>
        </pc:picChg>
        <pc:picChg chg="del">
          <ac:chgData name="tharcylla mary" userId="597a366b3e6013e2" providerId="LiveId" clId="{46E1A426-B9D0-4AE7-A52F-DD45455E6D58}" dt="2024-02-27T13:29:24.644" v="2346" actId="478"/>
          <ac:picMkLst>
            <pc:docMk/>
            <pc:sldMk cId="2195761092" sldId="269"/>
            <ac:picMk id="6" creationId="{48C15263-C6F0-F5E9-694E-17084EF37DA9}"/>
          </ac:picMkLst>
        </pc:picChg>
        <pc:picChg chg="del">
          <ac:chgData name="tharcylla mary" userId="597a366b3e6013e2" providerId="LiveId" clId="{46E1A426-B9D0-4AE7-A52F-DD45455E6D58}" dt="2024-02-27T13:51:27.873" v="2357" actId="478"/>
          <ac:picMkLst>
            <pc:docMk/>
            <pc:sldMk cId="2195761092" sldId="269"/>
            <ac:picMk id="12" creationId="{73F5EE84-76D4-7831-3A14-46F4D420CE5C}"/>
          </ac:picMkLst>
        </pc:picChg>
      </pc:sldChg>
      <pc:sldChg chg="addSp delSp modSp mod">
        <pc:chgData name="tharcylla mary" userId="597a366b3e6013e2" providerId="LiveId" clId="{46E1A426-B9D0-4AE7-A52F-DD45455E6D58}" dt="2024-02-27T14:06:27.012" v="2374" actId="1440"/>
        <pc:sldMkLst>
          <pc:docMk/>
          <pc:sldMk cId="2322011407" sldId="270"/>
        </pc:sldMkLst>
        <pc:spChg chg="mod">
          <ac:chgData name="tharcylla mary" userId="597a366b3e6013e2" providerId="LiveId" clId="{46E1A426-B9D0-4AE7-A52F-DD45455E6D58}" dt="2024-02-14T17:45:08.082" v="518" actId="2711"/>
          <ac:spMkLst>
            <pc:docMk/>
            <pc:sldMk cId="2322011407" sldId="270"/>
            <ac:spMk id="2" creationId="{69239857-C8D8-3670-5145-75471B8A6181}"/>
          </ac:spMkLst>
        </pc:spChg>
        <pc:picChg chg="add del mod">
          <ac:chgData name="tharcylla mary" userId="597a366b3e6013e2" providerId="LiveId" clId="{46E1A426-B9D0-4AE7-A52F-DD45455E6D58}" dt="2024-02-27T14:05:14.660" v="2367" actId="478"/>
          <ac:picMkLst>
            <pc:docMk/>
            <pc:sldMk cId="2322011407" sldId="270"/>
            <ac:picMk id="3" creationId="{1124427D-1096-2F24-24F1-941636118353}"/>
          </ac:picMkLst>
        </pc:picChg>
        <pc:picChg chg="add mod">
          <ac:chgData name="tharcylla mary" userId="597a366b3e6013e2" providerId="LiveId" clId="{46E1A426-B9D0-4AE7-A52F-DD45455E6D58}" dt="2024-02-27T14:06:27.012" v="2374" actId="1440"/>
          <ac:picMkLst>
            <pc:docMk/>
            <pc:sldMk cId="2322011407" sldId="270"/>
            <ac:picMk id="4" creationId="{742BA975-4ABF-ABA3-20DC-AFC2F785F89F}"/>
          </ac:picMkLst>
        </pc:picChg>
        <pc:picChg chg="del">
          <ac:chgData name="tharcylla mary" userId="597a366b3e6013e2" providerId="LiveId" clId="{46E1A426-B9D0-4AE7-A52F-DD45455E6D58}" dt="2024-02-14T20:41:56.632" v="1765" actId="478"/>
          <ac:picMkLst>
            <pc:docMk/>
            <pc:sldMk cId="2322011407" sldId="270"/>
            <ac:picMk id="6" creationId="{22271BF6-B336-39D0-8C2B-522608204ECD}"/>
          </ac:picMkLst>
        </pc:picChg>
        <pc:picChg chg="add del mod">
          <ac:chgData name="tharcylla mary" userId="597a366b3e6013e2" providerId="LiveId" clId="{46E1A426-B9D0-4AE7-A52F-DD45455E6D58}" dt="2024-02-27T14:05:04.322" v="2364" actId="478"/>
          <ac:picMkLst>
            <pc:docMk/>
            <pc:sldMk cId="2322011407" sldId="270"/>
            <ac:picMk id="9218" creationId="{72CA10EB-9786-AFAC-9F46-81ADE02B740A}"/>
          </ac:picMkLst>
        </pc:picChg>
      </pc:sldChg>
      <pc:sldChg chg="modSp mod">
        <pc:chgData name="tharcylla mary" userId="597a366b3e6013e2" providerId="LiveId" clId="{46E1A426-B9D0-4AE7-A52F-DD45455E6D58}" dt="2024-02-14T17:46:42.915" v="541" actId="2711"/>
        <pc:sldMkLst>
          <pc:docMk/>
          <pc:sldMk cId="2950366383" sldId="271"/>
        </pc:sldMkLst>
        <pc:spChg chg="mod">
          <ac:chgData name="tharcylla mary" userId="597a366b3e6013e2" providerId="LiveId" clId="{46E1A426-B9D0-4AE7-A52F-DD45455E6D58}" dt="2024-02-14T17:46:42.915" v="541" actId="2711"/>
          <ac:spMkLst>
            <pc:docMk/>
            <pc:sldMk cId="2950366383" sldId="271"/>
            <ac:spMk id="2" creationId="{EBB809CB-FE0E-1709-9FC5-A785E7888848}"/>
          </ac:spMkLst>
        </pc:spChg>
      </pc:sldChg>
      <pc:sldChg chg="addSp delSp modSp mod">
        <pc:chgData name="tharcylla mary" userId="597a366b3e6013e2" providerId="LiveId" clId="{46E1A426-B9D0-4AE7-A52F-DD45455E6D58}" dt="2024-02-28T14:17:24.074" v="2474" actId="14100"/>
        <pc:sldMkLst>
          <pc:docMk/>
          <pc:sldMk cId="2385097127" sldId="272"/>
        </pc:sldMkLst>
        <pc:spChg chg="mod">
          <ac:chgData name="tharcylla mary" userId="597a366b3e6013e2" providerId="LiveId" clId="{46E1A426-B9D0-4AE7-A52F-DD45455E6D58}" dt="2024-02-28T14:17:16.018" v="2472" actId="1076"/>
          <ac:spMkLst>
            <pc:docMk/>
            <pc:sldMk cId="2385097127" sldId="272"/>
            <ac:spMk id="2" creationId="{3FADA523-C196-AEA4-5603-E65BF4151D16}"/>
          </ac:spMkLst>
        </pc:spChg>
        <pc:picChg chg="add mod">
          <ac:chgData name="tharcylla mary" userId="597a366b3e6013e2" providerId="LiveId" clId="{46E1A426-B9D0-4AE7-A52F-DD45455E6D58}" dt="2024-02-28T14:17:17.904" v="2473" actId="1076"/>
          <ac:picMkLst>
            <pc:docMk/>
            <pc:sldMk cId="2385097127" sldId="272"/>
            <ac:picMk id="3" creationId="{DA45AA18-B3B8-48FD-1E0A-30AFB1C58A24}"/>
          </ac:picMkLst>
        </pc:picChg>
        <pc:picChg chg="del">
          <ac:chgData name="tharcylla mary" userId="597a366b3e6013e2" providerId="LiveId" clId="{46E1A426-B9D0-4AE7-A52F-DD45455E6D58}" dt="2024-02-27T14:30:05.637" v="2375" actId="478"/>
          <ac:picMkLst>
            <pc:docMk/>
            <pc:sldMk cId="2385097127" sldId="272"/>
            <ac:picMk id="4" creationId="{69588E01-F9AA-AD5C-41E2-2270F998AC10}"/>
          </ac:picMkLst>
        </pc:picChg>
        <pc:picChg chg="add mod">
          <ac:chgData name="tharcylla mary" userId="597a366b3e6013e2" providerId="LiveId" clId="{46E1A426-B9D0-4AE7-A52F-DD45455E6D58}" dt="2024-02-28T14:17:24.074" v="2474" actId="14100"/>
          <ac:picMkLst>
            <pc:docMk/>
            <pc:sldMk cId="2385097127" sldId="272"/>
            <ac:picMk id="5" creationId="{900EFA03-0EB6-432F-630B-F73D91D68B90}"/>
          </ac:picMkLst>
        </pc:picChg>
        <pc:picChg chg="del">
          <ac:chgData name="tharcylla mary" userId="597a366b3e6013e2" providerId="LiveId" clId="{46E1A426-B9D0-4AE7-A52F-DD45455E6D58}" dt="2024-02-27T14:30:47.985" v="2378" actId="478"/>
          <ac:picMkLst>
            <pc:docMk/>
            <pc:sldMk cId="2385097127" sldId="272"/>
            <ac:picMk id="6" creationId="{EDDD56E8-9079-1AD0-2259-286BE1F40365}"/>
          </ac:picMkLst>
        </pc:picChg>
      </pc:sldChg>
      <pc:sldChg chg="modSp mod">
        <pc:chgData name="tharcylla mary" userId="597a366b3e6013e2" providerId="LiveId" clId="{46E1A426-B9D0-4AE7-A52F-DD45455E6D58}" dt="2024-02-14T17:54:14.962" v="557" actId="20577"/>
        <pc:sldMkLst>
          <pc:docMk/>
          <pc:sldMk cId="1013558370" sldId="273"/>
        </pc:sldMkLst>
        <pc:spChg chg="mod">
          <ac:chgData name="tharcylla mary" userId="597a366b3e6013e2" providerId="LiveId" clId="{46E1A426-B9D0-4AE7-A52F-DD45455E6D58}" dt="2024-02-14T17:54:14.962" v="557" actId="20577"/>
          <ac:spMkLst>
            <pc:docMk/>
            <pc:sldMk cId="1013558370" sldId="273"/>
            <ac:spMk id="2" creationId="{067F1189-0680-1CCF-AB64-58B7CC102BD9}"/>
          </ac:spMkLst>
        </pc:spChg>
      </pc:sldChg>
      <pc:sldChg chg="addSp delSp modSp mod">
        <pc:chgData name="tharcylla mary" userId="597a366b3e6013e2" providerId="LiveId" clId="{46E1A426-B9D0-4AE7-A52F-DD45455E6D58}" dt="2024-02-28T14:24:13.086" v="2521" actId="1076"/>
        <pc:sldMkLst>
          <pc:docMk/>
          <pc:sldMk cId="3845079931" sldId="274"/>
        </pc:sldMkLst>
        <pc:spChg chg="mod">
          <ac:chgData name="tharcylla mary" userId="597a366b3e6013e2" providerId="LiveId" clId="{46E1A426-B9D0-4AE7-A52F-DD45455E6D58}" dt="2024-02-14T17:56:27.714" v="569" actId="255"/>
          <ac:spMkLst>
            <pc:docMk/>
            <pc:sldMk cId="3845079931" sldId="274"/>
            <ac:spMk id="2" creationId="{33116EBB-17F1-3688-BD53-EC4493167C93}"/>
          </ac:spMkLst>
        </pc:spChg>
        <pc:picChg chg="del">
          <ac:chgData name="tharcylla mary" userId="597a366b3e6013e2" providerId="LiveId" clId="{46E1A426-B9D0-4AE7-A52F-DD45455E6D58}" dt="2024-02-15T11:35:12.824" v="1799" actId="478"/>
          <ac:picMkLst>
            <pc:docMk/>
            <pc:sldMk cId="3845079931" sldId="274"/>
            <ac:picMk id="4" creationId="{2B8E4637-1496-1823-5E2B-733300F55C09}"/>
          </ac:picMkLst>
        </pc:picChg>
        <pc:picChg chg="add del mod ord">
          <ac:chgData name="tharcylla mary" userId="597a366b3e6013e2" providerId="LiveId" clId="{46E1A426-B9D0-4AE7-A52F-DD45455E6D58}" dt="2024-02-28T14:23:18.104" v="2514" actId="478"/>
          <ac:picMkLst>
            <pc:docMk/>
            <pc:sldMk cId="3845079931" sldId="274"/>
            <ac:picMk id="4" creationId="{B008802F-DF97-660A-F951-F45C927E28F5}"/>
          </ac:picMkLst>
        </pc:picChg>
        <pc:picChg chg="add del mod">
          <ac:chgData name="tharcylla mary" userId="597a366b3e6013e2" providerId="LiveId" clId="{46E1A426-B9D0-4AE7-A52F-DD45455E6D58}" dt="2024-02-27T14:36:30.661" v="2391" actId="478"/>
          <ac:picMkLst>
            <pc:docMk/>
            <pc:sldMk cId="3845079931" sldId="274"/>
            <ac:picMk id="5" creationId="{BBD6580A-68FA-66B2-5206-39049598DAAD}"/>
          </ac:picMkLst>
        </pc:picChg>
        <pc:picChg chg="add mod">
          <ac:chgData name="tharcylla mary" userId="597a366b3e6013e2" providerId="LiveId" clId="{46E1A426-B9D0-4AE7-A52F-DD45455E6D58}" dt="2024-02-28T14:24:13.086" v="2521" actId="1076"/>
          <ac:picMkLst>
            <pc:docMk/>
            <pc:sldMk cId="3845079931" sldId="274"/>
            <ac:picMk id="2050" creationId="{2CC2A948-B74E-84EB-AB27-7A38CD320360}"/>
          </ac:picMkLst>
        </pc:picChg>
      </pc:sldChg>
      <pc:sldChg chg="modSp mod">
        <pc:chgData name="tharcylla mary" userId="597a366b3e6013e2" providerId="LiveId" clId="{46E1A426-B9D0-4AE7-A52F-DD45455E6D58}" dt="2024-02-14T18:14:51.694" v="750" actId="20577"/>
        <pc:sldMkLst>
          <pc:docMk/>
          <pc:sldMk cId="2963760912" sldId="275"/>
        </pc:sldMkLst>
        <pc:spChg chg="mod">
          <ac:chgData name="tharcylla mary" userId="597a366b3e6013e2" providerId="LiveId" clId="{46E1A426-B9D0-4AE7-A52F-DD45455E6D58}" dt="2024-02-14T18:14:51.694" v="750" actId="20577"/>
          <ac:spMkLst>
            <pc:docMk/>
            <pc:sldMk cId="2963760912" sldId="275"/>
            <ac:spMk id="2" creationId="{F513FF2F-C9C9-A82C-0A3C-5EA7601E61AF}"/>
          </ac:spMkLst>
        </pc:spChg>
      </pc:sldChg>
      <pc:sldChg chg="addSp delSp modSp mod">
        <pc:chgData name="tharcylla mary" userId="597a366b3e6013e2" providerId="LiveId" clId="{46E1A426-B9D0-4AE7-A52F-DD45455E6D58}" dt="2024-02-28T14:25:23.556" v="2526" actId="171"/>
        <pc:sldMkLst>
          <pc:docMk/>
          <pc:sldMk cId="128581265" sldId="276"/>
        </pc:sldMkLst>
        <pc:spChg chg="mod">
          <ac:chgData name="tharcylla mary" userId="597a366b3e6013e2" providerId="LiveId" clId="{46E1A426-B9D0-4AE7-A52F-DD45455E6D58}" dt="2024-02-14T18:20:04.080" v="767" actId="20577"/>
          <ac:spMkLst>
            <pc:docMk/>
            <pc:sldMk cId="128581265" sldId="276"/>
            <ac:spMk id="2" creationId="{C7D3560D-2A9E-042D-2048-DCC6425DCB91}"/>
          </ac:spMkLst>
        </pc:spChg>
        <pc:picChg chg="del">
          <ac:chgData name="tharcylla mary" userId="597a366b3e6013e2" providerId="LiveId" clId="{46E1A426-B9D0-4AE7-A52F-DD45455E6D58}" dt="2024-02-15T11:44:45.105" v="1834" actId="478"/>
          <ac:picMkLst>
            <pc:docMk/>
            <pc:sldMk cId="128581265" sldId="276"/>
            <ac:picMk id="4" creationId="{058F0649-DF53-06A1-4D9A-6026AF76CFED}"/>
          </ac:picMkLst>
        </pc:picChg>
        <pc:picChg chg="add del mod ord">
          <ac:chgData name="tharcylla mary" userId="597a366b3e6013e2" providerId="LiveId" clId="{46E1A426-B9D0-4AE7-A52F-DD45455E6D58}" dt="2024-02-28T14:25:05.523" v="2522" actId="478"/>
          <ac:picMkLst>
            <pc:docMk/>
            <pc:sldMk cId="128581265" sldId="276"/>
            <ac:picMk id="5" creationId="{E38E2966-2C4B-EC16-6062-B12A3389A5F0}"/>
          </ac:picMkLst>
        </pc:picChg>
        <pc:picChg chg="del">
          <ac:chgData name="tharcylla mary" userId="597a366b3e6013e2" providerId="LiveId" clId="{46E1A426-B9D0-4AE7-A52F-DD45455E6D58}" dt="2024-02-15T11:46:22.467" v="1839" actId="478"/>
          <ac:picMkLst>
            <pc:docMk/>
            <pc:sldMk cId="128581265" sldId="276"/>
            <ac:picMk id="6" creationId="{1F64934F-AF34-EDE2-DDE8-3CCDCF1F2A90}"/>
          </ac:picMkLst>
        </pc:picChg>
        <pc:picChg chg="add del mod">
          <ac:chgData name="tharcylla mary" userId="597a366b3e6013e2" providerId="LiveId" clId="{46E1A426-B9D0-4AE7-A52F-DD45455E6D58}" dt="2024-02-27T14:37:13.269" v="2397" actId="478"/>
          <ac:picMkLst>
            <pc:docMk/>
            <pc:sldMk cId="128581265" sldId="276"/>
            <ac:picMk id="8" creationId="{B83C85E8-C66C-1B3B-8810-94411C205BC4}"/>
          </ac:picMkLst>
        </pc:picChg>
        <pc:picChg chg="add mod">
          <ac:chgData name="tharcylla mary" userId="597a366b3e6013e2" providerId="LiveId" clId="{46E1A426-B9D0-4AE7-A52F-DD45455E6D58}" dt="2024-02-28T14:25:23.556" v="2526" actId="171"/>
          <ac:picMkLst>
            <pc:docMk/>
            <pc:sldMk cId="128581265" sldId="276"/>
            <ac:picMk id="3074" creationId="{45B3A439-EDD4-C3C4-1516-A5C5E8ABA6E1}"/>
          </ac:picMkLst>
        </pc:picChg>
      </pc:sldChg>
      <pc:sldChg chg="addSp delSp modSp mod">
        <pc:chgData name="tharcylla mary" userId="597a366b3e6013e2" providerId="LiveId" clId="{46E1A426-B9D0-4AE7-A52F-DD45455E6D58}" dt="2024-02-28T14:28:53.215" v="2540" actId="14100"/>
        <pc:sldMkLst>
          <pc:docMk/>
          <pc:sldMk cId="1016931173" sldId="277"/>
        </pc:sldMkLst>
        <pc:spChg chg="mod">
          <ac:chgData name="tharcylla mary" userId="597a366b3e6013e2" providerId="LiveId" clId="{46E1A426-B9D0-4AE7-A52F-DD45455E6D58}" dt="2024-02-14T18:26:57.235" v="771" actId="1076"/>
          <ac:spMkLst>
            <pc:docMk/>
            <pc:sldMk cId="1016931173" sldId="277"/>
            <ac:spMk id="2" creationId="{F5D70D6F-BAE1-BBE2-AB43-40CEC586B24A}"/>
          </ac:spMkLst>
        </pc:spChg>
        <pc:picChg chg="del">
          <ac:chgData name="tharcylla mary" userId="597a366b3e6013e2" providerId="LiveId" clId="{46E1A426-B9D0-4AE7-A52F-DD45455E6D58}" dt="2024-02-15T11:49:49.248" v="1846" actId="478"/>
          <ac:picMkLst>
            <pc:docMk/>
            <pc:sldMk cId="1016931173" sldId="277"/>
            <ac:picMk id="4" creationId="{3143262E-6F28-2158-913C-2527A555278B}"/>
          </ac:picMkLst>
        </pc:picChg>
        <pc:picChg chg="add del mod">
          <ac:chgData name="tharcylla mary" userId="597a366b3e6013e2" providerId="LiveId" clId="{46E1A426-B9D0-4AE7-A52F-DD45455E6D58}" dt="2024-02-15T11:50:33.197" v="1855" actId="478"/>
          <ac:picMkLst>
            <pc:docMk/>
            <pc:sldMk cId="1016931173" sldId="277"/>
            <ac:picMk id="5" creationId="{5CD4FE47-BAC7-24B8-77D2-5DC700837C9D}"/>
          </ac:picMkLst>
        </pc:picChg>
        <pc:picChg chg="add del mod ord">
          <ac:chgData name="tharcylla mary" userId="597a366b3e6013e2" providerId="LiveId" clId="{46E1A426-B9D0-4AE7-A52F-DD45455E6D58}" dt="2024-02-27T14:37:35.701" v="2402" actId="478"/>
          <ac:picMkLst>
            <pc:docMk/>
            <pc:sldMk cId="1016931173" sldId="277"/>
            <ac:picMk id="7" creationId="{BFF551A9-D1D4-F443-C08F-71E10B93146B}"/>
          </ac:picMkLst>
        </pc:picChg>
        <pc:picChg chg="add mod">
          <ac:chgData name="tharcylla mary" userId="597a366b3e6013e2" providerId="LiveId" clId="{46E1A426-B9D0-4AE7-A52F-DD45455E6D58}" dt="2024-02-28T14:28:53.215" v="2540" actId="14100"/>
          <ac:picMkLst>
            <pc:docMk/>
            <pc:sldMk cId="1016931173" sldId="277"/>
            <ac:picMk id="4098" creationId="{E973200F-1ACE-1FC6-3D02-9A5CB28B38DF}"/>
          </ac:picMkLst>
        </pc:picChg>
      </pc:sldChg>
      <pc:sldChg chg="addSp delSp modSp mod">
        <pc:chgData name="tharcylla mary" userId="597a366b3e6013e2" providerId="LiveId" clId="{46E1A426-B9D0-4AE7-A52F-DD45455E6D58}" dt="2024-02-28T14:30:54.913" v="2561" actId="14100"/>
        <pc:sldMkLst>
          <pc:docMk/>
          <pc:sldMk cId="2578117634" sldId="278"/>
        </pc:sldMkLst>
        <pc:spChg chg="mod">
          <ac:chgData name="tharcylla mary" userId="597a366b3e6013e2" providerId="LiveId" clId="{46E1A426-B9D0-4AE7-A52F-DD45455E6D58}" dt="2024-02-14T18:31:55.377" v="775" actId="20577"/>
          <ac:spMkLst>
            <pc:docMk/>
            <pc:sldMk cId="2578117634" sldId="278"/>
            <ac:spMk id="2" creationId="{923747CC-2804-8FE2-860D-B71B049C87C5}"/>
          </ac:spMkLst>
        </pc:spChg>
        <pc:picChg chg="del">
          <ac:chgData name="tharcylla mary" userId="597a366b3e6013e2" providerId="LiveId" clId="{46E1A426-B9D0-4AE7-A52F-DD45455E6D58}" dt="2024-02-15T11:52:23.778" v="1866" actId="478"/>
          <ac:picMkLst>
            <pc:docMk/>
            <pc:sldMk cId="2578117634" sldId="278"/>
            <ac:picMk id="4" creationId="{6E5BCAB6-4EBB-86E0-7972-1AAA6C473CD8}"/>
          </ac:picMkLst>
        </pc:picChg>
        <pc:picChg chg="add del mod">
          <ac:chgData name="tharcylla mary" userId="597a366b3e6013e2" providerId="LiveId" clId="{46E1A426-B9D0-4AE7-A52F-DD45455E6D58}" dt="2024-02-27T14:37:38.125" v="2403" actId="478"/>
          <ac:picMkLst>
            <pc:docMk/>
            <pc:sldMk cId="2578117634" sldId="278"/>
            <ac:picMk id="5" creationId="{E44A5C28-2749-B2F8-CEF0-4BAC9E131E2A}"/>
          </ac:picMkLst>
        </pc:picChg>
        <pc:picChg chg="add mod">
          <ac:chgData name="tharcylla mary" userId="597a366b3e6013e2" providerId="LiveId" clId="{46E1A426-B9D0-4AE7-A52F-DD45455E6D58}" dt="2024-02-28T14:30:52.073" v="2560" actId="14100"/>
          <ac:picMkLst>
            <pc:docMk/>
            <pc:sldMk cId="2578117634" sldId="278"/>
            <ac:picMk id="5122" creationId="{7933C49B-E2E9-D36A-A2DD-BEB0B3D15A93}"/>
          </ac:picMkLst>
        </pc:picChg>
        <pc:picChg chg="add mod">
          <ac:chgData name="tharcylla mary" userId="597a366b3e6013e2" providerId="LiveId" clId="{46E1A426-B9D0-4AE7-A52F-DD45455E6D58}" dt="2024-02-28T14:30:54.913" v="2561" actId="14100"/>
          <ac:picMkLst>
            <pc:docMk/>
            <pc:sldMk cId="2578117634" sldId="278"/>
            <ac:picMk id="5124" creationId="{D694EB95-BE9C-5D49-AF90-39996E1E1DAB}"/>
          </ac:picMkLst>
        </pc:picChg>
      </pc:sldChg>
      <pc:sldChg chg="modSp mod">
        <pc:chgData name="tharcylla mary" userId="597a366b3e6013e2" providerId="LiveId" clId="{46E1A426-B9D0-4AE7-A52F-DD45455E6D58}" dt="2024-02-14T18:33:07.160" v="779"/>
        <pc:sldMkLst>
          <pc:docMk/>
          <pc:sldMk cId="587659230" sldId="279"/>
        </pc:sldMkLst>
        <pc:spChg chg="mod">
          <ac:chgData name="tharcylla mary" userId="597a366b3e6013e2" providerId="LiveId" clId="{46E1A426-B9D0-4AE7-A52F-DD45455E6D58}" dt="2024-02-14T18:33:07.160" v="779"/>
          <ac:spMkLst>
            <pc:docMk/>
            <pc:sldMk cId="587659230" sldId="279"/>
            <ac:spMk id="2" creationId="{5949D9FB-28D9-6BC5-D492-636CDB8A3F4E}"/>
          </ac:spMkLst>
        </pc:spChg>
      </pc:sldChg>
      <pc:sldChg chg="addSp delSp modSp mod">
        <pc:chgData name="tharcylla mary" userId="597a366b3e6013e2" providerId="LiveId" clId="{46E1A426-B9D0-4AE7-A52F-DD45455E6D58}" dt="2024-02-28T14:51:53.853" v="2579" actId="1440"/>
        <pc:sldMkLst>
          <pc:docMk/>
          <pc:sldMk cId="1069147432" sldId="280"/>
        </pc:sldMkLst>
        <pc:spChg chg="mod">
          <ac:chgData name="tharcylla mary" userId="597a366b3e6013e2" providerId="LiveId" clId="{46E1A426-B9D0-4AE7-A52F-DD45455E6D58}" dt="2024-02-14T18:35:41.793" v="781" actId="2711"/>
          <ac:spMkLst>
            <pc:docMk/>
            <pc:sldMk cId="1069147432" sldId="280"/>
            <ac:spMk id="2" creationId="{B9DFAFC2-056D-022D-66A7-0B1625D20CA3}"/>
          </ac:spMkLst>
        </pc:spChg>
        <pc:picChg chg="del">
          <ac:chgData name="tharcylla mary" userId="597a366b3e6013e2" providerId="LiveId" clId="{46E1A426-B9D0-4AE7-A52F-DD45455E6D58}" dt="2024-02-15T12:03:49.088" v="1905" actId="478"/>
          <ac:picMkLst>
            <pc:docMk/>
            <pc:sldMk cId="1069147432" sldId="280"/>
            <ac:picMk id="3" creationId="{05EDE976-0F35-9DAE-71A3-9DD16F9F53E5}"/>
          </ac:picMkLst>
        </pc:picChg>
        <pc:picChg chg="add mod ord">
          <ac:chgData name="tharcylla mary" userId="597a366b3e6013e2" providerId="LiveId" clId="{46E1A426-B9D0-4AE7-A52F-DD45455E6D58}" dt="2024-02-28T14:51:53.853" v="2579" actId="1440"/>
          <ac:picMkLst>
            <pc:docMk/>
            <pc:sldMk cId="1069147432" sldId="280"/>
            <ac:picMk id="4" creationId="{DB618032-8B9C-7F16-26ED-3F5835C9EF58}"/>
          </ac:picMkLst>
        </pc:picChg>
        <pc:picChg chg="add del mod ord">
          <ac:chgData name="tharcylla mary" userId="597a366b3e6013e2" providerId="LiveId" clId="{46E1A426-B9D0-4AE7-A52F-DD45455E6D58}" dt="2024-02-27T14:37:48.750" v="2406" actId="478"/>
          <ac:picMkLst>
            <pc:docMk/>
            <pc:sldMk cId="1069147432" sldId="280"/>
            <ac:picMk id="5" creationId="{C93C34E5-F09B-FC85-8A20-9C6E2D5CB801}"/>
          </ac:picMkLst>
        </pc:picChg>
      </pc:sldChg>
      <pc:sldChg chg="addSp delSp modSp mod">
        <pc:chgData name="tharcylla mary" userId="597a366b3e6013e2" providerId="LiveId" clId="{46E1A426-B9D0-4AE7-A52F-DD45455E6D58}" dt="2024-02-28T17:40:30.147" v="2601" actId="171"/>
        <pc:sldMkLst>
          <pc:docMk/>
          <pc:sldMk cId="3447152336" sldId="281"/>
        </pc:sldMkLst>
        <pc:spChg chg="mod ord">
          <ac:chgData name="tharcylla mary" userId="597a366b3e6013e2" providerId="LiveId" clId="{46E1A426-B9D0-4AE7-A52F-DD45455E6D58}" dt="2024-02-28T17:39:04.007" v="2594" actId="171"/>
          <ac:spMkLst>
            <pc:docMk/>
            <pc:sldMk cId="3447152336" sldId="281"/>
            <ac:spMk id="2" creationId="{152F0087-972D-7EDE-8288-3460D8D25883}"/>
          </ac:spMkLst>
        </pc:spChg>
        <pc:picChg chg="add del mod ord">
          <ac:chgData name="tharcylla mary" userId="597a366b3e6013e2" providerId="LiveId" clId="{46E1A426-B9D0-4AE7-A52F-DD45455E6D58}" dt="2024-02-28T17:31:33.181" v="2587" actId="478"/>
          <ac:picMkLst>
            <pc:docMk/>
            <pc:sldMk cId="3447152336" sldId="281"/>
            <ac:picMk id="3" creationId="{E2085CE8-3153-DE5B-6C62-0EF721EC6022}"/>
          </ac:picMkLst>
        </pc:picChg>
        <pc:picChg chg="add del mod ord">
          <ac:chgData name="tharcylla mary" userId="597a366b3e6013e2" providerId="LiveId" clId="{46E1A426-B9D0-4AE7-A52F-DD45455E6D58}" dt="2024-02-28T17:39:58.139" v="2596" actId="478"/>
          <ac:picMkLst>
            <pc:docMk/>
            <pc:sldMk cId="3447152336" sldId="281"/>
            <ac:picMk id="4" creationId="{7E631813-6136-9004-D05A-C45B4486906C}"/>
          </ac:picMkLst>
        </pc:picChg>
        <pc:picChg chg="del mod">
          <ac:chgData name="tharcylla mary" userId="597a366b3e6013e2" providerId="LiveId" clId="{46E1A426-B9D0-4AE7-A52F-DD45455E6D58}" dt="2024-02-15T12:07:17.521" v="1917" actId="478"/>
          <ac:picMkLst>
            <pc:docMk/>
            <pc:sldMk cId="3447152336" sldId="281"/>
            <ac:picMk id="4" creationId="{F431CBF0-3B69-1855-C951-5F7ED6C48C67}"/>
          </ac:picMkLst>
        </pc:picChg>
        <pc:picChg chg="add mod ord">
          <ac:chgData name="tharcylla mary" userId="597a366b3e6013e2" providerId="LiveId" clId="{46E1A426-B9D0-4AE7-A52F-DD45455E6D58}" dt="2024-02-28T17:40:30.147" v="2601" actId="171"/>
          <ac:picMkLst>
            <pc:docMk/>
            <pc:sldMk cId="3447152336" sldId="281"/>
            <ac:picMk id="5" creationId="{9D1B1B2D-8406-F9FE-6E1C-2B898AD80922}"/>
          </ac:picMkLst>
        </pc:picChg>
        <pc:picChg chg="add del mod">
          <ac:chgData name="tharcylla mary" userId="597a366b3e6013e2" providerId="LiveId" clId="{46E1A426-B9D0-4AE7-A52F-DD45455E6D58}" dt="2024-02-27T14:37:51.887" v="2407" actId="478"/>
          <ac:picMkLst>
            <pc:docMk/>
            <pc:sldMk cId="3447152336" sldId="281"/>
            <ac:picMk id="5" creationId="{9DEB4BB9-A144-4CED-8616-21EE05416774}"/>
          </ac:picMkLst>
        </pc:picChg>
      </pc:sldChg>
      <pc:sldChg chg="del">
        <pc:chgData name="tharcylla mary" userId="597a366b3e6013e2" providerId="LiveId" clId="{46E1A426-B9D0-4AE7-A52F-DD45455E6D58}" dt="2024-02-14T18:38:43.275" v="810" actId="47"/>
        <pc:sldMkLst>
          <pc:docMk/>
          <pc:sldMk cId="3238504761" sldId="282"/>
        </pc:sldMkLst>
      </pc:sldChg>
      <pc:sldChg chg="del">
        <pc:chgData name="tharcylla mary" userId="597a366b3e6013e2" providerId="LiveId" clId="{46E1A426-B9D0-4AE7-A52F-DD45455E6D58}" dt="2024-02-14T18:38:46.824" v="811" actId="47"/>
        <pc:sldMkLst>
          <pc:docMk/>
          <pc:sldMk cId="4033172218" sldId="283"/>
        </pc:sldMkLst>
      </pc:sldChg>
      <pc:sldChg chg="addSp delSp modSp mod">
        <pc:chgData name="tharcylla mary" userId="597a366b3e6013e2" providerId="LiveId" clId="{46E1A426-B9D0-4AE7-A52F-DD45455E6D58}" dt="2024-02-28T14:31:51.336" v="2567" actId="1076"/>
        <pc:sldMkLst>
          <pc:docMk/>
          <pc:sldMk cId="170021550" sldId="284"/>
        </pc:sldMkLst>
        <pc:spChg chg="mod">
          <ac:chgData name="tharcylla mary" userId="597a366b3e6013e2" providerId="LiveId" clId="{46E1A426-B9D0-4AE7-A52F-DD45455E6D58}" dt="2024-02-15T11:53:19.236" v="1877" actId="1076"/>
          <ac:spMkLst>
            <pc:docMk/>
            <pc:sldMk cId="170021550" sldId="284"/>
            <ac:spMk id="2" creationId="{7B472F37-7627-F54A-1018-0E1CBB81A6EC}"/>
          </ac:spMkLst>
        </pc:spChg>
        <pc:picChg chg="del">
          <ac:chgData name="tharcylla mary" userId="597a366b3e6013e2" providerId="LiveId" clId="{46E1A426-B9D0-4AE7-A52F-DD45455E6D58}" dt="2024-02-15T11:53:31.210" v="1878" actId="478"/>
          <ac:picMkLst>
            <pc:docMk/>
            <pc:sldMk cId="170021550" sldId="284"/>
            <ac:picMk id="4" creationId="{E0BF346A-4FCB-358F-78BD-3E8E4A324822}"/>
          </ac:picMkLst>
        </pc:picChg>
        <pc:picChg chg="add del mod ord">
          <ac:chgData name="tharcylla mary" userId="597a366b3e6013e2" providerId="LiveId" clId="{46E1A426-B9D0-4AE7-A52F-DD45455E6D58}" dt="2024-02-27T14:37:43.797" v="2404" actId="478"/>
          <ac:picMkLst>
            <pc:docMk/>
            <pc:sldMk cId="170021550" sldId="284"/>
            <ac:picMk id="5" creationId="{D7EC8A29-9403-0E64-B6B0-0AAE773BB6BF}"/>
          </ac:picMkLst>
        </pc:picChg>
        <pc:picChg chg="add del mod ord">
          <ac:chgData name="tharcylla mary" userId="597a366b3e6013e2" providerId="LiveId" clId="{46E1A426-B9D0-4AE7-A52F-DD45455E6D58}" dt="2024-02-27T14:37:45.771" v="2405" actId="478"/>
          <ac:picMkLst>
            <pc:docMk/>
            <pc:sldMk cId="170021550" sldId="284"/>
            <ac:picMk id="7" creationId="{63988951-489C-E0B3-7BCC-798B4A92432A}"/>
          </ac:picMkLst>
        </pc:picChg>
        <pc:picChg chg="add mod">
          <ac:chgData name="tharcylla mary" userId="597a366b3e6013e2" providerId="LiveId" clId="{46E1A426-B9D0-4AE7-A52F-DD45455E6D58}" dt="2024-02-28T14:31:51.336" v="2567" actId="1076"/>
          <ac:picMkLst>
            <pc:docMk/>
            <pc:sldMk cId="170021550" sldId="284"/>
            <ac:picMk id="6146" creationId="{C9B8F4EF-3FD2-4B5A-6465-8601197CED7F}"/>
          </ac:picMkLst>
        </pc:picChg>
      </pc:sldChg>
      <pc:sldChg chg="del">
        <pc:chgData name="tharcylla mary" userId="597a366b3e6013e2" providerId="LiveId" clId="{46E1A426-B9D0-4AE7-A52F-DD45455E6D58}" dt="2024-02-14T18:32:46.360" v="778" actId="47"/>
        <pc:sldMkLst>
          <pc:docMk/>
          <pc:sldMk cId="642275093" sldId="285"/>
        </pc:sldMkLst>
      </pc:sldChg>
      <pc:sldChg chg="modSp mod">
        <pc:chgData name="tharcylla mary" userId="597a366b3e6013e2" providerId="LiveId" clId="{46E1A426-B9D0-4AE7-A52F-DD45455E6D58}" dt="2024-02-14T18:40:57.698" v="812"/>
        <pc:sldMkLst>
          <pc:docMk/>
          <pc:sldMk cId="1125417864" sldId="286"/>
        </pc:sldMkLst>
        <pc:spChg chg="mod">
          <ac:chgData name="tharcylla mary" userId="597a366b3e6013e2" providerId="LiveId" clId="{46E1A426-B9D0-4AE7-A52F-DD45455E6D58}" dt="2024-02-14T18:40:57.698" v="812"/>
          <ac:spMkLst>
            <pc:docMk/>
            <pc:sldMk cId="1125417864" sldId="286"/>
            <ac:spMk id="2" creationId="{E6B075C2-97FF-3571-F87B-ADD49B40F869}"/>
          </ac:spMkLst>
        </pc:spChg>
      </pc:sldChg>
      <pc:sldChg chg="addSp delSp modSp mod">
        <pc:chgData name="tharcylla mary" userId="597a366b3e6013e2" providerId="LiveId" clId="{46E1A426-B9D0-4AE7-A52F-DD45455E6D58}" dt="2024-02-28T18:03:24.160" v="2635" actId="171"/>
        <pc:sldMkLst>
          <pc:docMk/>
          <pc:sldMk cId="1522422616" sldId="287"/>
        </pc:sldMkLst>
        <pc:spChg chg="mod">
          <ac:chgData name="tharcylla mary" userId="597a366b3e6013e2" providerId="LiveId" clId="{46E1A426-B9D0-4AE7-A52F-DD45455E6D58}" dt="2024-02-14T18:42:36.089" v="814" actId="2711"/>
          <ac:spMkLst>
            <pc:docMk/>
            <pc:sldMk cId="1522422616" sldId="287"/>
            <ac:spMk id="2" creationId="{45885064-7C68-F1E3-3198-D5E8659921B5}"/>
          </ac:spMkLst>
        </pc:spChg>
        <pc:picChg chg="add del mod">
          <ac:chgData name="tharcylla mary" userId="597a366b3e6013e2" providerId="LiveId" clId="{46E1A426-B9D0-4AE7-A52F-DD45455E6D58}" dt="2024-02-28T17:45:50.820" v="2611" actId="478"/>
          <ac:picMkLst>
            <pc:docMk/>
            <pc:sldMk cId="1522422616" sldId="287"/>
            <ac:picMk id="4" creationId="{712A12B5-248B-DC47-1F95-5AAA8BA3C802}"/>
          </ac:picMkLst>
        </pc:picChg>
        <pc:picChg chg="del">
          <ac:chgData name="tharcylla mary" userId="597a366b3e6013e2" providerId="LiveId" clId="{46E1A426-B9D0-4AE7-A52F-DD45455E6D58}" dt="2024-02-15T12:09:27.967" v="1931" actId="478"/>
          <ac:picMkLst>
            <pc:docMk/>
            <pc:sldMk cId="1522422616" sldId="287"/>
            <ac:picMk id="4" creationId="{9893CC02-8016-6D13-24E2-BBEDF77CB8CA}"/>
          </ac:picMkLst>
        </pc:picChg>
        <pc:picChg chg="add del">
          <ac:chgData name="tharcylla mary" userId="597a366b3e6013e2" providerId="LiveId" clId="{46E1A426-B9D0-4AE7-A52F-DD45455E6D58}" dt="2024-02-28T17:46:18.888" v="2613" actId="478"/>
          <ac:picMkLst>
            <pc:docMk/>
            <pc:sldMk cId="1522422616" sldId="287"/>
            <ac:picMk id="5" creationId="{29DC49CB-AC44-931A-C3FA-BE647EC8FF08}"/>
          </ac:picMkLst>
        </pc:picChg>
        <pc:picChg chg="add del mod">
          <ac:chgData name="tharcylla mary" userId="597a366b3e6013e2" providerId="LiveId" clId="{46E1A426-B9D0-4AE7-A52F-DD45455E6D58}" dt="2024-02-27T14:37:54.546" v="2408" actId="478"/>
          <ac:picMkLst>
            <pc:docMk/>
            <pc:sldMk cId="1522422616" sldId="287"/>
            <ac:picMk id="5" creationId="{7EC1458E-3472-E6A3-141C-6F33A3000617}"/>
          </ac:picMkLst>
        </pc:picChg>
        <pc:picChg chg="add mod ord">
          <ac:chgData name="tharcylla mary" userId="597a366b3e6013e2" providerId="LiveId" clId="{46E1A426-B9D0-4AE7-A52F-DD45455E6D58}" dt="2024-02-28T18:03:24.160" v="2635" actId="171"/>
          <ac:picMkLst>
            <pc:docMk/>
            <pc:sldMk cId="1522422616" sldId="287"/>
            <ac:picMk id="6" creationId="{C8181A32-54A6-4B6D-AC7E-90647CCB325A}"/>
          </ac:picMkLst>
        </pc:picChg>
      </pc:sldChg>
      <pc:sldChg chg="addSp delSp modSp mod delAnim">
        <pc:chgData name="tharcylla mary" userId="597a366b3e6013e2" providerId="LiveId" clId="{46E1A426-B9D0-4AE7-A52F-DD45455E6D58}" dt="2024-02-28T17:52:35.621" v="2628" actId="1076"/>
        <pc:sldMkLst>
          <pc:docMk/>
          <pc:sldMk cId="3932983675" sldId="288"/>
        </pc:sldMkLst>
        <pc:spChg chg="mod">
          <ac:chgData name="tharcylla mary" userId="597a366b3e6013e2" providerId="LiveId" clId="{46E1A426-B9D0-4AE7-A52F-DD45455E6D58}" dt="2024-02-14T18:43:48.124" v="822" actId="20577"/>
          <ac:spMkLst>
            <pc:docMk/>
            <pc:sldMk cId="3932983675" sldId="288"/>
            <ac:spMk id="2" creationId="{07FC3B65-D9C2-7B21-94F2-565EB0E3CA28}"/>
          </ac:spMkLst>
        </pc:spChg>
        <pc:picChg chg="add mod">
          <ac:chgData name="tharcylla mary" userId="597a366b3e6013e2" providerId="LiveId" clId="{46E1A426-B9D0-4AE7-A52F-DD45455E6D58}" dt="2024-02-28T17:52:35.621" v="2628" actId="1076"/>
          <ac:picMkLst>
            <pc:docMk/>
            <pc:sldMk cId="3932983675" sldId="288"/>
            <ac:picMk id="3" creationId="{649AFD8A-90AD-C0B7-5ED9-3F04AFED6CFB}"/>
          </ac:picMkLst>
        </pc:picChg>
        <pc:picChg chg="del">
          <ac:chgData name="tharcylla mary" userId="597a366b3e6013e2" providerId="LiveId" clId="{46E1A426-B9D0-4AE7-A52F-DD45455E6D58}" dt="2024-02-14T18:42:47.429" v="816" actId="478"/>
          <ac:picMkLst>
            <pc:docMk/>
            <pc:sldMk cId="3932983675" sldId="288"/>
            <ac:picMk id="3" creationId="{EC730A3C-2B4E-7C34-417F-3B29E793FE62}"/>
          </ac:picMkLst>
        </pc:picChg>
        <pc:picChg chg="del">
          <ac:chgData name="tharcylla mary" userId="597a366b3e6013e2" providerId="LiveId" clId="{46E1A426-B9D0-4AE7-A52F-DD45455E6D58}" dt="2024-02-14T18:42:43.761" v="815" actId="478"/>
          <ac:picMkLst>
            <pc:docMk/>
            <pc:sldMk cId="3932983675" sldId="288"/>
            <ac:picMk id="4" creationId="{86470863-D89F-5CAE-18B1-5875DE178FC1}"/>
          </ac:picMkLst>
        </pc:picChg>
        <pc:picChg chg="add del mod">
          <ac:chgData name="tharcylla mary" userId="597a366b3e6013e2" providerId="LiveId" clId="{46E1A426-B9D0-4AE7-A52F-DD45455E6D58}" dt="2024-02-27T14:37:56.743" v="2409" actId="478"/>
          <ac:picMkLst>
            <pc:docMk/>
            <pc:sldMk cId="3932983675" sldId="288"/>
            <ac:picMk id="4" creationId="{A8AB9A0C-8C08-B352-874A-54105A4ED8A3}"/>
          </ac:picMkLst>
        </pc:picChg>
      </pc:sldChg>
      <pc:sldChg chg="del">
        <pc:chgData name="tharcylla mary" userId="597a366b3e6013e2" providerId="LiveId" clId="{46E1A426-B9D0-4AE7-A52F-DD45455E6D58}" dt="2024-02-14T18:44:03.506" v="823" actId="47"/>
        <pc:sldMkLst>
          <pc:docMk/>
          <pc:sldMk cId="1419358126" sldId="291"/>
        </pc:sldMkLst>
      </pc:sldChg>
      <pc:sldChg chg="del">
        <pc:chgData name="tharcylla mary" userId="597a366b3e6013e2" providerId="LiveId" clId="{46E1A426-B9D0-4AE7-A52F-DD45455E6D58}" dt="2024-02-14T18:44:07.362" v="824" actId="47"/>
        <pc:sldMkLst>
          <pc:docMk/>
          <pc:sldMk cId="326789260" sldId="294"/>
        </pc:sldMkLst>
      </pc:sldChg>
      <pc:sldChg chg="modSp mod">
        <pc:chgData name="tharcylla mary" userId="597a366b3e6013e2" providerId="LiveId" clId="{46E1A426-B9D0-4AE7-A52F-DD45455E6D58}" dt="2024-02-14T18:45:40.209" v="854" actId="20577"/>
        <pc:sldMkLst>
          <pc:docMk/>
          <pc:sldMk cId="1946114170" sldId="296"/>
        </pc:sldMkLst>
        <pc:spChg chg="mod">
          <ac:chgData name="tharcylla mary" userId="597a366b3e6013e2" providerId="LiveId" clId="{46E1A426-B9D0-4AE7-A52F-DD45455E6D58}" dt="2024-02-14T18:45:40.209" v="854" actId="20577"/>
          <ac:spMkLst>
            <pc:docMk/>
            <pc:sldMk cId="1946114170" sldId="296"/>
            <ac:spMk id="2" creationId="{394F8636-BF8E-83AA-5F66-D7FBCA08B8EC}"/>
          </ac:spMkLst>
        </pc:spChg>
      </pc:sldChg>
      <pc:sldChg chg="modSp mod">
        <pc:chgData name="tharcylla mary" userId="597a366b3e6013e2" providerId="LiveId" clId="{46E1A426-B9D0-4AE7-A52F-DD45455E6D58}" dt="2024-02-14T18:46:17.825" v="913" actId="20577"/>
        <pc:sldMkLst>
          <pc:docMk/>
          <pc:sldMk cId="2906389301" sldId="298"/>
        </pc:sldMkLst>
        <pc:spChg chg="mod">
          <ac:chgData name="tharcylla mary" userId="597a366b3e6013e2" providerId="LiveId" clId="{46E1A426-B9D0-4AE7-A52F-DD45455E6D58}" dt="2024-02-14T18:46:17.825" v="913" actId="20577"/>
          <ac:spMkLst>
            <pc:docMk/>
            <pc:sldMk cId="2906389301" sldId="298"/>
            <ac:spMk id="2" creationId="{9E48ADDE-2C1F-1D0E-8D84-767CB7C3838C}"/>
          </ac:spMkLst>
        </pc:spChg>
      </pc:sldChg>
      <pc:sldChg chg="addSp delSp modSp mod">
        <pc:chgData name="tharcylla mary" userId="597a366b3e6013e2" providerId="LiveId" clId="{46E1A426-B9D0-4AE7-A52F-DD45455E6D58}" dt="2024-02-28T18:07:27.080" v="2648" actId="14100"/>
        <pc:sldMkLst>
          <pc:docMk/>
          <pc:sldMk cId="3055470748" sldId="299"/>
        </pc:sldMkLst>
        <pc:spChg chg="mod">
          <ac:chgData name="tharcylla mary" userId="597a366b3e6013e2" providerId="LiveId" clId="{46E1A426-B9D0-4AE7-A52F-DD45455E6D58}" dt="2024-02-14T18:47:27.157" v="915" actId="2711"/>
          <ac:spMkLst>
            <pc:docMk/>
            <pc:sldMk cId="3055470748" sldId="299"/>
            <ac:spMk id="2" creationId="{612E3766-43E6-6DB4-2486-442AA71FE643}"/>
          </ac:spMkLst>
        </pc:spChg>
        <pc:picChg chg="add del mod ord">
          <ac:chgData name="tharcylla mary" userId="597a366b3e6013e2" providerId="LiveId" clId="{46E1A426-B9D0-4AE7-A52F-DD45455E6D58}" dt="2024-02-28T18:06:57.504" v="2644" actId="478"/>
          <ac:picMkLst>
            <pc:docMk/>
            <pc:sldMk cId="3055470748" sldId="299"/>
            <ac:picMk id="3" creationId="{E012EE42-F0BC-3034-33CD-2B5E5AB19775}"/>
          </ac:picMkLst>
        </pc:picChg>
        <pc:picChg chg="add mod ord">
          <ac:chgData name="tharcylla mary" userId="597a366b3e6013e2" providerId="LiveId" clId="{46E1A426-B9D0-4AE7-A52F-DD45455E6D58}" dt="2024-02-28T18:07:27.080" v="2648" actId="14100"/>
          <ac:picMkLst>
            <pc:docMk/>
            <pc:sldMk cId="3055470748" sldId="299"/>
            <ac:picMk id="4" creationId="{4E67DBCE-5BAB-FB00-E2C8-B63F1DBADF42}"/>
          </ac:picMkLst>
        </pc:picChg>
        <pc:picChg chg="del">
          <ac:chgData name="tharcylla mary" userId="597a366b3e6013e2" providerId="LiveId" clId="{46E1A426-B9D0-4AE7-A52F-DD45455E6D58}" dt="2024-02-15T12:15:22.471" v="1950" actId="478"/>
          <ac:picMkLst>
            <pc:docMk/>
            <pc:sldMk cId="3055470748" sldId="299"/>
            <ac:picMk id="4" creationId="{AEDC280B-D96C-8901-8ED5-571491279F12}"/>
          </ac:picMkLst>
        </pc:picChg>
        <pc:picChg chg="add del mod">
          <ac:chgData name="tharcylla mary" userId="597a366b3e6013e2" providerId="LiveId" clId="{46E1A426-B9D0-4AE7-A52F-DD45455E6D58}" dt="2024-02-27T14:37:59.204" v="2410" actId="478"/>
          <ac:picMkLst>
            <pc:docMk/>
            <pc:sldMk cId="3055470748" sldId="299"/>
            <ac:picMk id="5" creationId="{F853C96E-038C-D72B-DEF4-4B3AECCBFAB6}"/>
          </ac:picMkLst>
        </pc:picChg>
      </pc:sldChg>
      <pc:sldChg chg="addSp delSp modSp mod">
        <pc:chgData name="tharcylla mary" userId="597a366b3e6013e2" providerId="LiveId" clId="{46E1A426-B9D0-4AE7-A52F-DD45455E6D58}" dt="2024-02-28T18:13:12.386" v="2656" actId="171"/>
        <pc:sldMkLst>
          <pc:docMk/>
          <pc:sldMk cId="3551448758" sldId="300"/>
        </pc:sldMkLst>
        <pc:spChg chg="mod">
          <ac:chgData name="tharcylla mary" userId="597a366b3e6013e2" providerId="LiveId" clId="{46E1A426-B9D0-4AE7-A52F-DD45455E6D58}" dt="2024-02-14T18:48:13.634" v="918" actId="2711"/>
          <ac:spMkLst>
            <pc:docMk/>
            <pc:sldMk cId="3551448758" sldId="300"/>
            <ac:spMk id="2" creationId="{545D496E-83F8-3E21-BF5A-0FB7343DAB05}"/>
          </ac:spMkLst>
        </pc:spChg>
        <pc:picChg chg="del">
          <ac:chgData name="tharcylla mary" userId="597a366b3e6013e2" providerId="LiveId" clId="{46E1A426-B9D0-4AE7-A52F-DD45455E6D58}" dt="2024-02-15T12:17:01.921" v="1959" actId="478"/>
          <ac:picMkLst>
            <pc:docMk/>
            <pc:sldMk cId="3551448758" sldId="300"/>
            <ac:picMk id="4" creationId="{365A9429-BD18-726C-F33B-47C56466C3FD}"/>
          </ac:picMkLst>
        </pc:picChg>
        <pc:picChg chg="add mod ord">
          <ac:chgData name="tharcylla mary" userId="597a366b3e6013e2" providerId="LiveId" clId="{46E1A426-B9D0-4AE7-A52F-DD45455E6D58}" dt="2024-02-28T18:13:12.386" v="2656" actId="171"/>
          <ac:picMkLst>
            <pc:docMk/>
            <pc:sldMk cId="3551448758" sldId="300"/>
            <ac:picMk id="4" creationId="{57B17898-8CD3-2E1D-9CCE-74F808D2EE8A}"/>
          </ac:picMkLst>
        </pc:picChg>
        <pc:picChg chg="add del mod">
          <ac:chgData name="tharcylla mary" userId="597a366b3e6013e2" providerId="LiveId" clId="{46E1A426-B9D0-4AE7-A52F-DD45455E6D58}" dt="2024-02-27T14:38:04.271" v="2412" actId="478"/>
          <ac:picMkLst>
            <pc:docMk/>
            <pc:sldMk cId="3551448758" sldId="300"/>
            <ac:picMk id="5" creationId="{F0A5FF42-D602-1BCE-5FC5-370B0A263457}"/>
          </ac:picMkLst>
        </pc:picChg>
        <pc:picChg chg="add del mod">
          <ac:chgData name="tharcylla mary" userId="597a366b3e6013e2" providerId="LiveId" clId="{46E1A426-B9D0-4AE7-A52F-DD45455E6D58}" dt="2024-02-27T14:38:03.711" v="2411" actId="478"/>
          <ac:picMkLst>
            <pc:docMk/>
            <pc:sldMk cId="3551448758" sldId="300"/>
            <ac:picMk id="7" creationId="{B252CD3C-B26D-407C-CB51-1300166D607F}"/>
          </ac:picMkLst>
        </pc:picChg>
      </pc:sldChg>
      <pc:sldChg chg="del">
        <pc:chgData name="tharcylla mary" userId="597a366b3e6013e2" providerId="LiveId" clId="{46E1A426-B9D0-4AE7-A52F-DD45455E6D58}" dt="2024-02-14T18:48:29.192" v="919" actId="47"/>
        <pc:sldMkLst>
          <pc:docMk/>
          <pc:sldMk cId="1016565765" sldId="301"/>
        </pc:sldMkLst>
      </pc:sldChg>
      <pc:sldChg chg="modSp mod">
        <pc:chgData name="tharcylla mary" userId="597a366b3e6013e2" providerId="LiveId" clId="{46E1A426-B9D0-4AE7-A52F-DD45455E6D58}" dt="2024-02-14T18:49:38.443" v="966" actId="20577"/>
        <pc:sldMkLst>
          <pc:docMk/>
          <pc:sldMk cId="3439627750" sldId="304"/>
        </pc:sldMkLst>
        <pc:spChg chg="mod">
          <ac:chgData name="tharcylla mary" userId="597a366b3e6013e2" providerId="LiveId" clId="{46E1A426-B9D0-4AE7-A52F-DD45455E6D58}" dt="2024-02-14T18:49:38.443" v="966" actId="20577"/>
          <ac:spMkLst>
            <pc:docMk/>
            <pc:sldMk cId="3439627750" sldId="304"/>
            <ac:spMk id="2" creationId="{84312354-B41B-EC58-C2E8-0B3484EFE952}"/>
          </ac:spMkLst>
        </pc:spChg>
      </pc:sldChg>
      <pc:sldChg chg="addSp delSp modSp mod">
        <pc:chgData name="tharcylla mary" userId="597a366b3e6013e2" providerId="LiveId" clId="{46E1A426-B9D0-4AE7-A52F-DD45455E6D58}" dt="2024-02-28T18:21:49.971" v="2665" actId="1076"/>
        <pc:sldMkLst>
          <pc:docMk/>
          <pc:sldMk cId="1508776727" sldId="305"/>
        </pc:sldMkLst>
        <pc:spChg chg="mod">
          <ac:chgData name="tharcylla mary" userId="597a366b3e6013e2" providerId="LiveId" clId="{46E1A426-B9D0-4AE7-A52F-DD45455E6D58}" dt="2024-02-14T18:50:46.459" v="968" actId="2711"/>
          <ac:spMkLst>
            <pc:docMk/>
            <pc:sldMk cId="1508776727" sldId="305"/>
            <ac:spMk id="2" creationId="{E1BDF2BA-8AA9-122C-EE94-6D225A02F47B}"/>
          </ac:spMkLst>
        </pc:spChg>
        <pc:picChg chg="add mod">
          <ac:chgData name="tharcylla mary" userId="597a366b3e6013e2" providerId="LiveId" clId="{46E1A426-B9D0-4AE7-A52F-DD45455E6D58}" dt="2024-02-28T18:21:49.971" v="2665" actId="1076"/>
          <ac:picMkLst>
            <pc:docMk/>
            <pc:sldMk cId="1508776727" sldId="305"/>
            <ac:picMk id="3" creationId="{DCE7B770-410F-31A1-5C35-BA5D350C413F}"/>
          </ac:picMkLst>
        </pc:picChg>
        <pc:picChg chg="add del mod ord">
          <ac:chgData name="tharcylla mary" userId="597a366b3e6013e2" providerId="LiveId" clId="{46E1A426-B9D0-4AE7-A52F-DD45455E6D58}" dt="2024-02-27T14:38:07.307" v="2413" actId="478"/>
          <ac:picMkLst>
            <pc:docMk/>
            <pc:sldMk cId="1508776727" sldId="305"/>
            <ac:picMk id="3" creationId="{EFF7D22E-243F-FC55-FE8A-DB0453BC5720}"/>
          </ac:picMkLst>
        </pc:picChg>
        <pc:picChg chg="del">
          <ac:chgData name="tharcylla mary" userId="597a366b3e6013e2" providerId="LiveId" clId="{46E1A426-B9D0-4AE7-A52F-DD45455E6D58}" dt="2024-02-15T12:20:29.002" v="1974" actId="478"/>
          <ac:picMkLst>
            <pc:docMk/>
            <pc:sldMk cId="1508776727" sldId="305"/>
            <ac:picMk id="4" creationId="{80C46FB5-AF7A-BF86-9ECF-60285882FD3C}"/>
          </ac:picMkLst>
        </pc:picChg>
        <pc:picChg chg="del">
          <ac:chgData name="tharcylla mary" userId="597a366b3e6013e2" providerId="LiveId" clId="{46E1A426-B9D0-4AE7-A52F-DD45455E6D58}" dt="2024-02-15T12:20:40.311" v="1977" actId="478"/>
          <ac:picMkLst>
            <pc:docMk/>
            <pc:sldMk cId="1508776727" sldId="305"/>
            <ac:picMk id="6" creationId="{1B4AC79D-E391-F137-B7CE-9836B3B41EAB}"/>
          </ac:picMkLst>
        </pc:picChg>
        <pc:picChg chg="add del mod ord">
          <ac:chgData name="tharcylla mary" userId="597a366b3e6013e2" providerId="LiveId" clId="{46E1A426-B9D0-4AE7-A52F-DD45455E6D58}" dt="2024-02-27T14:38:07.806" v="2414" actId="478"/>
          <ac:picMkLst>
            <pc:docMk/>
            <pc:sldMk cId="1508776727" sldId="305"/>
            <ac:picMk id="7" creationId="{5AF3C4F5-1324-8B3B-7543-095EAEF8030C}"/>
          </ac:picMkLst>
        </pc:picChg>
      </pc:sldChg>
      <pc:sldChg chg="addSp delSp modSp add del mod">
        <pc:chgData name="tharcylla mary" userId="597a366b3e6013e2" providerId="LiveId" clId="{46E1A426-B9D0-4AE7-A52F-DD45455E6D58}" dt="2024-02-28T18:28:59.025" v="2687" actId="1440"/>
        <pc:sldMkLst>
          <pc:docMk/>
          <pc:sldMk cId="1900522347" sldId="306"/>
        </pc:sldMkLst>
        <pc:spChg chg="mod">
          <ac:chgData name="tharcylla mary" userId="597a366b3e6013e2" providerId="LiveId" clId="{46E1A426-B9D0-4AE7-A52F-DD45455E6D58}" dt="2024-02-14T18:51:25.742" v="972" actId="2711"/>
          <ac:spMkLst>
            <pc:docMk/>
            <pc:sldMk cId="1900522347" sldId="306"/>
            <ac:spMk id="2" creationId="{DE52617C-A868-C4AE-331B-506E06DD19BC}"/>
          </ac:spMkLst>
        </pc:spChg>
        <pc:picChg chg="add del mod">
          <ac:chgData name="tharcylla mary" userId="597a366b3e6013e2" providerId="LiveId" clId="{46E1A426-B9D0-4AE7-A52F-DD45455E6D58}" dt="2024-02-28T18:23:38.172" v="2671" actId="478"/>
          <ac:picMkLst>
            <pc:docMk/>
            <pc:sldMk cId="1900522347" sldId="306"/>
            <ac:picMk id="4" creationId="{5F394895-1914-FA8E-D9A0-8FB97B16493B}"/>
          </ac:picMkLst>
        </pc:picChg>
        <pc:picChg chg="del">
          <ac:chgData name="tharcylla mary" userId="597a366b3e6013e2" providerId="LiveId" clId="{46E1A426-B9D0-4AE7-A52F-DD45455E6D58}" dt="2024-02-15T12:31:04.678" v="1998" actId="478"/>
          <ac:picMkLst>
            <pc:docMk/>
            <pc:sldMk cId="1900522347" sldId="306"/>
            <ac:picMk id="4" creationId="{BA9A5517-0883-FD22-5E05-F74F82440B39}"/>
          </ac:picMkLst>
        </pc:picChg>
        <pc:picChg chg="add del mod">
          <ac:chgData name="tharcylla mary" userId="597a366b3e6013e2" providerId="LiveId" clId="{46E1A426-B9D0-4AE7-A52F-DD45455E6D58}" dt="2024-02-27T14:38:13.188" v="2415" actId="478"/>
          <ac:picMkLst>
            <pc:docMk/>
            <pc:sldMk cId="1900522347" sldId="306"/>
            <ac:picMk id="5" creationId="{1D0AADB4-9A55-96F6-6917-A91CCF233CE7}"/>
          </ac:picMkLst>
        </pc:picChg>
        <pc:picChg chg="add del mod">
          <ac:chgData name="tharcylla mary" userId="597a366b3e6013e2" providerId="LiveId" clId="{46E1A426-B9D0-4AE7-A52F-DD45455E6D58}" dt="2024-02-28T18:24:50.377" v="2677" actId="478"/>
          <ac:picMkLst>
            <pc:docMk/>
            <pc:sldMk cId="1900522347" sldId="306"/>
            <ac:picMk id="5" creationId="{92F0F732-FE5B-7575-55B8-CD24CBAA880D}"/>
          </ac:picMkLst>
        </pc:picChg>
        <pc:picChg chg="add del mod">
          <ac:chgData name="tharcylla mary" userId="597a366b3e6013e2" providerId="LiveId" clId="{46E1A426-B9D0-4AE7-A52F-DD45455E6D58}" dt="2024-02-28T18:28:05.231" v="2680" actId="478"/>
          <ac:picMkLst>
            <pc:docMk/>
            <pc:sldMk cId="1900522347" sldId="306"/>
            <ac:picMk id="6" creationId="{3A77BB22-428C-61E0-B562-12C6F23EED72}"/>
          </ac:picMkLst>
        </pc:picChg>
        <pc:picChg chg="add mod ord">
          <ac:chgData name="tharcylla mary" userId="597a366b3e6013e2" providerId="LiveId" clId="{46E1A426-B9D0-4AE7-A52F-DD45455E6D58}" dt="2024-02-28T18:28:59.025" v="2687" actId="1440"/>
          <ac:picMkLst>
            <pc:docMk/>
            <pc:sldMk cId="1900522347" sldId="306"/>
            <ac:picMk id="7" creationId="{BC939512-C035-3904-0304-18BAD597AC43}"/>
          </ac:picMkLst>
        </pc:picChg>
      </pc:sldChg>
      <pc:sldChg chg="addSp delSp modSp mod">
        <pc:chgData name="tharcylla mary" userId="597a366b3e6013e2" providerId="LiveId" clId="{46E1A426-B9D0-4AE7-A52F-DD45455E6D58}" dt="2024-02-15T12:34:10.313" v="2026" actId="14100"/>
        <pc:sldMkLst>
          <pc:docMk/>
          <pc:sldMk cId="730350910" sldId="307"/>
        </pc:sldMkLst>
        <pc:spChg chg="mod">
          <ac:chgData name="tharcylla mary" userId="597a366b3e6013e2" providerId="LiveId" clId="{46E1A426-B9D0-4AE7-A52F-DD45455E6D58}" dt="2024-02-14T18:51:51.738" v="974" actId="2711"/>
          <ac:spMkLst>
            <pc:docMk/>
            <pc:sldMk cId="730350910" sldId="307"/>
            <ac:spMk id="2" creationId="{F27B396E-F911-C2D1-B838-0972C482248E}"/>
          </ac:spMkLst>
        </pc:spChg>
        <pc:picChg chg="del">
          <ac:chgData name="tharcylla mary" userId="597a366b3e6013e2" providerId="LiveId" clId="{46E1A426-B9D0-4AE7-A52F-DD45455E6D58}" dt="2024-02-15T12:33:02.600" v="2008" actId="478"/>
          <ac:picMkLst>
            <pc:docMk/>
            <pc:sldMk cId="730350910" sldId="307"/>
            <ac:picMk id="4" creationId="{00A2396E-9567-712F-5D26-229B05E27616}"/>
          </ac:picMkLst>
        </pc:picChg>
        <pc:picChg chg="add mod">
          <ac:chgData name="tharcylla mary" userId="597a366b3e6013e2" providerId="LiveId" clId="{46E1A426-B9D0-4AE7-A52F-DD45455E6D58}" dt="2024-02-15T12:33:58.577" v="2024" actId="1440"/>
          <ac:picMkLst>
            <pc:docMk/>
            <pc:sldMk cId="730350910" sldId="307"/>
            <ac:picMk id="5" creationId="{6BC23EE6-8760-A8C5-45B2-F2A5A612C7B6}"/>
          </ac:picMkLst>
        </pc:picChg>
        <pc:picChg chg="add mod">
          <ac:chgData name="tharcylla mary" userId="597a366b3e6013e2" providerId="LiveId" clId="{46E1A426-B9D0-4AE7-A52F-DD45455E6D58}" dt="2024-02-15T12:34:10.313" v="2026" actId="14100"/>
          <ac:picMkLst>
            <pc:docMk/>
            <pc:sldMk cId="730350910" sldId="307"/>
            <ac:picMk id="7" creationId="{D65EF8CB-829B-D480-2432-0137BF5F5420}"/>
          </ac:picMkLst>
        </pc:picChg>
      </pc:sldChg>
      <pc:sldChg chg="modSp mod">
        <pc:chgData name="tharcylla mary" userId="597a366b3e6013e2" providerId="LiveId" clId="{46E1A426-B9D0-4AE7-A52F-DD45455E6D58}" dt="2024-02-14T18:52:27.444" v="975"/>
        <pc:sldMkLst>
          <pc:docMk/>
          <pc:sldMk cId="4150617785" sldId="309"/>
        </pc:sldMkLst>
        <pc:spChg chg="mod">
          <ac:chgData name="tharcylla mary" userId="597a366b3e6013e2" providerId="LiveId" clId="{46E1A426-B9D0-4AE7-A52F-DD45455E6D58}" dt="2024-02-14T18:52:27.444" v="975"/>
          <ac:spMkLst>
            <pc:docMk/>
            <pc:sldMk cId="4150617785" sldId="309"/>
            <ac:spMk id="2" creationId="{2ADBDC6A-79CA-87D5-5B10-4E27FBCBDC86}"/>
          </ac:spMkLst>
        </pc:spChg>
      </pc:sldChg>
      <pc:sldChg chg="addSp delSp modSp mod">
        <pc:chgData name="tharcylla mary" userId="597a366b3e6013e2" providerId="LiveId" clId="{46E1A426-B9D0-4AE7-A52F-DD45455E6D58}" dt="2024-02-28T18:39:15.551" v="2712" actId="14100"/>
        <pc:sldMkLst>
          <pc:docMk/>
          <pc:sldMk cId="3370113629" sldId="310"/>
        </pc:sldMkLst>
        <pc:spChg chg="mod">
          <ac:chgData name="tharcylla mary" userId="597a366b3e6013e2" providerId="LiveId" clId="{46E1A426-B9D0-4AE7-A52F-DD45455E6D58}" dt="2024-02-14T18:58:49.650" v="982" actId="1076"/>
          <ac:spMkLst>
            <pc:docMk/>
            <pc:sldMk cId="3370113629" sldId="310"/>
            <ac:spMk id="2" creationId="{56E6FAC6-548E-B35D-10CA-FF10B6F56474}"/>
          </ac:spMkLst>
        </pc:spChg>
        <pc:picChg chg="add del">
          <ac:chgData name="tharcylla mary" userId="597a366b3e6013e2" providerId="LiveId" clId="{46E1A426-B9D0-4AE7-A52F-DD45455E6D58}" dt="2024-02-28T18:37:41.105" v="2689" actId="478"/>
          <ac:picMkLst>
            <pc:docMk/>
            <pc:sldMk cId="3370113629" sldId="310"/>
            <ac:picMk id="3" creationId="{7DCF69FA-0F36-8675-4F7B-6553A3D9D1AE}"/>
          </ac:picMkLst>
        </pc:picChg>
        <pc:picChg chg="del">
          <ac:chgData name="tharcylla mary" userId="597a366b3e6013e2" providerId="LiveId" clId="{46E1A426-B9D0-4AE7-A52F-DD45455E6D58}" dt="2024-02-15T12:41:40.466" v="2027" actId="478"/>
          <ac:picMkLst>
            <pc:docMk/>
            <pc:sldMk cId="3370113629" sldId="310"/>
            <ac:picMk id="4" creationId="{359585DC-096B-EA9A-8057-04F995380E53}"/>
          </ac:picMkLst>
        </pc:picChg>
        <pc:picChg chg="add mod">
          <ac:chgData name="tharcylla mary" userId="597a366b3e6013e2" providerId="LiveId" clId="{46E1A426-B9D0-4AE7-A52F-DD45455E6D58}" dt="2024-02-28T18:39:15.551" v="2712" actId="14100"/>
          <ac:picMkLst>
            <pc:docMk/>
            <pc:sldMk cId="3370113629" sldId="310"/>
            <ac:picMk id="5" creationId="{9CA431D3-E99B-F486-5D4E-A6CFA474951E}"/>
          </ac:picMkLst>
        </pc:picChg>
        <pc:picChg chg="add del mod">
          <ac:chgData name="tharcylla mary" userId="597a366b3e6013e2" providerId="LiveId" clId="{46E1A426-B9D0-4AE7-A52F-DD45455E6D58}" dt="2024-02-27T14:38:15.541" v="2416" actId="478"/>
          <ac:picMkLst>
            <pc:docMk/>
            <pc:sldMk cId="3370113629" sldId="310"/>
            <ac:picMk id="5" creationId="{9E157A01-570A-92C1-8712-9087F6B19360}"/>
          </ac:picMkLst>
        </pc:picChg>
        <pc:picChg chg="add mod">
          <ac:chgData name="tharcylla mary" userId="597a366b3e6013e2" providerId="LiveId" clId="{46E1A426-B9D0-4AE7-A52F-DD45455E6D58}" dt="2024-02-28T18:38:47.704" v="2707" actId="14100"/>
          <ac:picMkLst>
            <pc:docMk/>
            <pc:sldMk cId="3370113629" sldId="310"/>
            <ac:picMk id="7" creationId="{C350C32F-DB58-8180-E697-1AEE4016A414}"/>
          </ac:picMkLst>
        </pc:picChg>
      </pc:sldChg>
      <pc:sldChg chg="addSp delSp modSp mod">
        <pc:chgData name="tharcylla mary" userId="597a366b3e6013e2" providerId="LiveId" clId="{46E1A426-B9D0-4AE7-A52F-DD45455E6D58}" dt="2024-02-28T18:44:46.782" v="2731" actId="1440"/>
        <pc:sldMkLst>
          <pc:docMk/>
          <pc:sldMk cId="3108719291" sldId="311"/>
        </pc:sldMkLst>
        <pc:spChg chg="mod">
          <ac:chgData name="tharcylla mary" userId="597a366b3e6013e2" providerId="LiveId" clId="{46E1A426-B9D0-4AE7-A52F-DD45455E6D58}" dt="2024-02-14T19:01:40.667" v="1042" actId="20577"/>
          <ac:spMkLst>
            <pc:docMk/>
            <pc:sldMk cId="3108719291" sldId="311"/>
            <ac:spMk id="2" creationId="{D4CD1B27-667F-8FE0-35B8-48944933C43F}"/>
          </ac:spMkLst>
        </pc:spChg>
        <pc:picChg chg="add del mod ord">
          <ac:chgData name="tharcylla mary" userId="597a366b3e6013e2" providerId="LiveId" clId="{46E1A426-B9D0-4AE7-A52F-DD45455E6D58}" dt="2024-02-28T18:43:43.898" v="2723" actId="478"/>
          <ac:picMkLst>
            <pc:docMk/>
            <pc:sldMk cId="3108719291" sldId="311"/>
            <ac:picMk id="3" creationId="{40A16B70-BFA3-9F9E-5D8E-919897AD219D}"/>
          </ac:picMkLst>
        </pc:picChg>
        <pc:picChg chg="add mod ord">
          <ac:chgData name="tharcylla mary" userId="597a366b3e6013e2" providerId="LiveId" clId="{46E1A426-B9D0-4AE7-A52F-DD45455E6D58}" dt="2024-02-28T18:44:46.782" v="2731" actId="1440"/>
          <ac:picMkLst>
            <pc:docMk/>
            <pc:sldMk cId="3108719291" sldId="311"/>
            <ac:picMk id="4" creationId="{46EF80C4-BE4E-5AFC-6A50-0BA8AA50F7AF}"/>
          </ac:picMkLst>
        </pc:picChg>
        <pc:picChg chg="del mod">
          <ac:chgData name="tharcylla mary" userId="597a366b3e6013e2" providerId="LiveId" clId="{46E1A426-B9D0-4AE7-A52F-DD45455E6D58}" dt="2024-02-15T12:47:27.380" v="2033" actId="478"/>
          <ac:picMkLst>
            <pc:docMk/>
            <pc:sldMk cId="3108719291" sldId="311"/>
            <ac:picMk id="4" creationId="{4CFF96C1-3205-0FFD-25C7-C262F81427EA}"/>
          </ac:picMkLst>
        </pc:picChg>
        <pc:picChg chg="add del mod">
          <ac:chgData name="tharcylla mary" userId="597a366b3e6013e2" providerId="LiveId" clId="{46E1A426-B9D0-4AE7-A52F-DD45455E6D58}" dt="2024-02-15T12:55:45.581" v="2040" actId="478"/>
          <ac:picMkLst>
            <pc:docMk/>
            <pc:sldMk cId="3108719291" sldId="311"/>
            <ac:picMk id="5" creationId="{9149569F-782B-F3E6-06E4-3885F5732A32}"/>
          </ac:picMkLst>
        </pc:picChg>
        <pc:picChg chg="add del mod">
          <ac:chgData name="tharcylla mary" userId="597a366b3e6013e2" providerId="LiveId" clId="{46E1A426-B9D0-4AE7-A52F-DD45455E6D58}" dt="2024-02-27T14:38:19.495" v="2417" actId="478"/>
          <ac:picMkLst>
            <pc:docMk/>
            <pc:sldMk cId="3108719291" sldId="311"/>
            <ac:picMk id="7" creationId="{0EC5D275-108A-6FE2-F2CF-1AB97551640D}"/>
          </ac:picMkLst>
        </pc:picChg>
      </pc:sldChg>
      <pc:sldChg chg="addSp delSp modSp mod">
        <pc:chgData name="tharcylla mary" userId="597a366b3e6013e2" providerId="LiveId" clId="{46E1A426-B9D0-4AE7-A52F-DD45455E6D58}" dt="2024-02-28T18:50:36.702" v="2737" actId="1076"/>
        <pc:sldMkLst>
          <pc:docMk/>
          <pc:sldMk cId="3726683239" sldId="312"/>
        </pc:sldMkLst>
        <pc:spChg chg="mod">
          <ac:chgData name="tharcylla mary" userId="597a366b3e6013e2" providerId="LiveId" clId="{46E1A426-B9D0-4AE7-A52F-DD45455E6D58}" dt="2024-02-14T19:04:06.748" v="1215" actId="1076"/>
          <ac:spMkLst>
            <pc:docMk/>
            <pc:sldMk cId="3726683239" sldId="312"/>
            <ac:spMk id="2" creationId="{B77B73CC-4F6A-CA88-0A37-5955C0E46671}"/>
          </ac:spMkLst>
        </pc:spChg>
        <pc:picChg chg="add del mod">
          <ac:chgData name="tharcylla mary" userId="597a366b3e6013e2" providerId="LiveId" clId="{46E1A426-B9D0-4AE7-A52F-DD45455E6D58}" dt="2024-02-27T14:38:21.189" v="2418" actId="478"/>
          <ac:picMkLst>
            <pc:docMk/>
            <pc:sldMk cId="3726683239" sldId="312"/>
            <ac:picMk id="4" creationId="{16254128-299A-FCDB-EA7B-0CF56AE1A291}"/>
          </ac:picMkLst>
        </pc:picChg>
        <pc:picChg chg="add mod ord">
          <ac:chgData name="tharcylla mary" userId="597a366b3e6013e2" providerId="LiveId" clId="{46E1A426-B9D0-4AE7-A52F-DD45455E6D58}" dt="2024-02-28T18:50:36.702" v="2737" actId="1076"/>
          <ac:picMkLst>
            <pc:docMk/>
            <pc:sldMk cId="3726683239" sldId="312"/>
            <ac:picMk id="4" creationId="{5BA95E15-D12C-3D91-AF37-7AE2E0976C1F}"/>
          </ac:picMkLst>
        </pc:picChg>
      </pc:sldChg>
      <pc:sldChg chg="addSp delSp modSp mod">
        <pc:chgData name="tharcylla mary" userId="597a366b3e6013e2" providerId="LiveId" clId="{46E1A426-B9D0-4AE7-A52F-DD45455E6D58}" dt="2024-02-27T13:16:22.068" v="2321" actId="1440"/>
        <pc:sldMkLst>
          <pc:docMk/>
          <pc:sldMk cId="1196587110" sldId="2290"/>
        </pc:sldMkLst>
        <pc:spChg chg="mod">
          <ac:chgData name="tharcylla mary" userId="597a366b3e6013e2" providerId="LiveId" clId="{46E1A426-B9D0-4AE7-A52F-DD45455E6D58}" dt="2024-02-14T17:39:20.378" v="503" actId="1076"/>
          <ac:spMkLst>
            <pc:docMk/>
            <pc:sldMk cId="1196587110" sldId="2290"/>
            <ac:spMk id="2" creationId="{B2832AAB-9514-144D-AA2D-5864908D4B1A}"/>
          </ac:spMkLst>
        </pc:spChg>
        <pc:picChg chg="add mod">
          <ac:chgData name="tharcylla mary" userId="597a366b3e6013e2" providerId="LiveId" clId="{46E1A426-B9D0-4AE7-A52F-DD45455E6D58}" dt="2024-02-27T13:16:22.068" v="2321" actId="1440"/>
          <ac:picMkLst>
            <pc:docMk/>
            <pc:sldMk cId="1196587110" sldId="2290"/>
            <ac:picMk id="3" creationId="{8FC355BD-1210-EAD3-3ABD-B410F0CABBA9}"/>
          </ac:picMkLst>
        </pc:picChg>
        <pc:picChg chg="del">
          <ac:chgData name="tharcylla mary" userId="597a366b3e6013e2" providerId="LiveId" clId="{46E1A426-B9D0-4AE7-A52F-DD45455E6D58}" dt="2024-02-14T20:30:02.805" v="1745" actId="478"/>
          <ac:picMkLst>
            <pc:docMk/>
            <pc:sldMk cId="1196587110" sldId="2290"/>
            <ac:picMk id="4" creationId="{AF7394E9-D525-5B48-5719-C97BA7C77652}"/>
          </ac:picMkLst>
        </pc:picChg>
        <pc:picChg chg="add del mod">
          <ac:chgData name="tharcylla mary" userId="597a366b3e6013e2" providerId="LiveId" clId="{46E1A426-B9D0-4AE7-A52F-DD45455E6D58}" dt="2024-02-27T13:15:32.357" v="2311" actId="478"/>
          <ac:picMkLst>
            <pc:docMk/>
            <pc:sldMk cId="1196587110" sldId="2290"/>
            <ac:picMk id="6146" creationId="{4BE3B3CC-27C4-9C95-AE80-A4A44B3FA23D}"/>
          </ac:picMkLst>
        </pc:picChg>
      </pc:sldChg>
      <pc:sldChg chg="addSp delSp modSp mod">
        <pc:chgData name="tharcylla mary" userId="597a366b3e6013e2" providerId="LiveId" clId="{46E1A426-B9D0-4AE7-A52F-DD45455E6D58}" dt="2024-02-27T13:26:46.617" v="2345" actId="14100"/>
        <pc:sldMkLst>
          <pc:docMk/>
          <pc:sldMk cId="202567779" sldId="2291"/>
        </pc:sldMkLst>
        <pc:spChg chg="mod">
          <ac:chgData name="tharcylla mary" userId="597a366b3e6013e2" providerId="LiveId" clId="{46E1A426-B9D0-4AE7-A52F-DD45455E6D58}" dt="2024-02-14T17:40:59.863" v="509" actId="1076"/>
          <ac:spMkLst>
            <pc:docMk/>
            <pc:sldMk cId="202567779" sldId="2291"/>
            <ac:spMk id="2" creationId="{3CA6297C-CCFE-AC61-D926-E3CFAD860A69}"/>
          </ac:spMkLst>
        </pc:spChg>
        <pc:picChg chg="add del mod">
          <ac:chgData name="tharcylla mary" userId="597a366b3e6013e2" providerId="LiveId" clId="{46E1A426-B9D0-4AE7-A52F-DD45455E6D58}" dt="2024-02-27T13:25:26.756" v="2329" actId="478"/>
          <ac:picMkLst>
            <pc:docMk/>
            <pc:sldMk cId="202567779" sldId="2291"/>
            <ac:picMk id="3" creationId="{14F8490B-E599-95AC-1C49-4064C049BC1F}"/>
          </ac:picMkLst>
        </pc:picChg>
        <pc:picChg chg="add mod">
          <ac:chgData name="tharcylla mary" userId="597a366b3e6013e2" providerId="LiveId" clId="{46E1A426-B9D0-4AE7-A52F-DD45455E6D58}" dt="2024-02-27T13:26:46.617" v="2345" actId="14100"/>
          <ac:picMkLst>
            <pc:docMk/>
            <pc:sldMk cId="202567779" sldId="2291"/>
            <ac:picMk id="4" creationId="{10B7A34D-2F5E-7713-3274-978C898A5C8B}"/>
          </ac:picMkLst>
        </pc:picChg>
        <pc:picChg chg="del">
          <ac:chgData name="tharcylla mary" userId="597a366b3e6013e2" providerId="LiveId" clId="{46E1A426-B9D0-4AE7-A52F-DD45455E6D58}" dt="2024-02-14T20:33:39.444" v="1760" actId="478"/>
          <ac:picMkLst>
            <pc:docMk/>
            <pc:sldMk cId="202567779" sldId="2291"/>
            <ac:picMk id="4" creationId="{41BCDEF2-BF31-54E4-A9A4-03A94B1F304E}"/>
          </ac:picMkLst>
        </pc:picChg>
        <pc:picChg chg="add del mod">
          <ac:chgData name="tharcylla mary" userId="597a366b3e6013e2" providerId="LiveId" clId="{46E1A426-B9D0-4AE7-A52F-DD45455E6D58}" dt="2024-02-27T13:16:56.994" v="2322" actId="478"/>
          <ac:picMkLst>
            <pc:docMk/>
            <pc:sldMk cId="202567779" sldId="2291"/>
            <ac:picMk id="8194" creationId="{6FCF7EE2-73EB-4507-EC1F-082277D270FB}"/>
          </ac:picMkLst>
        </pc:picChg>
      </pc:sldChg>
      <pc:sldChg chg="addSp delSp modSp del mod">
        <pc:chgData name="tharcylla mary" userId="597a366b3e6013e2" providerId="LiveId" clId="{46E1A426-B9D0-4AE7-A52F-DD45455E6D58}" dt="2024-02-28T14:17:29.525" v="2475" actId="47"/>
        <pc:sldMkLst>
          <pc:docMk/>
          <pc:sldMk cId="3182724116" sldId="2292"/>
        </pc:sldMkLst>
        <pc:spChg chg="mod">
          <ac:chgData name="tharcylla mary" userId="597a366b3e6013e2" providerId="LiveId" clId="{46E1A426-B9D0-4AE7-A52F-DD45455E6D58}" dt="2024-02-14T20:48:29.922" v="1798" actId="1076"/>
          <ac:spMkLst>
            <pc:docMk/>
            <pc:sldMk cId="3182724116" sldId="2292"/>
            <ac:spMk id="2" creationId="{40929CBB-50EC-D99B-A15C-27A4033359F8}"/>
          </ac:spMkLst>
        </pc:spChg>
        <pc:picChg chg="del">
          <ac:chgData name="tharcylla mary" userId="597a366b3e6013e2" providerId="LiveId" clId="{46E1A426-B9D0-4AE7-A52F-DD45455E6D58}" dt="2024-02-14T20:45:47.422" v="1778" actId="478"/>
          <ac:picMkLst>
            <pc:docMk/>
            <pc:sldMk cId="3182724116" sldId="2292"/>
            <ac:picMk id="4" creationId="{A920FABF-776B-DB5D-33A5-90D66B1BBC50}"/>
          </ac:picMkLst>
        </pc:picChg>
        <pc:picChg chg="del">
          <ac:chgData name="tharcylla mary" userId="597a366b3e6013e2" providerId="LiveId" clId="{46E1A426-B9D0-4AE7-A52F-DD45455E6D58}" dt="2024-02-14T20:46:13.114" v="1782" actId="478"/>
          <ac:picMkLst>
            <pc:docMk/>
            <pc:sldMk cId="3182724116" sldId="2292"/>
            <ac:picMk id="6" creationId="{2248DDB2-B407-6230-90A7-30390B75B989}"/>
          </ac:picMkLst>
        </pc:picChg>
        <pc:picChg chg="add del mod">
          <ac:chgData name="tharcylla mary" userId="597a366b3e6013e2" providerId="LiveId" clId="{46E1A426-B9D0-4AE7-A52F-DD45455E6D58}" dt="2024-02-27T14:36:26.160" v="2389" actId="478"/>
          <ac:picMkLst>
            <pc:docMk/>
            <pc:sldMk cId="3182724116" sldId="2292"/>
            <ac:picMk id="10242" creationId="{611BB06D-09C5-59B0-448F-0AC8F555EA8E}"/>
          </ac:picMkLst>
        </pc:picChg>
        <pc:picChg chg="add del mod">
          <ac:chgData name="tharcylla mary" userId="597a366b3e6013e2" providerId="LiveId" clId="{46E1A426-B9D0-4AE7-A52F-DD45455E6D58}" dt="2024-02-27T14:36:27.001" v="2390" actId="478"/>
          <ac:picMkLst>
            <pc:docMk/>
            <pc:sldMk cId="3182724116" sldId="2292"/>
            <ac:picMk id="10244" creationId="{60D16018-9CA2-2553-4A56-E31E793E68E8}"/>
          </ac:picMkLst>
        </pc:picChg>
      </pc:sldChg>
      <pc:sldChg chg="addSp delSp modSp mod">
        <pc:chgData name="tharcylla mary" userId="597a366b3e6013e2" providerId="LiveId" clId="{46E1A426-B9D0-4AE7-A52F-DD45455E6D58}" dt="2024-02-28T14:20:58.923" v="2496" actId="1076"/>
        <pc:sldMkLst>
          <pc:docMk/>
          <pc:sldMk cId="1887498189" sldId="2293"/>
        </pc:sldMkLst>
        <pc:spChg chg="mod">
          <ac:chgData name="tharcylla mary" userId="597a366b3e6013e2" providerId="LiveId" clId="{46E1A426-B9D0-4AE7-A52F-DD45455E6D58}" dt="2024-02-14T18:07:36.750" v="734" actId="1076"/>
          <ac:spMkLst>
            <pc:docMk/>
            <pc:sldMk cId="1887498189" sldId="2293"/>
            <ac:spMk id="2" creationId="{A395C1E2-22AF-B16F-1F25-638538713FF7}"/>
          </ac:spMkLst>
        </pc:spChg>
        <pc:picChg chg="del">
          <ac:chgData name="tharcylla mary" userId="597a366b3e6013e2" providerId="LiveId" clId="{46E1A426-B9D0-4AE7-A52F-DD45455E6D58}" dt="2024-02-27T14:36:34.754" v="2392" actId="478"/>
          <ac:picMkLst>
            <pc:docMk/>
            <pc:sldMk cId="1887498189" sldId="2293"/>
            <ac:picMk id="4" creationId="{E1AB1471-FC8E-B534-CFE8-78DD5A82554C}"/>
          </ac:picMkLst>
        </pc:picChg>
        <pc:picChg chg="add mod">
          <ac:chgData name="tharcylla mary" userId="597a366b3e6013e2" providerId="LiveId" clId="{46E1A426-B9D0-4AE7-A52F-DD45455E6D58}" dt="2024-02-28T14:20:58.923" v="2496" actId="1076"/>
          <ac:picMkLst>
            <pc:docMk/>
            <pc:sldMk cId="1887498189" sldId="2293"/>
            <ac:picMk id="5" creationId="{95B53747-A29E-F492-7CE0-B604EA95885C}"/>
          </ac:picMkLst>
        </pc:picChg>
      </pc:sldChg>
      <pc:sldChg chg="addSp delSp modSp mod">
        <pc:chgData name="tharcylla mary" userId="597a366b3e6013e2" providerId="LiveId" clId="{46E1A426-B9D0-4AE7-A52F-DD45455E6D58}" dt="2024-02-28T14:22:25.339" v="2508" actId="171"/>
        <pc:sldMkLst>
          <pc:docMk/>
          <pc:sldMk cId="2522319332" sldId="2294"/>
        </pc:sldMkLst>
        <pc:spChg chg="mod">
          <ac:chgData name="tharcylla mary" userId="597a366b3e6013e2" providerId="LiveId" clId="{46E1A426-B9D0-4AE7-A52F-DD45455E6D58}" dt="2024-02-28T14:18:24.614" v="2477" actId="20577"/>
          <ac:spMkLst>
            <pc:docMk/>
            <pc:sldMk cId="2522319332" sldId="2294"/>
            <ac:spMk id="2" creationId="{C54F2C23-7189-7785-5599-F69F7FE9EB26}"/>
          </ac:spMkLst>
        </pc:spChg>
        <pc:picChg chg="del">
          <ac:chgData name="tharcylla mary" userId="597a366b3e6013e2" providerId="LiveId" clId="{46E1A426-B9D0-4AE7-A52F-DD45455E6D58}" dt="2024-02-15T11:37:38.679" v="1810" actId="478"/>
          <ac:picMkLst>
            <pc:docMk/>
            <pc:sldMk cId="2522319332" sldId="2294"/>
            <ac:picMk id="4" creationId="{64F59550-0921-340E-A63A-7094E2534CD8}"/>
          </ac:picMkLst>
        </pc:picChg>
        <pc:picChg chg="add del mod ord">
          <ac:chgData name="tharcylla mary" userId="597a366b3e6013e2" providerId="LiveId" clId="{46E1A426-B9D0-4AE7-A52F-DD45455E6D58}" dt="2024-02-27T14:36:37.990" v="2393" actId="478"/>
          <ac:picMkLst>
            <pc:docMk/>
            <pc:sldMk cId="2522319332" sldId="2294"/>
            <ac:picMk id="5" creationId="{8C1329C9-DB63-B863-8C86-48D35F98CB92}"/>
          </ac:picMkLst>
        </pc:picChg>
        <pc:picChg chg="add mod">
          <ac:chgData name="tharcylla mary" userId="597a366b3e6013e2" providerId="LiveId" clId="{46E1A426-B9D0-4AE7-A52F-DD45455E6D58}" dt="2024-02-28T14:22:25.339" v="2508" actId="171"/>
          <ac:picMkLst>
            <pc:docMk/>
            <pc:sldMk cId="2522319332" sldId="2294"/>
            <ac:picMk id="1026" creationId="{A19B8264-FF73-73A4-9C72-85F318263CC3}"/>
          </ac:picMkLst>
        </pc:picChg>
        <pc:picChg chg="add mod">
          <ac:chgData name="tharcylla mary" userId="597a366b3e6013e2" providerId="LiveId" clId="{46E1A426-B9D0-4AE7-A52F-DD45455E6D58}" dt="2024-02-28T14:22:20.023" v="2507" actId="171"/>
          <ac:picMkLst>
            <pc:docMk/>
            <pc:sldMk cId="2522319332" sldId="2294"/>
            <ac:picMk id="1028" creationId="{27888565-DD51-A59B-6BFA-EC3227300032}"/>
          </ac:picMkLst>
        </pc:picChg>
      </pc:sldChg>
      <pc:sldChg chg="addSp delSp modSp mod">
        <pc:chgData name="tharcylla mary" userId="597a366b3e6013e2" providerId="LiveId" clId="{46E1A426-B9D0-4AE7-A52F-DD45455E6D58}" dt="2024-02-28T14:22:55.919" v="2513" actId="171"/>
        <pc:sldMkLst>
          <pc:docMk/>
          <pc:sldMk cId="2724031183" sldId="2295"/>
        </pc:sldMkLst>
        <pc:spChg chg="mod">
          <ac:chgData name="tharcylla mary" userId="597a366b3e6013e2" providerId="LiveId" clId="{46E1A426-B9D0-4AE7-A52F-DD45455E6D58}" dt="2024-02-14T18:09:27.013" v="738" actId="1076"/>
          <ac:spMkLst>
            <pc:docMk/>
            <pc:sldMk cId="2724031183" sldId="2295"/>
            <ac:spMk id="2" creationId="{6D194453-20B7-915D-A375-F45B162DEDC0}"/>
          </ac:spMkLst>
        </pc:spChg>
        <pc:picChg chg="add mod ord">
          <ac:chgData name="tharcylla mary" userId="597a366b3e6013e2" providerId="LiveId" clId="{46E1A426-B9D0-4AE7-A52F-DD45455E6D58}" dt="2024-02-28T14:22:55.919" v="2513" actId="171"/>
          <ac:picMkLst>
            <pc:docMk/>
            <pc:sldMk cId="2724031183" sldId="2295"/>
            <ac:picMk id="3" creationId="{D211A46F-B5AC-861D-8124-49F1BEAC6CFB}"/>
          </ac:picMkLst>
        </pc:picChg>
        <pc:picChg chg="del">
          <ac:chgData name="tharcylla mary" userId="597a366b3e6013e2" providerId="LiveId" clId="{46E1A426-B9D0-4AE7-A52F-DD45455E6D58}" dt="2024-02-15T11:40:23.143" v="1822" actId="478"/>
          <ac:picMkLst>
            <pc:docMk/>
            <pc:sldMk cId="2724031183" sldId="2295"/>
            <ac:picMk id="4" creationId="{A825D345-8B86-EB4A-70B3-B851CC6FA6D3}"/>
          </ac:picMkLst>
        </pc:picChg>
        <pc:picChg chg="add del mod ord">
          <ac:chgData name="tharcylla mary" userId="597a366b3e6013e2" providerId="LiveId" clId="{46E1A426-B9D0-4AE7-A52F-DD45455E6D58}" dt="2024-02-27T14:36:41.540" v="2394" actId="478"/>
          <ac:picMkLst>
            <pc:docMk/>
            <pc:sldMk cId="2724031183" sldId="2295"/>
            <ac:picMk id="5" creationId="{4ED7E233-A03D-CFA8-D871-5D6306FD3D5E}"/>
          </ac:picMkLst>
        </pc:picChg>
      </pc:sldChg>
      <pc:sldChg chg="modSp mod">
        <pc:chgData name="tharcylla mary" userId="597a366b3e6013e2" providerId="LiveId" clId="{46E1A426-B9D0-4AE7-A52F-DD45455E6D58}" dt="2024-02-14T18:15:48.368" v="755"/>
        <pc:sldMkLst>
          <pc:docMk/>
          <pc:sldMk cId="490446635" sldId="2296"/>
        </pc:sldMkLst>
        <pc:spChg chg="mod">
          <ac:chgData name="tharcylla mary" userId="597a366b3e6013e2" providerId="LiveId" clId="{46E1A426-B9D0-4AE7-A52F-DD45455E6D58}" dt="2024-02-14T18:15:48.368" v="755"/>
          <ac:spMkLst>
            <pc:docMk/>
            <pc:sldMk cId="490446635" sldId="2296"/>
            <ac:spMk id="2" creationId="{0A9B4472-0783-2777-DA80-EFB6C79AC767}"/>
          </ac:spMkLst>
        </pc:spChg>
      </pc:sldChg>
      <pc:sldChg chg="addSp delSp modSp mod">
        <pc:chgData name="tharcylla mary" userId="597a366b3e6013e2" providerId="LiveId" clId="{46E1A426-B9D0-4AE7-A52F-DD45455E6D58}" dt="2024-02-28T18:51:25.675" v="2743" actId="1076"/>
        <pc:sldMkLst>
          <pc:docMk/>
          <pc:sldMk cId="2259069244" sldId="2297"/>
        </pc:sldMkLst>
        <pc:spChg chg="mod">
          <ac:chgData name="tharcylla mary" userId="597a366b3e6013e2" providerId="LiveId" clId="{46E1A426-B9D0-4AE7-A52F-DD45455E6D58}" dt="2024-02-14T19:08:21.956" v="1224" actId="20577"/>
          <ac:spMkLst>
            <pc:docMk/>
            <pc:sldMk cId="2259069244" sldId="2297"/>
            <ac:spMk id="2" creationId="{21EA1619-C479-777A-C813-4A75333F95E3}"/>
          </ac:spMkLst>
        </pc:spChg>
        <pc:picChg chg="add del mod">
          <ac:chgData name="tharcylla mary" userId="597a366b3e6013e2" providerId="LiveId" clId="{46E1A426-B9D0-4AE7-A52F-DD45455E6D58}" dt="2024-02-27T14:38:24.932" v="2419" actId="478"/>
          <ac:picMkLst>
            <pc:docMk/>
            <pc:sldMk cId="2259069244" sldId="2297"/>
            <ac:picMk id="4" creationId="{49BBA2ED-B532-9D03-197A-8EF93D5FB81D}"/>
          </ac:picMkLst>
        </pc:picChg>
        <pc:picChg chg="add mod">
          <ac:chgData name="tharcylla mary" userId="597a366b3e6013e2" providerId="LiveId" clId="{46E1A426-B9D0-4AE7-A52F-DD45455E6D58}" dt="2024-02-28T18:51:25.675" v="2743" actId="1076"/>
          <ac:picMkLst>
            <pc:docMk/>
            <pc:sldMk cId="2259069244" sldId="2297"/>
            <ac:picMk id="6" creationId="{4C8CCD07-74EF-55EC-DA83-9AEF884A3383}"/>
          </ac:picMkLst>
        </pc:picChg>
      </pc:sldChg>
      <pc:sldChg chg="addSp delSp modSp mod">
        <pc:chgData name="tharcylla mary" userId="597a366b3e6013e2" providerId="LiveId" clId="{46E1A426-B9D0-4AE7-A52F-DD45455E6D58}" dt="2024-02-28T18:55:55.500" v="2756" actId="1076"/>
        <pc:sldMkLst>
          <pc:docMk/>
          <pc:sldMk cId="1615468503" sldId="2298"/>
        </pc:sldMkLst>
        <pc:spChg chg="mod">
          <ac:chgData name="tharcylla mary" userId="597a366b3e6013e2" providerId="LiveId" clId="{46E1A426-B9D0-4AE7-A52F-DD45455E6D58}" dt="2024-02-14T19:09:54.436" v="1249" actId="1076"/>
          <ac:spMkLst>
            <pc:docMk/>
            <pc:sldMk cId="1615468503" sldId="2298"/>
            <ac:spMk id="2" creationId="{48F06299-C938-F8A0-5709-A56503692FE8}"/>
          </ac:spMkLst>
        </pc:spChg>
        <pc:picChg chg="add mod ord">
          <ac:chgData name="tharcylla mary" userId="597a366b3e6013e2" providerId="LiveId" clId="{46E1A426-B9D0-4AE7-A52F-DD45455E6D58}" dt="2024-02-28T18:55:55.500" v="2756" actId="1076"/>
          <ac:picMkLst>
            <pc:docMk/>
            <pc:sldMk cId="1615468503" sldId="2298"/>
            <ac:picMk id="3" creationId="{5DF68A3B-6140-8F4E-4A85-4B0A295CEFAC}"/>
          </ac:picMkLst>
        </pc:picChg>
        <pc:picChg chg="add del mod">
          <ac:chgData name="tharcylla mary" userId="597a366b3e6013e2" providerId="LiveId" clId="{46E1A426-B9D0-4AE7-A52F-DD45455E6D58}" dt="2024-02-27T14:38:28.607" v="2420" actId="478"/>
          <ac:picMkLst>
            <pc:docMk/>
            <pc:sldMk cId="1615468503" sldId="2298"/>
            <ac:picMk id="4" creationId="{509F61E2-751D-ED42-C8F3-063FCC0E7C6D}"/>
          </ac:picMkLst>
        </pc:picChg>
      </pc:sldChg>
      <pc:sldChg chg="addSp delSp modSp mod">
        <pc:chgData name="tharcylla mary" userId="597a366b3e6013e2" providerId="LiveId" clId="{46E1A426-B9D0-4AE7-A52F-DD45455E6D58}" dt="2024-02-28T18:57:29.149" v="2761" actId="14100"/>
        <pc:sldMkLst>
          <pc:docMk/>
          <pc:sldMk cId="3618386943" sldId="2299"/>
        </pc:sldMkLst>
        <pc:spChg chg="mod">
          <ac:chgData name="tharcylla mary" userId="597a366b3e6013e2" providerId="LiveId" clId="{46E1A426-B9D0-4AE7-A52F-DD45455E6D58}" dt="2024-02-14T19:13:06.362" v="1252" actId="1076"/>
          <ac:spMkLst>
            <pc:docMk/>
            <pc:sldMk cId="3618386943" sldId="2299"/>
            <ac:spMk id="2" creationId="{39F888D1-6DD0-DF38-328D-9A6811366491}"/>
          </ac:spMkLst>
        </pc:spChg>
        <pc:picChg chg="add mod">
          <ac:chgData name="tharcylla mary" userId="597a366b3e6013e2" providerId="LiveId" clId="{46E1A426-B9D0-4AE7-A52F-DD45455E6D58}" dt="2024-02-28T18:57:29.149" v="2761" actId="14100"/>
          <ac:picMkLst>
            <pc:docMk/>
            <pc:sldMk cId="3618386943" sldId="2299"/>
            <ac:picMk id="3" creationId="{E661861A-AF3B-A944-4AE4-D3D31ED48AAE}"/>
          </ac:picMkLst>
        </pc:picChg>
        <pc:picChg chg="add del mod">
          <ac:chgData name="tharcylla mary" userId="597a366b3e6013e2" providerId="LiveId" clId="{46E1A426-B9D0-4AE7-A52F-DD45455E6D58}" dt="2024-02-27T14:38:30.829" v="2421" actId="478"/>
          <ac:picMkLst>
            <pc:docMk/>
            <pc:sldMk cId="3618386943" sldId="2299"/>
            <ac:picMk id="4" creationId="{ED8B7399-F9EC-A4F2-B019-1D322780FAB4}"/>
          </ac:picMkLst>
        </pc:picChg>
        <pc:picChg chg="add del mod">
          <ac:chgData name="tharcylla mary" userId="597a366b3e6013e2" providerId="LiveId" clId="{46E1A426-B9D0-4AE7-A52F-DD45455E6D58}" dt="2024-02-27T14:38:33.277" v="2422" actId="478"/>
          <ac:picMkLst>
            <pc:docMk/>
            <pc:sldMk cId="3618386943" sldId="2299"/>
            <ac:picMk id="6" creationId="{5F0A1341-318F-7A0B-91EB-EC9399943A1E}"/>
          </ac:picMkLst>
        </pc:picChg>
      </pc:sldChg>
      <pc:sldChg chg="addSp delSp modSp mod">
        <pc:chgData name="tharcylla mary" userId="597a366b3e6013e2" providerId="LiveId" clId="{46E1A426-B9D0-4AE7-A52F-DD45455E6D58}" dt="2024-02-28T19:01:35.381" v="2771" actId="14100"/>
        <pc:sldMkLst>
          <pc:docMk/>
          <pc:sldMk cId="1040419423" sldId="2300"/>
        </pc:sldMkLst>
        <pc:spChg chg="mod">
          <ac:chgData name="tharcylla mary" userId="597a366b3e6013e2" providerId="LiveId" clId="{46E1A426-B9D0-4AE7-A52F-DD45455E6D58}" dt="2024-02-15T13:11:53.403" v="2096" actId="1076"/>
          <ac:spMkLst>
            <pc:docMk/>
            <pc:sldMk cId="1040419423" sldId="2300"/>
            <ac:spMk id="2" creationId="{7068BA29-8AE7-9096-0C7C-F232D81344F1}"/>
          </ac:spMkLst>
        </pc:spChg>
        <pc:picChg chg="add mod">
          <ac:chgData name="tharcylla mary" userId="597a366b3e6013e2" providerId="LiveId" clId="{46E1A426-B9D0-4AE7-A52F-DD45455E6D58}" dt="2024-02-28T19:01:35.381" v="2771" actId="14100"/>
          <ac:picMkLst>
            <pc:docMk/>
            <pc:sldMk cId="1040419423" sldId="2300"/>
            <ac:picMk id="3" creationId="{3346D68D-813C-A869-EC44-BDFE23582262}"/>
          </ac:picMkLst>
        </pc:picChg>
        <pc:picChg chg="add mod">
          <ac:chgData name="tharcylla mary" userId="597a366b3e6013e2" providerId="LiveId" clId="{46E1A426-B9D0-4AE7-A52F-DD45455E6D58}" dt="2024-02-28T19:01:25.548" v="2770" actId="14100"/>
          <ac:picMkLst>
            <pc:docMk/>
            <pc:sldMk cId="1040419423" sldId="2300"/>
            <ac:picMk id="4" creationId="{B59A3384-0EDA-17F3-8132-80A020AC6520}"/>
          </ac:picMkLst>
        </pc:picChg>
        <pc:picChg chg="add del mod">
          <ac:chgData name="tharcylla mary" userId="597a366b3e6013e2" providerId="LiveId" clId="{46E1A426-B9D0-4AE7-A52F-DD45455E6D58}" dt="2024-02-27T14:38:38.061" v="2423" actId="478"/>
          <ac:picMkLst>
            <pc:docMk/>
            <pc:sldMk cId="1040419423" sldId="2300"/>
            <ac:picMk id="4" creationId="{F18C5A48-FFE5-A77F-525B-B2FA8B6B5771}"/>
          </ac:picMkLst>
        </pc:picChg>
      </pc:sldChg>
      <pc:sldChg chg="del">
        <pc:chgData name="tharcylla mary" userId="597a366b3e6013e2" providerId="LiveId" clId="{46E1A426-B9D0-4AE7-A52F-DD45455E6D58}" dt="2024-02-14T19:15:24.393" v="1256" actId="47"/>
        <pc:sldMkLst>
          <pc:docMk/>
          <pc:sldMk cId="392303079" sldId="2301"/>
        </pc:sldMkLst>
      </pc:sldChg>
      <pc:sldChg chg="modSp mod">
        <pc:chgData name="tharcylla mary" userId="597a366b3e6013e2" providerId="LiveId" clId="{46E1A426-B9D0-4AE7-A52F-DD45455E6D58}" dt="2024-02-14T19:16:47.521" v="1271" actId="20577"/>
        <pc:sldMkLst>
          <pc:docMk/>
          <pc:sldMk cId="2169695321" sldId="2302"/>
        </pc:sldMkLst>
        <pc:spChg chg="mod">
          <ac:chgData name="tharcylla mary" userId="597a366b3e6013e2" providerId="LiveId" clId="{46E1A426-B9D0-4AE7-A52F-DD45455E6D58}" dt="2024-02-14T19:16:47.521" v="1271" actId="20577"/>
          <ac:spMkLst>
            <pc:docMk/>
            <pc:sldMk cId="2169695321" sldId="2302"/>
            <ac:spMk id="2" creationId="{6283D3EA-4F8B-FCFE-912A-5C3001F44DD0}"/>
          </ac:spMkLst>
        </pc:spChg>
      </pc:sldChg>
      <pc:sldChg chg="addSp delSp modSp mod">
        <pc:chgData name="tharcylla mary" userId="597a366b3e6013e2" providerId="LiveId" clId="{46E1A426-B9D0-4AE7-A52F-DD45455E6D58}" dt="2024-02-28T19:03:36.673" v="2779" actId="14100"/>
        <pc:sldMkLst>
          <pc:docMk/>
          <pc:sldMk cId="813389981" sldId="2303"/>
        </pc:sldMkLst>
        <pc:spChg chg="mod">
          <ac:chgData name="tharcylla mary" userId="597a366b3e6013e2" providerId="LiveId" clId="{46E1A426-B9D0-4AE7-A52F-DD45455E6D58}" dt="2024-02-14T19:24:23.163" v="1297" actId="1076"/>
          <ac:spMkLst>
            <pc:docMk/>
            <pc:sldMk cId="813389981" sldId="2303"/>
            <ac:spMk id="2" creationId="{B0764D5B-683E-8241-1B6B-AD6CBF45D5C4}"/>
          </ac:spMkLst>
        </pc:spChg>
        <pc:picChg chg="add mod ord">
          <ac:chgData name="tharcylla mary" userId="597a366b3e6013e2" providerId="LiveId" clId="{46E1A426-B9D0-4AE7-A52F-DD45455E6D58}" dt="2024-02-28T19:03:36.673" v="2779" actId="14100"/>
          <ac:picMkLst>
            <pc:docMk/>
            <pc:sldMk cId="813389981" sldId="2303"/>
            <ac:picMk id="4" creationId="{0EDC8579-3FF5-6783-222D-F967392CB28F}"/>
          </ac:picMkLst>
        </pc:picChg>
        <pc:picChg chg="add del mod">
          <ac:chgData name="tharcylla mary" userId="597a366b3e6013e2" providerId="LiveId" clId="{46E1A426-B9D0-4AE7-A52F-DD45455E6D58}" dt="2024-02-27T14:38:41.517" v="2424" actId="478"/>
          <ac:picMkLst>
            <pc:docMk/>
            <pc:sldMk cId="813389981" sldId="2303"/>
            <ac:picMk id="4" creationId="{3BFE9F1C-A1B4-9421-8BDB-B6179C43292E}"/>
          </ac:picMkLst>
        </pc:picChg>
        <pc:picChg chg="add del mod">
          <ac:chgData name="tharcylla mary" userId="597a366b3e6013e2" providerId="LiveId" clId="{46E1A426-B9D0-4AE7-A52F-DD45455E6D58}" dt="2024-02-27T14:38:42.102" v="2425" actId="478"/>
          <ac:picMkLst>
            <pc:docMk/>
            <pc:sldMk cId="813389981" sldId="2303"/>
            <ac:picMk id="6" creationId="{86E48A6C-7B57-0268-0672-EC4B38EAE69E}"/>
          </ac:picMkLst>
        </pc:picChg>
      </pc:sldChg>
      <pc:sldChg chg="addSp delSp modSp mod">
        <pc:chgData name="tharcylla mary" userId="597a366b3e6013e2" providerId="LiveId" clId="{46E1A426-B9D0-4AE7-A52F-DD45455E6D58}" dt="2024-02-28T19:05:49.817" v="2787" actId="1440"/>
        <pc:sldMkLst>
          <pc:docMk/>
          <pc:sldMk cId="116641046" sldId="2304"/>
        </pc:sldMkLst>
        <pc:spChg chg="mod">
          <ac:chgData name="tharcylla mary" userId="597a366b3e6013e2" providerId="LiveId" clId="{46E1A426-B9D0-4AE7-A52F-DD45455E6D58}" dt="2024-02-14T19:25:11.362" v="1301" actId="1076"/>
          <ac:spMkLst>
            <pc:docMk/>
            <pc:sldMk cId="116641046" sldId="2304"/>
            <ac:spMk id="2" creationId="{88AC4B10-052A-649F-9EFD-4D1A813DDE88}"/>
          </ac:spMkLst>
        </pc:spChg>
        <pc:picChg chg="add del mod">
          <ac:chgData name="tharcylla mary" userId="597a366b3e6013e2" providerId="LiveId" clId="{46E1A426-B9D0-4AE7-A52F-DD45455E6D58}" dt="2024-02-15T13:16:26.386" v="2129" actId="478"/>
          <ac:picMkLst>
            <pc:docMk/>
            <pc:sldMk cId="116641046" sldId="2304"/>
            <ac:picMk id="4" creationId="{73F729CB-07C2-2577-91EA-96401380E874}"/>
          </ac:picMkLst>
        </pc:picChg>
        <pc:picChg chg="add mod ord">
          <ac:chgData name="tharcylla mary" userId="597a366b3e6013e2" providerId="LiveId" clId="{46E1A426-B9D0-4AE7-A52F-DD45455E6D58}" dt="2024-02-28T19:05:49.817" v="2787" actId="1440"/>
          <ac:picMkLst>
            <pc:docMk/>
            <pc:sldMk cId="116641046" sldId="2304"/>
            <ac:picMk id="4" creationId="{86E2AC4A-0D5B-36AA-7293-AE9BAD2BCC66}"/>
          </ac:picMkLst>
        </pc:picChg>
        <pc:picChg chg="add del mod">
          <ac:chgData name="tharcylla mary" userId="597a366b3e6013e2" providerId="LiveId" clId="{46E1A426-B9D0-4AE7-A52F-DD45455E6D58}" dt="2024-02-27T14:38:43.750" v="2426" actId="478"/>
          <ac:picMkLst>
            <pc:docMk/>
            <pc:sldMk cId="116641046" sldId="2304"/>
            <ac:picMk id="6" creationId="{7F1D4145-4591-CFBB-FF08-357ECC4AF9BB}"/>
          </ac:picMkLst>
        </pc:picChg>
      </pc:sldChg>
      <pc:sldChg chg="addSp delSp modSp mod">
        <pc:chgData name="tharcylla mary" userId="597a366b3e6013e2" providerId="LiveId" clId="{46E1A426-B9D0-4AE7-A52F-DD45455E6D58}" dt="2024-02-28T19:08:43.002" v="2797" actId="1440"/>
        <pc:sldMkLst>
          <pc:docMk/>
          <pc:sldMk cId="1384824870" sldId="2305"/>
        </pc:sldMkLst>
        <pc:spChg chg="mod">
          <ac:chgData name="tharcylla mary" userId="597a366b3e6013e2" providerId="LiveId" clId="{46E1A426-B9D0-4AE7-A52F-DD45455E6D58}" dt="2024-02-15T13:15:52.039" v="2126" actId="1076"/>
          <ac:spMkLst>
            <pc:docMk/>
            <pc:sldMk cId="1384824870" sldId="2305"/>
            <ac:spMk id="2" creationId="{06DB61E2-AA0F-A6AC-A0DC-CD193880D36E}"/>
          </ac:spMkLst>
        </pc:spChg>
        <pc:picChg chg="add del mod">
          <ac:chgData name="tharcylla mary" userId="597a366b3e6013e2" providerId="LiveId" clId="{46E1A426-B9D0-4AE7-A52F-DD45455E6D58}" dt="2024-02-27T14:38:46.075" v="2427" actId="478"/>
          <ac:picMkLst>
            <pc:docMk/>
            <pc:sldMk cId="1384824870" sldId="2305"/>
            <ac:picMk id="3" creationId="{2B4D65E8-E05E-4962-6FD3-695AE2C0173D}"/>
          </ac:picMkLst>
        </pc:picChg>
        <pc:picChg chg="add mod ord">
          <ac:chgData name="tharcylla mary" userId="597a366b3e6013e2" providerId="LiveId" clId="{46E1A426-B9D0-4AE7-A52F-DD45455E6D58}" dt="2024-02-28T19:08:43.002" v="2797" actId="1440"/>
          <ac:picMkLst>
            <pc:docMk/>
            <pc:sldMk cId="1384824870" sldId="2305"/>
            <ac:picMk id="3" creationId="{850BFB77-B225-4096-7412-C1F1CAAE7236}"/>
          </ac:picMkLst>
        </pc:picChg>
      </pc:sldChg>
      <pc:sldChg chg="modSp mod">
        <pc:chgData name="tharcylla mary" userId="597a366b3e6013e2" providerId="LiveId" clId="{46E1A426-B9D0-4AE7-A52F-DD45455E6D58}" dt="2024-02-14T19:17:46.912" v="1278"/>
        <pc:sldMkLst>
          <pc:docMk/>
          <pc:sldMk cId="67759242" sldId="2306"/>
        </pc:sldMkLst>
        <pc:spChg chg="mod">
          <ac:chgData name="tharcylla mary" userId="597a366b3e6013e2" providerId="LiveId" clId="{46E1A426-B9D0-4AE7-A52F-DD45455E6D58}" dt="2024-02-14T19:17:46.912" v="1278"/>
          <ac:spMkLst>
            <pc:docMk/>
            <pc:sldMk cId="67759242" sldId="2306"/>
            <ac:spMk id="2" creationId="{33578BED-7201-940E-7DB3-105D8565CB39}"/>
          </ac:spMkLst>
        </pc:spChg>
      </pc:sldChg>
      <pc:sldChg chg="modSp mod">
        <pc:chgData name="tharcylla mary" userId="597a366b3e6013e2" providerId="LiveId" clId="{46E1A426-B9D0-4AE7-A52F-DD45455E6D58}" dt="2024-02-14T19:26:07.143" v="1304"/>
        <pc:sldMkLst>
          <pc:docMk/>
          <pc:sldMk cId="3542388507" sldId="2307"/>
        </pc:sldMkLst>
        <pc:spChg chg="mod">
          <ac:chgData name="tharcylla mary" userId="597a366b3e6013e2" providerId="LiveId" clId="{46E1A426-B9D0-4AE7-A52F-DD45455E6D58}" dt="2024-02-14T19:26:07.143" v="1304"/>
          <ac:spMkLst>
            <pc:docMk/>
            <pc:sldMk cId="3542388507" sldId="2307"/>
            <ac:spMk id="2" creationId="{C7CE392B-8A36-BA45-050E-54EAA2FEC56E}"/>
          </ac:spMkLst>
        </pc:spChg>
      </pc:sldChg>
      <pc:sldChg chg="addSp delSp modSp mod">
        <pc:chgData name="tharcylla mary" userId="597a366b3e6013e2" providerId="LiveId" clId="{46E1A426-B9D0-4AE7-A52F-DD45455E6D58}" dt="2024-02-28T20:15:18.493" v="2921" actId="1440"/>
        <pc:sldMkLst>
          <pc:docMk/>
          <pc:sldMk cId="3289221265" sldId="2308"/>
        </pc:sldMkLst>
        <pc:spChg chg="mod">
          <ac:chgData name="tharcylla mary" userId="597a366b3e6013e2" providerId="LiveId" clId="{46E1A426-B9D0-4AE7-A52F-DD45455E6D58}" dt="2024-02-14T19:29:07.574" v="1503" actId="1076"/>
          <ac:spMkLst>
            <pc:docMk/>
            <pc:sldMk cId="3289221265" sldId="2308"/>
            <ac:spMk id="2" creationId="{FDA2FB9E-0AE6-FDD4-3B3D-4FCC48D18FA5}"/>
          </ac:spMkLst>
        </pc:spChg>
        <pc:spChg chg="add del mod">
          <ac:chgData name="tharcylla mary" userId="597a366b3e6013e2" providerId="LiveId" clId="{46E1A426-B9D0-4AE7-A52F-DD45455E6D58}" dt="2024-02-14T19:29:04.652" v="1502"/>
          <ac:spMkLst>
            <pc:docMk/>
            <pc:sldMk cId="3289221265" sldId="2308"/>
            <ac:spMk id="4" creationId="{AD700D79-50E9-9871-43A1-18BB8993072F}"/>
          </ac:spMkLst>
        </pc:spChg>
        <pc:picChg chg="add mod ord">
          <ac:chgData name="tharcylla mary" userId="597a366b3e6013e2" providerId="LiveId" clId="{46E1A426-B9D0-4AE7-A52F-DD45455E6D58}" dt="2024-02-28T20:15:18.493" v="2921" actId="1440"/>
          <ac:picMkLst>
            <pc:docMk/>
            <pc:sldMk cId="3289221265" sldId="2308"/>
            <ac:picMk id="3" creationId="{DEB789E6-ED52-70A3-6B28-564F1FD6BE84}"/>
          </ac:picMkLst>
        </pc:picChg>
        <pc:picChg chg="add del mod">
          <ac:chgData name="tharcylla mary" userId="597a366b3e6013e2" providerId="LiveId" clId="{46E1A426-B9D0-4AE7-A52F-DD45455E6D58}" dt="2024-02-27T14:38:48.016" v="2428" actId="478"/>
          <ac:picMkLst>
            <pc:docMk/>
            <pc:sldMk cId="3289221265" sldId="2308"/>
            <ac:picMk id="4" creationId="{B6F44597-A7BA-702E-B86A-62A2FE71FA25}"/>
          </ac:picMkLst>
        </pc:picChg>
      </pc:sldChg>
      <pc:sldChg chg="modSp mod">
        <pc:chgData name="tharcylla mary" userId="597a366b3e6013e2" providerId="LiveId" clId="{46E1A426-B9D0-4AE7-A52F-DD45455E6D58}" dt="2024-02-14T19:29:45.238" v="1506"/>
        <pc:sldMkLst>
          <pc:docMk/>
          <pc:sldMk cId="1775172343" sldId="2309"/>
        </pc:sldMkLst>
        <pc:spChg chg="mod">
          <ac:chgData name="tharcylla mary" userId="597a366b3e6013e2" providerId="LiveId" clId="{46E1A426-B9D0-4AE7-A52F-DD45455E6D58}" dt="2024-02-14T19:29:45.238" v="1506"/>
          <ac:spMkLst>
            <pc:docMk/>
            <pc:sldMk cId="1775172343" sldId="2309"/>
            <ac:spMk id="2" creationId="{8CA147C8-116F-4349-AC93-B227B7923A6B}"/>
          </ac:spMkLst>
        </pc:spChg>
      </pc:sldChg>
      <pc:sldChg chg="addSp delSp modSp mod">
        <pc:chgData name="tharcylla mary" userId="597a366b3e6013e2" providerId="LiveId" clId="{46E1A426-B9D0-4AE7-A52F-DD45455E6D58}" dt="2024-02-28T19:24:03.991" v="2806" actId="1076"/>
        <pc:sldMkLst>
          <pc:docMk/>
          <pc:sldMk cId="2755683646" sldId="2310"/>
        </pc:sldMkLst>
        <pc:spChg chg="mod">
          <ac:chgData name="tharcylla mary" userId="597a366b3e6013e2" providerId="LiveId" clId="{46E1A426-B9D0-4AE7-A52F-DD45455E6D58}" dt="2024-02-14T19:31:46.664" v="1509" actId="20577"/>
          <ac:spMkLst>
            <pc:docMk/>
            <pc:sldMk cId="2755683646" sldId="2310"/>
            <ac:spMk id="2" creationId="{71D2775B-A52C-C04E-505B-9FA61B1A737C}"/>
          </ac:spMkLst>
        </pc:spChg>
        <pc:picChg chg="add mod">
          <ac:chgData name="tharcylla mary" userId="597a366b3e6013e2" providerId="LiveId" clId="{46E1A426-B9D0-4AE7-A52F-DD45455E6D58}" dt="2024-02-28T19:24:03.991" v="2806" actId="1076"/>
          <ac:picMkLst>
            <pc:docMk/>
            <pc:sldMk cId="2755683646" sldId="2310"/>
            <ac:picMk id="3" creationId="{CEE1AAF3-D76B-AB16-219B-71A4DC826DC6}"/>
          </ac:picMkLst>
        </pc:picChg>
        <pc:picChg chg="add del mod">
          <ac:chgData name="tharcylla mary" userId="597a366b3e6013e2" providerId="LiveId" clId="{46E1A426-B9D0-4AE7-A52F-DD45455E6D58}" dt="2024-02-27T14:38:53.872" v="2429" actId="478"/>
          <ac:picMkLst>
            <pc:docMk/>
            <pc:sldMk cId="2755683646" sldId="2310"/>
            <ac:picMk id="1026" creationId="{C525C4EA-06D4-E4C9-14FF-3FC8C3504A46}"/>
          </ac:picMkLst>
        </pc:picChg>
      </pc:sldChg>
      <pc:sldChg chg="addSp delSp modSp mod">
        <pc:chgData name="tharcylla mary" userId="597a366b3e6013e2" providerId="LiveId" clId="{46E1A426-B9D0-4AE7-A52F-DD45455E6D58}" dt="2024-02-28T19:25:33.228" v="2808" actId="1076"/>
        <pc:sldMkLst>
          <pc:docMk/>
          <pc:sldMk cId="460013127" sldId="2311"/>
        </pc:sldMkLst>
        <pc:spChg chg="mod">
          <ac:chgData name="tharcylla mary" userId="597a366b3e6013e2" providerId="LiveId" clId="{46E1A426-B9D0-4AE7-A52F-DD45455E6D58}" dt="2024-02-14T19:33:09.358" v="1515" actId="1076"/>
          <ac:spMkLst>
            <pc:docMk/>
            <pc:sldMk cId="460013127" sldId="2311"/>
            <ac:spMk id="2" creationId="{1B3D9F72-9018-EE50-52E7-1E32B744B7C9}"/>
          </ac:spMkLst>
        </pc:spChg>
        <pc:picChg chg="add mod">
          <ac:chgData name="tharcylla mary" userId="597a366b3e6013e2" providerId="LiveId" clId="{46E1A426-B9D0-4AE7-A52F-DD45455E6D58}" dt="2024-02-28T19:25:33.228" v="2808" actId="1076"/>
          <ac:picMkLst>
            <pc:docMk/>
            <pc:sldMk cId="460013127" sldId="2311"/>
            <ac:picMk id="3" creationId="{607F4AF8-663F-E7D6-2312-003E6E4214DD}"/>
          </ac:picMkLst>
        </pc:picChg>
        <pc:picChg chg="add del mod">
          <ac:chgData name="tharcylla mary" userId="597a366b3e6013e2" providerId="LiveId" clId="{46E1A426-B9D0-4AE7-A52F-DD45455E6D58}" dt="2024-02-27T14:39:08.079" v="2430" actId="478"/>
          <ac:picMkLst>
            <pc:docMk/>
            <pc:sldMk cId="460013127" sldId="2311"/>
            <ac:picMk id="2050" creationId="{677A0C8F-260A-C86B-8E5E-723EB7BAC85E}"/>
          </ac:picMkLst>
        </pc:picChg>
        <pc:picChg chg="add mod">
          <ac:chgData name="tharcylla mary" userId="597a366b3e6013e2" providerId="LiveId" clId="{46E1A426-B9D0-4AE7-A52F-DD45455E6D58}" dt="2024-02-15T15:10:56.349" v="2167" actId="1076"/>
          <ac:picMkLst>
            <pc:docMk/>
            <pc:sldMk cId="460013127" sldId="2311"/>
            <ac:picMk id="2052" creationId="{B5EF2CC9-BE56-25D9-BA7A-A23155D96DBE}"/>
          </ac:picMkLst>
        </pc:picChg>
      </pc:sldChg>
      <pc:sldChg chg="modSp mod">
        <pc:chgData name="tharcylla mary" userId="597a366b3e6013e2" providerId="LiveId" clId="{46E1A426-B9D0-4AE7-A52F-DD45455E6D58}" dt="2024-02-14T19:35:27.974" v="1527" actId="1076"/>
        <pc:sldMkLst>
          <pc:docMk/>
          <pc:sldMk cId="2381820876" sldId="2312"/>
        </pc:sldMkLst>
        <pc:spChg chg="mod">
          <ac:chgData name="tharcylla mary" userId="597a366b3e6013e2" providerId="LiveId" clId="{46E1A426-B9D0-4AE7-A52F-DD45455E6D58}" dt="2024-02-14T19:35:27.974" v="1527" actId="1076"/>
          <ac:spMkLst>
            <pc:docMk/>
            <pc:sldMk cId="2381820876" sldId="2312"/>
            <ac:spMk id="2" creationId="{1AF57EA4-D24E-89AF-CA26-84E66C200887}"/>
          </ac:spMkLst>
        </pc:spChg>
      </pc:sldChg>
      <pc:sldChg chg="addSp delSp modSp mod">
        <pc:chgData name="tharcylla mary" userId="597a366b3e6013e2" providerId="LiveId" clId="{46E1A426-B9D0-4AE7-A52F-DD45455E6D58}" dt="2024-02-28T19:26:51.987" v="2815" actId="14100"/>
        <pc:sldMkLst>
          <pc:docMk/>
          <pc:sldMk cId="202852533" sldId="2313"/>
        </pc:sldMkLst>
        <pc:spChg chg="mod">
          <ac:chgData name="tharcylla mary" userId="597a366b3e6013e2" providerId="LiveId" clId="{46E1A426-B9D0-4AE7-A52F-DD45455E6D58}" dt="2024-02-14T19:39:22.371" v="1545" actId="1076"/>
          <ac:spMkLst>
            <pc:docMk/>
            <pc:sldMk cId="202852533" sldId="2313"/>
            <ac:spMk id="2" creationId="{9FFE42A4-BF33-5DC3-D0A5-8729209250D9}"/>
          </ac:spMkLst>
        </pc:spChg>
        <pc:picChg chg="add mod ord">
          <ac:chgData name="tharcylla mary" userId="597a366b3e6013e2" providerId="LiveId" clId="{46E1A426-B9D0-4AE7-A52F-DD45455E6D58}" dt="2024-02-28T19:26:51.987" v="2815" actId="14100"/>
          <ac:picMkLst>
            <pc:docMk/>
            <pc:sldMk cId="202852533" sldId="2313"/>
            <ac:picMk id="3" creationId="{782A186D-2878-B41E-19B7-739712B7C845}"/>
          </ac:picMkLst>
        </pc:picChg>
        <pc:picChg chg="add del mod">
          <ac:chgData name="tharcylla mary" userId="597a366b3e6013e2" providerId="LiveId" clId="{46E1A426-B9D0-4AE7-A52F-DD45455E6D58}" dt="2024-02-27T14:39:11.015" v="2431" actId="478"/>
          <ac:picMkLst>
            <pc:docMk/>
            <pc:sldMk cId="202852533" sldId="2313"/>
            <ac:picMk id="3074" creationId="{D2DD8863-694E-CDE8-076F-A924474FD73B}"/>
          </ac:picMkLst>
        </pc:picChg>
      </pc:sldChg>
      <pc:sldChg chg="addSp delSp modSp mod">
        <pc:chgData name="tharcylla mary" userId="597a366b3e6013e2" providerId="LiveId" clId="{46E1A426-B9D0-4AE7-A52F-DD45455E6D58}" dt="2024-02-28T19:31:34.805" v="2826" actId="14100"/>
        <pc:sldMkLst>
          <pc:docMk/>
          <pc:sldMk cId="1914063582" sldId="2314"/>
        </pc:sldMkLst>
        <pc:spChg chg="mod">
          <ac:chgData name="tharcylla mary" userId="597a366b3e6013e2" providerId="LiveId" clId="{46E1A426-B9D0-4AE7-A52F-DD45455E6D58}" dt="2024-02-14T19:40:35.635" v="1552" actId="20577"/>
          <ac:spMkLst>
            <pc:docMk/>
            <pc:sldMk cId="1914063582" sldId="2314"/>
            <ac:spMk id="2" creationId="{08398894-D183-937C-64CD-2F702148600E}"/>
          </ac:spMkLst>
        </pc:spChg>
        <pc:picChg chg="add mod">
          <ac:chgData name="tharcylla mary" userId="597a366b3e6013e2" providerId="LiveId" clId="{46E1A426-B9D0-4AE7-A52F-DD45455E6D58}" dt="2024-02-28T19:31:34.805" v="2826" actId="14100"/>
          <ac:picMkLst>
            <pc:docMk/>
            <pc:sldMk cId="1914063582" sldId="2314"/>
            <ac:picMk id="3" creationId="{7DAC780B-D9EE-31B1-70C1-83C2059E6A64}"/>
          </ac:picMkLst>
        </pc:picChg>
        <pc:picChg chg="add del mod">
          <ac:chgData name="tharcylla mary" userId="597a366b3e6013e2" providerId="LiveId" clId="{46E1A426-B9D0-4AE7-A52F-DD45455E6D58}" dt="2024-02-27T14:39:14.612" v="2433" actId="478"/>
          <ac:picMkLst>
            <pc:docMk/>
            <pc:sldMk cId="1914063582" sldId="2314"/>
            <ac:picMk id="5122" creationId="{5BD627AB-16E3-85FB-9679-6C07E4C72EE0}"/>
          </ac:picMkLst>
        </pc:picChg>
      </pc:sldChg>
      <pc:sldChg chg="addSp delSp modSp add mod">
        <pc:chgData name="tharcylla mary" userId="597a366b3e6013e2" providerId="LiveId" clId="{46E1A426-B9D0-4AE7-A52F-DD45455E6D58}" dt="2024-02-28T19:29:40.030" v="2822" actId="1440"/>
        <pc:sldMkLst>
          <pc:docMk/>
          <pc:sldMk cId="3783442189" sldId="2315"/>
        </pc:sldMkLst>
        <pc:spChg chg="mod">
          <ac:chgData name="tharcylla mary" userId="597a366b3e6013e2" providerId="LiveId" clId="{46E1A426-B9D0-4AE7-A52F-DD45455E6D58}" dt="2024-02-14T19:40:01.903" v="1548" actId="1076"/>
          <ac:spMkLst>
            <pc:docMk/>
            <pc:sldMk cId="3783442189" sldId="2315"/>
            <ac:spMk id="2" creationId="{F18B480D-490D-EC04-FBA1-AFD4DFE5A671}"/>
          </ac:spMkLst>
        </pc:spChg>
        <pc:picChg chg="add mod">
          <ac:chgData name="tharcylla mary" userId="597a366b3e6013e2" providerId="LiveId" clId="{46E1A426-B9D0-4AE7-A52F-DD45455E6D58}" dt="2024-02-28T19:29:40.030" v="2822" actId="1440"/>
          <ac:picMkLst>
            <pc:docMk/>
            <pc:sldMk cId="3783442189" sldId="2315"/>
            <ac:picMk id="3" creationId="{04542CCB-ABC2-A36B-11BC-F24FA2243E5A}"/>
          </ac:picMkLst>
        </pc:picChg>
        <pc:picChg chg="add del mod">
          <ac:chgData name="tharcylla mary" userId="597a366b3e6013e2" providerId="LiveId" clId="{46E1A426-B9D0-4AE7-A52F-DD45455E6D58}" dt="2024-02-27T14:39:12.699" v="2432" actId="478"/>
          <ac:picMkLst>
            <pc:docMk/>
            <pc:sldMk cId="3783442189" sldId="2315"/>
            <ac:picMk id="4098" creationId="{0451A884-A9F3-E879-2B7F-9E95AEACEAC5}"/>
          </ac:picMkLst>
        </pc:picChg>
      </pc:sldChg>
      <pc:sldChg chg="addSp delSp modSp mod">
        <pc:chgData name="tharcylla mary" userId="597a366b3e6013e2" providerId="LiveId" clId="{46E1A426-B9D0-4AE7-A52F-DD45455E6D58}" dt="2024-02-28T20:17:52.927" v="2927" actId="14100"/>
        <pc:sldMkLst>
          <pc:docMk/>
          <pc:sldMk cId="797108001" sldId="2316"/>
        </pc:sldMkLst>
        <pc:spChg chg="mod">
          <ac:chgData name="tharcylla mary" userId="597a366b3e6013e2" providerId="LiveId" clId="{46E1A426-B9D0-4AE7-A52F-DD45455E6D58}" dt="2024-02-14T19:45:17.286" v="1558" actId="2711"/>
          <ac:spMkLst>
            <pc:docMk/>
            <pc:sldMk cId="797108001" sldId="2316"/>
            <ac:spMk id="2" creationId="{8B85607F-E864-6AE5-AE18-ADDD9B81D941}"/>
          </ac:spMkLst>
        </pc:spChg>
        <pc:picChg chg="add mod ord">
          <ac:chgData name="tharcylla mary" userId="597a366b3e6013e2" providerId="LiveId" clId="{46E1A426-B9D0-4AE7-A52F-DD45455E6D58}" dt="2024-02-28T20:17:52.927" v="2927" actId="14100"/>
          <ac:picMkLst>
            <pc:docMk/>
            <pc:sldMk cId="797108001" sldId="2316"/>
            <ac:picMk id="3" creationId="{388ED048-8055-F439-75D3-57010C6B36B6}"/>
          </ac:picMkLst>
        </pc:picChg>
        <pc:picChg chg="add del mod">
          <ac:chgData name="tharcylla mary" userId="597a366b3e6013e2" providerId="LiveId" clId="{46E1A426-B9D0-4AE7-A52F-DD45455E6D58}" dt="2024-02-27T14:39:17.327" v="2434" actId="478"/>
          <ac:picMkLst>
            <pc:docMk/>
            <pc:sldMk cId="797108001" sldId="2316"/>
            <ac:picMk id="3" creationId="{542D5B44-CD64-CF11-9D82-D8EC8FB3C6E5}"/>
          </ac:picMkLst>
        </pc:picChg>
      </pc:sldChg>
      <pc:sldChg chg="modSp mod">
        <pc:chgData name="tharcylla mary" userId="597a366b3e6013e2" providerId="LiveId" clId="{46E1A426-B9D0-4AE7-A52F-DD45455E6D58}" dt="2024-02-15T15:11:12.077" v="2169" actId="313"/>
        <pc:sldMkLst>
          <pc:docMk/>
          <pc:sldMk cId="171043266" sldId="2317"/>
        </pc:sldMkLst>
        <pc:spChg chg="mod">
          <ac:chgData name="tharcylla mary" userId="597a366b3e6013e2" providerId="LiveId" clId="{46E1A426-B9D0-4AE7-A52F-DD45455E6D58}" dt="2024-02-15T15:11:12.077" v="2169" actId="313"/>
          <ac:spMkLst>
            <pc:docMk/>
            <pc:sldMk cId="171043266" sldId="2317"/>
            <ac:spMk id="2" creationId="{D4DCF57E-6B64-C233-AD88-315EEF418D8F}"/>
          </ac:spMkLst>
        </pc:spChg>
      </pc:sldChg>
      <pc:sldChg chg="modSp mod">
        <pc:chgData name="tharcylla mary" userId="597a366b3e6013e2" providerId="LiveId" clId="{46E1A426-B9D0-4AE7-A52F-DD45455E6D58}" dt="2024-02-14T19:43:23.793" v="1555"/>
        <pc:sldMkLst>
          <pc:docMk/>
          <pc:sldMk cId="965617879" sldId="2318"/>
        </pc:sldMkLst>
        <pc:spChg chg="mod">
          <ac:chgData name="tharcylla mary" userId="597a366b3e6013e2" providerId="LiveId" clId="{46E1A426-B9D0-4AE7-A52F-DD45455E6D58}" dt="2024-02-14T19:43:23.793" v="1555"/>
          <ac:spMkLst>
            <pc:docMk/>
            <pc:sldMk cId="965617879" sldId="2318"/>
            <ac:spMk id="2" creationId="{A9275B2F-A9FF-7192-9034-42ABD107CAA3}"/>
          </ac:spMkLst>
        </pc:spChg>
      </pc:sldChg>
      <pc:sldChg chg="addSp delSp modSp mod">
        <pc:chgData name="tharcylla mary" userId="597a366b3e6013e2" providerId="LiveId" clId="{46E1A426-B9D0-4AE7-A52F-DD45455E6D58}" dt="2024-02-28T19:34:22.398" v="2832" actId="1076"/>
        <pc:sldMkLst>
          <pc:docMk/>
          <pc:sldMk cId="3556729858" sldId="2319"/>
        </pc:sldMkLst>
        <pc:spChg chg="mod">
          <ac:chgData name="tharcylla mary" userId="597a366b3e6013e2" providerId="LiveId" clId="{46E1A426-B9D0-4AE7-A52F-DD45455E6D58}" dt="2024-02-14T19:46:14.685" v="1561" actId="20577"/>
          <ac:spMkLst>
            <pc:docMk/>
            <pc:sldMk cId="3556729858" sldId="2319"/>
            <ac:spMk id="2" creationId="{142E7268-7381-9341-9625-062816A284D5}"/>
          </ac:spMkLst>
        </pc:spChg>
        <pc:picChg chg="add mod ord">
          <ac:chgData name="tharcylla mary" userId="597a366b3e6013e2" providerId="LiveId" clId="{46E1A426-B9D0-4AE7-A52F-DD45455E6D58}" dt="2024-02-28T19:34:22.398" v="2832" actId="1076"/>
          <ac:picMkLst>
            <pc:docMk/>
            <pc:sldMk cId="3556729858" sldId="2319"/>
            <ac:picMk id="3" creationId="{B3CAD061-8DB5-E51D-CAC5-3547F816B26C}"/>
          </ac:picMkLst>
        </pc:picChg>
        <pc:picChg chg="add del mod">
          <ac:chgData name="tharcylla mary" userId="597a366b3e6013e2" providerId="LiveId" clId="{46E1A426-B9D0-4AE7-A52F-DD45455E6D58}" dt="2024-02-27T14:39:18.987" v="2435" actId="478"/>
          <ac:picMkLst>
            <pc:docMk/>
            <pc:sldMk cId="3556729858" sldId="2319"/>
            <ac:picMk id="6146" creationId="{E9E71E42-EAF2-9F99-A534-20324D8739E2}"/>
          </ac:picMkLst>
        </pc:picChg>
      </pc:sldChg>
      <pc:sldChg chg="addSp delSp modSp mod">
        <pc:chgData name="tharcylla mary" userId="597a366b3e6013e2" providerId="LiveId" clId="{46E1A426-B9D0-4AE7-A52F-DD45455E6D58}" dt="2024-02-28T19:40:43.287" v="2859" actId="1076"/>
        <pc:sldMkLst>
          <pc:docMk/>
          <pc:sldMk cId="1288046852" sldId="2320"/>
        </pc:sldMkLst>
        <pc:spChg chg="mod">
          <ac:chgData name="tharcylla mary" userId="597a366b3e6013e2" providerId="LiveId" clId="{46E1A426-B9D0-4AE7-A52F-DD45455E6D58}" dt="2024-02-14T19:47:06.184" v="1564" actId="2711"/>
          <ac:spMkLst>
            <pc:docMk/>
            <pc:sldMk cId="1288046852" sldId="2320"/>
            <ac:spMk id="2" creationId="{312380F3-82F9-18C0-B008-6B608F97769A}"/>
          </ac:spMkLst>
        </pc:spChg>
        <pc:picChg chg="add del mod ord">
          <ac:chgData name="tharcylla mary" userId="597a366b3e6013e2" providerId="LiveId" clId="{46E1A426-B9D0-4AE7-A52F-DD45455E6D58}" dt="2024-02-28T19:36:26.068" v="2843" actId="478"/>
          <ac:picMkLst>
            <pc:docMk/>
            <pc:sldMk cId="1288046852" sldId="2320"/>
            <ac:picMk id="3" creationId="{16503208-B43E-9714-7632-F0A188F6A928}"/>
          </ac:picMkLst>
        </pc:picChg>
        <pc:picChg chg="add del">
          <ac:chgData name="tharcylla mary" userId="597a366b3e6013e2" providerId="LiveId" clId="{46E1A426-B9D0-4AE7-A52F-DD45455E6D58}" dt="2024-02-28T19:39:04.572" v="2845" actId="478"/>
          <ac:picMkLst>
            <pc:docMk/>
            <pc:sldMk cId="1288046852" sldId="2320"/>
            <ac:picMk id="4" creationId="{862067D8-8F27-E144-CE85-50E175080B35}"/>
          </ac:picMkLst>
        </pc:picChg>
        <pc:picChg chg="add del mod">
          <ac:chgData name="tharcylla mary" userId="597a366b3e6013e2" providerId="LiveId" clId="{46E1A426-B9D0-4AE7-A52F-DD45455E6D58}" dt="2024-02-28T19:39:49.632" v="2855" actId="478"/>
          <ac:picMkLst>
            <pc:docMk/>
            <pc:sldMk cId="1288046852" sldId="2320"/>
            <ac:picMk id="6" creationId="{074DF634-E923-370A-7D9B-38CFBF7C29B3}"/>
          </ac:picMkLst>
        </pc:picChg>
        <pc:picChg chg="add mod ord">
          <ac:chgData name="tharcylla mary" userId="597a366b3e6013e2" providerId="LiveId" clId="{46E1A426-B9D0-4AE7-A52F-DD45455E6D58}" dt="2024-02-28T19:40:43.287" v="2859" actId="1076"/>
          <ac:picMkLst>
            <pc:docMk/>
            <pc:sldMk cId="1288046852" sldId="2320"/>
            <ac:picMk id="7" creationId="{8C2F081C-2E1E-D5F5-1208-38D84C244A14}"/>
          </ac:picMkLst>
        </pc:picChg>
        <pc:picChg chg="add del mod">
          <ac:chgData name="tharcylla mary" userId="597a366b3e6013e2" providerId="LiveId" clId="{46E1A426-B9D0-4AE7-A52F-DD45455E6D58}" dt="2024-02-27T14:39:21.599" v="2436" actId="478"/>
          <ac:picMkLst>
            <pc:docMk/>
            <pc:sldMk cId="1288046852" sldId="2320"/>
            <ac:picMk id="7170" creationId="{F8C0CC76-607D-9F75-48B0-836550448D42}"/>
          </ac:picMkLst>
        </pc:picChg>
        <pc:picChg chg="add del mod">
          <ac:chgData name="tharcylla mary" userId="597a366b3e6013e2" providerId="LiveId" clId="{46E1A426-B9D0-4AE7-A52F-DD45455E6D58}" dt="2024-02-27T14:39:22.472" v="2437" actId="478"/>
          <ac:picMkLst>
            <pc:docMk/>
            <pc:sldMk cId="1288046852" sldId="2320"/>
            <ac:picMk id="7172" creationId="{0288D393-6B3E-CAF1-47DD-C4B0DFFCEF8E}"/>
          </ac:picMkLst>
        </pc:picChg>
      </pc:sldChg>
      <pc:sldChg chg="modSp mod">
        <pc:chgData name="tharcylla mary" userId="597a366b3e6013e2" providerId="LiveId" clId="{46E1A426-B9D0-4AE7-A52F-DD45455E6D58}" dt="2024-02-14T19:47:47.802" v="1571" actId="20577"/>
        <pc:sldMkLst>
          <pc:docMk/>
          <pc:sldMk cId="1634265540" sldId="2321"/>
        </pc:sldMkLst>
        <pc:spChg chg="mod">
          <ac:chgData name="tharcylla mary" userId="597a366b3e6013e2" providerId="LiveId" clId="{46E1A426-B9D0-4AE7-A52F-DD45455E6D58}" dt="2024-02-14T19:47:47.802" v="1571" actId="20577"/>
          <ac:spMkLst>
            <pc:docMk/>
            <pc:sldMk cId="1634265540" sldId="2321"/>
            <ac:spMk id="2" creationId="{AD00C3AC-9FB4-932E-9F7C-7BD137FEF577}"/>
          </ac:spMkLst>
        </pc:spChg>
      </pc:sldChg>
      <pc:sldChg chg="addSp delSp modSp mod">
        <pc:chgData name="tharcylla mary" userId="597a366b3e6013e2" providerId="LiveId" clId="{46E1A426-B9D0-4AE7-A52F-DD45455E6D58}" dt="2024-02-28T19:46:58.236" v="2865" actId="14100"/>
        <pc:sldMkLst>
          <pc:docMk/>
          <pc:sldMk cId="2381904659" sldId="2322"/>
        </pc:sldMkLst>
        <pc:spChg chg="mod">
          <ac:chgData name="tharcylla mary" userId="597a366b3e6013e2" providerId="LiveId" clId="{46E1A426-B9D0-4AE7-A52F-DD45455E6D58}" dt="2024-02-14T19:49:51.487" v="1575" actId="20577"/>
          <ac:spMkLst>
            <pc:docMk/>
            <pc:sldMk cId="2381904659" sldId="2322"/>
            <ac:spMk id="2" creationId="{EAC2FD71-51EC-4A2C-2CD8-8BF72A57FEF7}"/>
          </ac:spMkLst>
        </pc:spChg>
        <pc:picChg chg="add mod ord">
          <ac:chgData name="tharcylla mary" userId="597a366b3e6013e2" providerId="LiveId" clId="{46E1A426-B9D0-4AE7-A52F-DD45455E6D58}" dt="2024-02-28T19:46:58.236" v="2865" actId="14100"/>
          <ac:picMkLst>
            <pc:docMk/>
            <pc:sldMk cId="2381904659" sldId="2322"/>
            <ac:picMk id="3" creationId="{1C5C99D4-E6F5-B434-8AE0-2063D8422114}"/>
          </ac:picMkLst>
        </pc:picChg>
        <pc:picChg chg="add del mod">
          <ac:chgData name="tharcylla mary" userId="597a366b3e6013e2" providerId="LiveId" clId="{46E1A426-B9D0-4AE7-A52F-DD45455E6D58}" dt="2024-02-27T14:39:24.906" v="2438" actId="478"/>
          <ac:picMkLst>
            <pc:docMk/>
            <pc:sldMk cId="2381904659" sldId="2322"/>
            <ac:picMk id="8194" creationId="{F4B6ECD2-E1AC-2685-E19D-A0FFA50B2818}"/>
          </ac:picMkLst>
        </pc:picChg>
      </pc:sldChg>
      <pc:sldChg chg="addSp delSp modSp mod">
        <pc:chgData name="tharcylla mary" userId="597a366b3e6013e2" providerId="LiveId" clId="{46E1A426-B9D0-4AE7-A52F-DD45455E6D58}" dt="2024-02-28T19:53:30.190" v="2886" actId="1440"/>
        <pc:sldMkLst>
          <pc:docMk/>
          <pc:sldMk cId="2725102741" sldId="2323"/>
        </pc:sldMkLst>
        <pc:spChg chg="mod">
          <ac:chgData name="tharcylla mary" userId="597a366b3e6013e2" providerId="LiveId" clId="{46E1A426-B9D0-4AE7-A52F-DD45455E6D58}" dt="2024-02-14T19:50:51.487" v="1578" actId="20577"/>
          <ac:spMkLst>
            <pc:docMk/>
            <pc:sldMk cId="2725102741" sldId="2323"/>
            <ac:spMk id="2" creationId="{9BE6978D-1D7D-03CE-E775-AE457138AC43}"/>
          </ac:spMkLst>
        </pc:spChg>
        <pc:picChg chg="add mod ord">
          <ac:chgData name="tharcylla mary" userId="597a366b3e6013e2" providerId="LiveId" clId="{46E1A426-B9D0-4AE7-A52F-DD45455E6D58}" dt="2024-02-28T19:53:30.190" v="2886" actId="1440"/>
          <ac:picMkLst>
            <pc:docMk/>
            <pc:sldMk cId="2725102741" sldId="2323"/>
            <ac:picMk id="3" creationId="{0A570DC0-F10B-6A6D-DF15-E3FFDA382598}"/>
          </ac:picMkLst>
        </pc:picChg>
        <pc:picChg chg="add del mod">
          <ac:chgData name="tharcylla mary" userId="597a366b3e6013e2" providerId="LiveId" clId="{46E1A426-B9D0-4AE7-A52F-DD45455E6D58}" dt="2024-02-27T14:39:26.970" v="2439" actId="478"/>
          <ac:picMkLst>
            <pc:docMk/>
            <pc:sldMk cId="2725102741" sldId="2323"/>
            <ac:picMk id="9218" creationId="{3514FDF5-19A2-BF2F-3674-FED3B0ABB7AA}"/>
          </ac:picMkLst>
        </pc:picChg>
        <pc:picChg chg="add del mod">
          <ac:chgData name="tharcylla mary" userId="597a366b3e6013e2" providerId="LiveId" clId="{46E1A426-B9D0-4AE7-A52F-DD45455E6D58}" dt="2024-02-27T14:39:27.805" v="2440" actId="478"/>
          <ac:picMkLst>
            <pc:docMk/>
            <pc:sldMk cId="2725102741" sldId="2323"/>
            <ac:picMk id="9220" creationId="{82230105-A07E-FABA-5966-D05070F2AA1B}"/>
          </ac:picMkLst>
        </pc:picChg>
      </pc:sldChg>
      <pc:sldChg chg="addSp delSp modSp mod">
        <pc:chgData name="tharcylla mary" userId="597a366b3e6013e2" providerId="LiveId" clId="{46E1A426-B9D0-4AE7-A52F-DD45455E6D58}" dt="2024-02-28T20:02:25.751" v="2892" actId="171"/>
        <pc:sldMkLst>
          <pc:docMk/>
          <pc:sldMk cId="2562214273" sldId="2324"/>
        </pc:sldMkLst>
        <pc:spChg chg="mod">
          <ac:chgData name="tharcylla mary" userId="597a366b3e6013e2" providerId="LiveId" clId="{46E1A426-B9D0-4AE7-A52F-DD45455E6D58}" dt="2024-02-14T19:52:44.424" v="1583" actId="2711"/>
          <ac:spMkLst>
            <pc:docMk/>
            <pc:sldMk cId="2562214273" sldId="2324"/>
            <ac:spMk id="2" creationId="{82BBD72F-724D-EC09-E31F-B749A57F5558}"/>
          </ac:spMkLst>
        </pc:spChg>
        <pc:picChg chg="add mod ord">
          <ac:chgData name="tharcylla mary" userId="597a366b3e6013e2" providerId="LiveId" clId="{46E1A426-B9D0-4AE7-A52F-DD45455E6D58}" dt="2024-02-28T20:02:25.751" v="2892" actId="171"/>
          <ac:picMkLst>
            <pc:docMk/>
            <pc:sldMk cId="2562214273" sldId="2324"/>
            <ac:picMk id="3" creationId="{379593DD-506B-7718-A82D-FCA729FCA419}"/>
          </ac:picMkLst>
        </pc:picChg>
        <pc:picChg chg="add del mod">
          <ac:chgData name="tharcylla mary" userId="597a366b3e6013e2" providerId="LiveId" clId="{46E1A426-B9D0-4AE7-A52F-DD45455E6D58}" dt="2024-02-27T14:39:30.056" v="2441" actId="478"/>
          <ac:picMkLst>
            <pc:docMk/>
            <pc:sldMk cId="2562214273" sldId="2324"/>
            <ac:picMk id="10242" creationId="{D47C735F-D744-BC95-A853-9172B2A34991}"/>
          </ac:picMkLst>
        </pc:picChg>
      </pc:sldChg>
      <pc:sldChg chg="addSp delSp modSp mod">
        <pc:chgData name="tharcylla mary" userId="597a366b3e6013e2" providerId="LiveId" clId="{46E1A426-B9D0-4AE7-A52F-DD45455E6D58}" dt="2024-02-28T19:49:12.380" v="2873" actId="14100"/>
        <pc:sldMkLst>
          <pc:docMk/>
          <pc:sldMk cId="1037191354" sldId="2325"/>
        </pc:sldMkLst>
        <pc:spChg chg="mod">
          <ac:chgData name="tharcylla mary" userId="597a366b3e6013e2" providerId="LiveId" clId="{46E1A426-B9D0-4AE7-A52F-DD45455E6D58}" dt="2024-02-14T19:53:46.237" v="1587" actId="2711"/>
          <ac:spMkLst>
            <pc:docMk/>
            <pc:sldMk cId="1037191354" sldId="2325"/>
            <ac:spMk id="2" creationId="{57BE8FC9-E7D3-6256-2A76-A2591913CA75}"/>
          </ac:spMkLst>
        </pc:spChg>
        <pc:picChg chg="add mod ord">
          <ac:chgData name="tharcylla mary" userId="597a366b3e6013e2" providerId="LiveId" clId="{46E1A426-B9D0-4AE7-A52F-DD45455E6D58}" dt="2024-02-28T19:49:12.380" v="2873" actId="14100"/>
          <ac:picMkLst>
            <pc:docMk/>
            <pc:sldMk cId="1037191354" sldId="2325"/>
            <ac:picMk id="4" creationId="{A685AEE9-B6B5-DBA6-5CF8-2FA888758913}"/>
          </ac:picMkLst>
        </pc:picChg>
        <pc:picChg chg="add del mod">
          <ac:chgData name="tharcylla mary" userId="597a366b3e6013e2" providerId="LiveId" clId="{46E1A426-B9D0-4AE7-A52F-DD45455E6D58}" dt="2024-02-27T14:39:31.900" v="2442" actId="478"/>
          <ac:picMkLst>
            <pc:docMk/>
            <pc:sldMk cId="1037191354" sldId="2325"/>
            <ac:picMk id="11266" creationId="{79972B0A-BE14-4866-507B-1889022608E2}"/>
          </ac:picMkLst>
        </pc:picChg>
      </pc:sldChg>
      <pc:sldChg chg="addSp modSp mod">
        <pc:chgData name="tharcylla mary" userId="597a366b3e6013e2" providerId="LiveId" clId="{46E1A426-B9D0-4AE7-A52F-DD45455E6D58}" dt="2024-02-15T15:32:30.625" v="2250" actId="14100"/>
        <pc:sldMkLst>
          <pc:docMk/>
          <pc:sldMk cId="4054964659" sldId="2326"/>
        </pc:sldMkLst>
        <pc:spChg chg="mod">
          <ac:chgData name="tharcylla mary" userId="597a366b3e6013e2" providerId="LiveId" clId="{46E1A426-B9D0-4AE7-A52F-DD45455E6D58}" dt="2024-02-14T19:55:19.670" v="1590" actId="1076"/>
          <ac:spMkLst>
            <pc:docMk/>
            <pc:sldMk cId="4054964659" sldId="2326"/>
            <ac:spMk id="2" creationId="{63D29D61-869D-8D57-169A-01A11FB04525}"/>
          </ac:spMkLst>
        </pc:spChg>
        <pc:picChg chg="add mod">
          <ac:chgData name="tharcylla mary" userId="597a366b3e6013e2" providerId="LiveId" clId="{46E1A426-B9D0-4AE7-A52F-DD45455E6D58}" dt="2024-02-15T15:32:30.625" v="2250" actId="14100"/>
          <ac:picMkLst>
            <pc:docMk/>
            <pc:sldMk cId="4054964659" sldId="2326"/>
            <ac:picMk id="12290" creationId="{6E7984DD-F201-5792-B837-97EB95E571CF}"/>
          </ac:picMkLst>
        </pc:picChg>
      </pc:sldChg>
      <pc:sldChg chg="addSp delSp modSp mod">
        <pc:chgData name="tharcylla mary" userId="597a366b3e6013e2" providerId="LiveId" clId="{46E1A426-B9D0-4AE7-A52F-DD45455E6D58}" dt="2024-02-28T20:03:18.379" v="2895" actId="14100"/>
        <pc:sldMkLst>
          <pc:docMk/>
          <pc:sldMk cId="2754601680" sldId="2327"/>
        </pc:sldMkLst>
        <pc:spChg chg="add del mod">
          <ac:chgData name="tharcylla mary" userId="597a366b3e6013e2" providerId="LiveId" clId="{46E1A426-B9D0-4AE7-A52F-DD45455E6D58}" dt="2024-02-14T19:58:52.347" v="1670" actId="1076"/>
          <ac:spMkLst>
            <pc:docMk/>
            <pc:sldMk cId="2754601680" sldId="2327"/>
            <ac:spMk id="2" creationId="{237AB20A-D753-CE47-FA2D-4AF4EE0E433F}"/>
          </ac:spMkLst>
        </pc:spChg>
        <pc:picChg chg="add mod ord">
          <ac:chgData name="tharcylla mary" userId="597a366b3e6013e2" providerId="LiveId" clId="{46E1A426-B9D0-4AE7-A52F-DD45455E6D58}" dt="2024-02-28T20:03:18.379" v="2895" actId="14100"/>
          <ac:picMkLst>
            <pc:docMk/>
            <pc:sldMk cId="2754601680" sldId="2327"/>
            <ac:picMk id="3" creationId="{078736FA-89AF-D3AD-9989-EDAB8B4E7067}"/>
          </ac:picMkLst>
        </pc:picChg>
        <pc:picChg chg="add del mod">
          <ac:chgData name="tharcylla mary" userId="597a366b3e6013e2" providerId="LiveId" clId="{46E1A426-B9D0-4AE7-A52F-DD45455E6D58}" dt="2024-02-27T14:39:34.254" v="2443" actId="478"/>
          <ac:picMkLst>
            <pc:docMk/>
            <pc:sldMk cId="2754601680" sldId="2327"/>
            <ac:picMk id="13314" creationId="{1D264E59-D8E7-EAF6-3944-2CFE00B48297}"/>
          </ac:picMkLst>
        </pc:picChg>
      </pc:sldChg>
      <pc:sldChg chg="addSp delSp modSp mod">
        <pc:chgData name="tharcylla mary" userId="597a366b3e6013e2" providerId="LiveId" clId="{46E1A426-B9D0-4AE7-A52F-DD45455E6D58}" dt="2024-02-28T20:05:03.132" v="2904" actId="14100"/>
        <pc:sldMkLst>
          <pc:docMk/>
          <pc:sldMk cId="2911197833" sldId="2328"/>
        </pc:sldMkLst>
        <pc:spChg chg="mod">
          <ac:chgData name="tharcylla mary" userId="597a366b3e6013e2" providerId="LiveId" clId="{46E1A426-B9D0-4AE7-A52F-DD45455E6D58}" dt="2024-02-15T15:34:56.302" v="2258" actId="1076"/>
          <ac:spMkLst>
            <pc:docMk/>
            <pc:sldMk cId="2911197833" sldId="2328"/>
            <ac:spMk id="2" creationId="{C6C44651-A80D-A4A7-9028-683D4F8A6D40}"/>
          </ac:spMkLst>
        </pc:spChg>
        <pc:picChg chg="add mod ord">
          <ac:chgData name="tharcylla mary" userId="597a366b3e6013e2" providerId="LiveId" clId="{46E1A426-B9D0-4AE7-A52F-DD45455E6D58}" dt="2024-02-28T20:05:03.132" v="2904" actId="14100"/>
          <ac:picMkLst>
            <pc:docMk/>
            <pc:sldMk cId="2911197833" sldId="2328"/>
            <ac:picMk id="3" creationId="{493EEB7A-1B1A-A7D6-EB23-BFADBF925A6C}"/>
          </ac:picMkLst>
        </pc:picChg>
        <pc:picChg chg="add del mod">
          <ac:chgData name="tharcylla mary" userId="597a366b3e6013e2" providerId="LiveId" clId="{46E1A426-B9D0-4AE7-A52F-DD45455E6D58}" dt="2024-02-27T14:39:36.653" v="2444" actId="478"/>
          <ac:picMkLst>
            <pc:docMk/>
            <pc:sldMk cId="2911197833" sldId="2328"/>
            <ac:picMk id="14338" creationId="{E0430F0E-27D7-604D-A150-DC8D265D7B42}"/>
          </ac:picMkLst>
        </pc:picChg>
        <pc:picChg chg="add del mod">
          <ac:chgData name="tharcylla mary" userId="597a366b3e6013e2" providerId="LiveId" clId="{46E1A426-B9D0-4AE7-A52F-DD45455E6D58}" dt="2024-02-27T14:39:37.225" v="2445" actId="478"/>
          <ac:picMkLst>
            <pc:docMk/>
            <pc:sldMk cId="2911197833" sldId="2328"/>
            <ac:picMk id="14340" creationId="{A9A4526C-F008-C27A-0D7A-464AF3336EC6}"/>
          </ac:picMkLst>
        </pc:picChg>
      </pc:sldChg>
      <pc:sldChg chg="addSp delSp modSp mod">
        <pc:chgData name="tharcylla mary" userId="597a366b3e6013e2" providerId="LiveId" clId="{46E1A426-B9D0-4AE7-A52F-DD45455E6D58}" dt="2024-02-28T20:07:49.470" v="2913" actId="1440"/>
        <pc:sldMkLst>
          <pc:docMk/>
          <pc:sldMk cId="385672991" sldId="2329"/>
        </pc:sldMkLst>
        <pc:spChg chg="mod">
          <ac:chgData name="tharcylla mary" userId="597a366b3e6013e2" providerId="LiveId" clId="{46E1A426-B9D0-4AE7-A52F-DD45455E6D58}" dt="2024-02-14T20:01:40.427" v="1680" actId="20577"/>
          <ac:spMkLst>
            <pc:docMk/>
            <pc:sldMk cId="385672991" sldId="2329"/>
            <ac:spMk id="2" creationId="{57F31319-8D65-7E89-01F3-2499D31AD395}"/>
          </ac:spMkLst>
        </pc:spChg>
        <pc:picChg chg="add mod ord">
          <ac:chgData name="tharcylla mary" userId="597a366b3e6013e2" providerId="LiveId" clId="{46E1A426-B9D0-4AE7-A52F-DD45455E6D58}" dt="2024-02-28T20:07:49.470" v="2913" actId="1440"/>
          <ac:picMkLst>
            <pc:docMk/>
            <pc:sldMk cId="385672991" sldId="2329"/>
            <ac:picMk id="3" creationId="{562B3708-3169-F443-572B-805844793A9A}"/>
          </ac:picMkLst>
        </pc:picChg>
        <pc:picChg chg="add del mod">
          <ac:chgData name="tharcylla mary" userId="597a366b3e6013e2" providerId="LiveId" clId="{46E1A426-B9D0-4AE7-A52F-DD45455E6D58}" dt="2024-02-27T14:39:39.742" v="2446" actId="478"/>
          <ac:picMkLst>
            <pc:docMk/>
            <pc:sldMk cId="385672991" sldId="2329"/>
            <ac:picMk id="15362" creationId="{59DB7C34-469C-AB17-99BE-42B942459242}"/>
          </ac:picMkLst>
        </pc:picChg>
      </pc:sldChg>
    </pc:docChg>
  </pc:docChgLst>
  <pc:docChgLst>
    <pc:chgData name="Erberson Pinheiro" userId="c7a5b9113d4dffce" providerId="LiveId" clId="{657BFC11-5417-4303-95D2-07C20EE2A460}"/>
    <pc:docChg chg="undo custSel addSld delSld modSld">
      <pc:chgData name="Erberson Pinheiro" userId="c7a5b9113d4dffce" providerId="LiveId" clId="{657BFC11-5417-4303-95D2-07C20EE2A460}" dt="2024-03-03T00:03:22.455" v="500" actId="1076"/>
      <pc:docMkLst>
        <pc:docMk/>
      </pc:docMkLst>
      <pc:sldChg chg="add del">
        <pc:chgData name="Erberson Pinheiro" userId="c7a5b9113d4dffce" providerId="LiveId" clId="{657BFC11-5417-4303-95D2-07C20EE2A460}" dt="2024-03-02T22:03:46.901" v="1" actId="47"/>
        <pc:sldMkLst>
          <pc:docMk/>
          <pc:sldMk cId="2753949025" sldId="257"/>
        </pc:sldMkLst>
      </pc:sldChg>
      <pc:sldChg chg="addSp delSp modSp add del mod">
        <pc:chgData name="Erberson Pinheiro" userId="c7a5b9113d4dffce" providerId="LiveId" clId="{657BFC11-5417-4303-95D2-07C20EE2A460}" dt="2024-03-02T22:11:02.468" v="33" actId="14100"/>
        <pc:sldMkLst>
          <pc:docMk/>
          <pc:sldMk cId="1476403239" sldId="260"/>
        </pc:sldMkLst>
        <pc:spChg chg="add">
          <ac:chgData name="Erberson Pinheiro" userId="c7a5b9113d4dffce" providerId="LiveId" clId="{657BFC11-5417-4303-95D2-07C20EE2A460}" dt="2024-03-02T22:10:02.533" v="17"/>
          <ac:spMkLst>
            <pc:docMk/>
            <pc:sldMk cId="1476403239" sldId="260"/>
            <ac:spMk id="3" creationId="{D257597B-C58A-AFEA-2040-9806955B0C35}"/>
          </ac:spMkLst>
        </pc:spChg>
        <pc:picChg chg="add del">
          <ac:chgData name="Erberson Pinheiro" userId="c7a5b9113d4dffce" providerId="LiveId" clId="{657BFC11-5417-4303-95D2-07C20EE2A460}" dt="2024-03-02T22:10:44.988" v="24" actId="478"/>
          <ac:picMkLst>
            <pc:docMk/>
            <pc:sldMk cId="1476403239" sldId="260"/>
            <ac:picMk id="4" creationId="{5CA37444-2896-8F98-A50A-5811DE1707F5}"/>
          </ac:picMkLst>
        </pc:picChg>
        <pc:picChg chg="add mod">
          <ac:chgData name="Erberson Pinheiro" userId="c7a5b9113d4dffce" providerId="LiveId" clId="{657BFC11-5417-4303-95D2-07C20EE2A460}" dt="2024-03-02T22:10:18.247" v="22" actId="1076"/>
          <ac:picMkLst>
            <pc:docMk/>
            <pc:sldMk cId="1476403239" sldId="260"/>
            <ac:picMk id="5" creationId="{7FAE6714-0C0D-BB3B-C483-1A939F7E76A3}"/>
          </ac:picMkLst>
        </pc:picChg>
        <pc:picChg chg="add mod">
          <ac:chgData name="Erberson Pinheiro" userId="c7a5b9113d4dffce" providerId="LiveId" clId="{657BFC11-5417-4303-95D2-07C20EE2A460}" dt="2024-03-02T22:11:02.468" v="33" actId="14100"/>
          <ac:picMkLst>
            <pc:docMk/>
            <pc:sldMk cId="1476403239" sldId="260"/>
            <ac:picMk id="7" creationId="{377271AA-679A-5876-13B7-9E978894D296}"/>
          </ac:picMkLst>
        </pc:picChg>
      </pc:sldChg>
      <pc:sldChg chg="addSp delSp modSp mod">
        <pc:chgData name="Erberson Pinheiro" userId="c7a5b9113d4dffce" providerId="LiveId" clId="{657BFC11-5417-4303-95D2-07C20EE2A460}" dt="2024-03-02T22:11:37.105" v="39" actId="21"/>
        <pc:sldMkLst>
          <pc:docMk/>
          <pc:sldMk cId="879559626" sldId="261"/>
        </pc:sldMkLst>
        <pc:picChg chg="add del mod">
          <ac:chgData name="Erberson Pinheiro" userId="c7a5b9113d4dffce" providerId="LiveId" clId="{657BFC11-5417-4303-95D2-07C20EE2A460}" dt="2024-03-02T22:11:37.105" v="39" actId="21"/>
          <ac:picMkLst>
            <pc:docMk/>
            <pc:sldMk cId="879559626" sldId="261"/>
            <ac:picMk id="5" creationId="{42548B8C-A789-6E7D-F2BC-074A25312033}"/>
          </ac:picMkLst>
        </pc:picChg>
      </pc:sldChg>
      <pc:sldChg chg="addSp delSp modSp mod">
        <pc:chgData name="Erberson Pinheiro" userId="c7a5b9113d4dffce" providerId="LiveId" clId="{657BFC11-5417-4303-95D2-07C20EE2A460}" dt="2024-03-02T22:13:00.460" v="51" actId="1076"/>
        <pc:sldMkLst>
          <pc:docMk/>
          <pc:sldMk cId="3147800983" sldId="264"/>
        </pc:sldMkLst>
        <pc:picChg chg="add mod">
          <ac:chgData name="Erberson Pinheiro" userId="c7a5b9113d4dffce" providerId="LiveId" clId="{657BFC11-5417-4303-95D2-07C20EE2A460}" dt="2024-03-02T22:13:00.460" v="51" actId="1076"/>
          <ac:picMkLst>
            <pc:docMk/>
            <pc:sldMk cId="3147800983" sldId="264"/>
            <ac:picMk id="4" creationId="{C5C006AD-0A43-5C21-0E1E-6AC77E48439E}"/>
          </ac:picMkLst>
        </pc:picChg>
        <pc:picChg chg="add del mod">
          <ac:chgData name="Erberson Pinheiro" userId="c7a5b9113d4dffce" providerId="LiveId" clId="{657BFC11-5417-4303-95D2-07C20EE2A460}" dt="2024-03-02T22:12:34.413" v="46" actId="21"/>
          <ac:picMkLst>
            <pc:docMk/>
            <pc:sldMk cId="3147800983" sldId="264"/>
            <ac:picMk id="5" creationId="{1A59143F-4B77-93A0-F809-BD84021C799E}"/>
          </ac:picMkLst>
        </pc:picChg>
      </pc:sldChg>
      <pc:sldChg chg="addSp delSp modSp mod">
        <pc:chgData name="Erberson Pinheiro" userId="c7a5b9113d4dffce" providerId="LiveId" clId="{657BFC11-5417-4303-95D2-07C20EE2A460}" dt="2024-03-02T22:14:10.194" v="59" actId="1076"/>
        <pc:sldMkLst>
          <pc:docMk/>
          <pc:sldMk cId="3205043957" sldId="266"/>
        </pc:sldMkLst>
        <pc:picChg chg="add mod">
          <ac:chgData name="Erberson Pinheiro" userId="c7a5b9113d4dffce" providerId="LiveId" clId="{657BFC11-5417-4303-95D2-07C20EE2A460}" dt="2024-03-02T22:14:10.194" v="59" actId="1076"/>
          <ac:picMkLst>
            <pc:docMk/>
            <pc:sldMk cId="3205043957" sldId="266"/>
            <ac:picMk id="4" creationId="{0A794E3B-E086-A217-A35E-B29624C36296}"/>
          </ac:picMkLst>
        </pc:picChg>
        <pc:picChg chg="add del">
          <ac:chgData name="Erberson Pinheiro" userId="c7a5b9113d4dffce" providerId="LiveId" clId="{657BFC11-5417-4303-95D2-07C20EE2A460}" dt="2024-03-02T22:13:31.252" v="52" actId="21"/>
          <ac:picMkLst>
            <pc:docMk/>
            <pc:sldMk cId="3205043957" sldId="266"/>
            <ac:picMk id="5124" creationId="{B2DBBAB6-7C99-BF23-A692-49EC2ABE2F1F}"/>
          </ac:picMkLst>
        </pc:picChg>
      </pc:sldChg>
      <pc:sldChg chg="addSp delSp modSp mod">
        <pc:chgData name="Erberson Pinheiro" userId="c7a5b9113d4dffce" providerId="LiveId" clId="{657BFC11-5417-4303-95D2-07C20EE2A460}" dt="2024-03-02T22:16:19.896" v="75" actId="1076"/>
        <pc:sldMkLst>
          <pc:docMk/>
          <pc:sldMk cId="587574116" sldId="267"/>
        </pc:sldMkLst>
        <pc:spChg chg="ord">
          <ac:chgData name="Erberson Pinheiro" userId="c7a5b9113d4dffce" providerId="LiveId" clId="{657BFC11-5417-4303-95D2-07C20EE2A460}" dt="2024-03-02T22:16:18.300" v="74" actId="166"/>
          <ac:spMkLst>
            <pc:docMk/>
            <pc:sldMk cId="587574116" sldId="267"/>
            <ac:spMk id="2" creationId="{FBCED0E6-70D5-AAAD-AA75-DA8527EBB7F9}"/>
          </ac:spMkLst>
        </pc:spChg>
        <pc:picChg chg="add mod">
          <ac:chgData name="Erberson Pinheiro" userId="c7a5b9113d4dffce" providerId="LiveId" clId="{657BFC11-5417-4303-95D2-07C20EE2A460}" dt="2024-03-02T22:16:19.896" v="75" actId="1076"/>
          <ac:picMkLst>
            <pc:docMk/>
            <pc:sldMk cId="587574116" sldId="267"/>
            <ac:picMk id="4" creationId="{2182E3DD-2CAD-B885-1A68-A1A36761FABE}"/>
          </ac:picMkLst>
        </pc:picChg>
        <pc:picChg chg="add del mod">
          <ac:chgData name="Erberson Pinheiro" userId="c7a5b9113d4dffce" providerId="LiveId" clId="{657BFC11-5417-4303-95D2-07C20EE2A460}" dt="2024-03-02T22:15:51.972" v="65" actId="478"/>
          <ac:picMkLst>
            <pc:docMk/>
            <pc:sldMk cId="587574116" sldId="267"/>
            <ac:picMk id="7170" creationId="{3CE2DAAA-F9E5-9CB4-E2D2-3E86598082AB}"/>
          </ac:picMkLst>
        </pc:picChg>
      </pc:sldChg>
      <pc:sldChg chg="addSp delSp mod">
        <pc:chgData name="Erberson Pinheiro" userId="c7a5b9113d4dffce" providerId="LiveId" clId="{657BFC11-5417-4303-95D2-07C20EE2A460}" dt="2024-03-02T22:20:10.490" v="95" actId="21"/>
        <pc:sldMkLst>
          <pc:docMk/>
          <pc:sldMk cId="2950366383" sldId="271"/>
        </pc:sldMkLst>
        <pc:picChg chg="add del">
          <ac:chgData name="Erberson Pinheiro" userId="c7a5b9113d4dffce" providerId="LiveId" clId="{657BFC11-5417-4303-95D2-07C20EE2A460}" dt="2024-03-02T22:20:10.490" v="95" actId="21"/>
          <ac:picMkLst>
            <pc:docMk/>
            <pc:sldMk cId="2950366383" sldId="271"/>
            <ac:picMk id="3074" creationId="{3A9A8C74-B39B-1006-C8B9-DB12105F57A3}"/>
          </ac:picMkLst>
        </pc:picChg>
      </pc:sldChg>
      <pc:sldChg chg="addSp delSp modSp mod">
        <pc:chgData name="Erberson Pinheiro" userId="c7a5b9113d4dffce" providerId="LiveId" clId="{657BFC11-5417-4303-95D2-07C20EE2A460}" dt="2024-03-02T22:24:52.525" v="102" actId="14100"/>
        <pc:sldMkLst>
          <pc:docMk/>
          <pc:sldMk cId="2385097127" sldId="272"/>
        </pc:sldMkLst>
        <pc:picChg chg="del">
          <ac:chgData name="Erberson Pinheiro" userId="c7a5b9113d4dffce" providerId="LiveId" clId="{657BFC11-5417-4303-95D2-07C20EE2A460}" dt="2024-03-02T22:23:58.775" v="96" actId="21"/>
          <ac:picMkLst>
            <pc:docMk/>
            <pc:sldMk cId="2385097127" sldId="272"/>
            <ac:picMk id="3" creationId="{DA45AA18-B3B8-48FD-1E0A-30AFB1C58A24}"/>
          </ac:picMkLst>
        </pc:picChg>
        <pc:picChg chg="add mod">
          <ac:chgData name="Erberson Pinheiro" userId="c7a5b9113d4dffce" providerId="LiveId" clId="{657BFC11-5417-4303-95D2-07C20EE2A460}" dt="2024-03-02T22:24:52.525" v="102" actId="14100"/>
          <ac:picMkLst>
            <pc:docMk/>
            <pc:sldMk cId="2385097127" sldId="272"/>
            <ac:picMk id="5" creationId="{34AF40F8-7328-A215-3D04-C4DB4C42A74B}"/>
          </ac:picMkLst>
        </pc:picChg>
      </pc:sldChg>
      <pc:sldChg chg="addSp delSp modSp mod">
        <pc:chgData name="Erberson Pinheiro" userId="c7a5b9113d4dffce" providerId="LiveId" clId="{657BFC11-5417-4303-95D2-07C20EE2A460}" dt="2024-03-02T22:27:49.216" v="125" actId="1038"/>
        <pc:sldMkLst>
          <pc:docMk/>
          <pc:sldMk cId="3845079931" sldId="274"/>
        </pc:sldMkLst>
        <pc:picChg chg="add mod">
          <ac:chgData name="Erberson Pinheiro" userId="c7a5b9113d4dffce" providerId="LiveId" clId="{657BFC11-5417-4303-95D2-07C20EE2A460}" dt="2024-03-02T22:27:49.216" v="125" actId="1038"/>
          <ac:picMkLst>
            <pc:docMk/>
            <pc:sldMk cId="3845079931" sldId="274"/>
            <ac:picMk id="4" creationId="{D5A872CF-7C3E-731B-886A-8047A29985E4}"/>
          </ac:picMkLst>
        </pc:picChg>
        <pc:picChg chg="del mod">
          <ac:chgData name="Erberson Pinheiro" userId="c7a5b9113d4dffce" providerId="LiveId" clId="{657BFC11-5417-4303-95D2-07C20EE2A460}" dt="2024-03-02T22:27:34.612" v="104" actId="478"/>
          <ac:picMkLst>
            <pc:docMk/>
            <pc:sldMk cId="3845079931" sldId="274"/>
            <ac:picMk id="2050" creationId="{2CC2A948-B74E-84EB-AB27-7A38CD320360}"/>
          </ac:picMkLst>
        </pc:picChg>
      </pc:sldChg>
      <pc:sldChg chg="addSp delSp mod">
        <pc:chgData name="Erberson Pinheiro" userId="c7a5b9113d4dffce" providerId="LiveId" clId="{657BFC11-5417-4303-95D2-07C20EE2A460}" dt="2024-03-02T22:29:43.625" v="137" actId="21"/>
        <pc:sldMkLst>
          <pc:docMk/>
          <pc:sldMk cId="2578117634" sldId="278"/>
        </pc:sldMkLst>
        <pc:picChg chg="add del">
          <ac:chgData name="Erberson Pinheiro" userId="c7a5b9113d4dffce" providerId="LiveId" clId="{657BFC11-5417-4303-95D2-07C20EE2A460}" dt="2024-03-02T22:29:43.625" v="137" actId="21"/>
          <ac:picMkLst>
            <pc:docMk/>
            <pc:sldMk cId="2578117634" sldId="278"/>
            <ac:picMk id="5122" creationId="{7933C49B-E2E9-D36A-A2DD-BEB0B3D15A93}"/>
          </ac:picMkLst>
        </pc:picChg>
        <pc:picChg chg="add del">
          <ac:chgData name="Erberson Pinheiro" userId="c7a5b9113d4dffce" providerId="LiveId" clId="{657BFC11-5417-4303-95D2-07C20EE2A460}" dt="2024-03-02T22:29:43.625" v="137" actId="21"/>
          <ac:picMkLst>
            <pc:docMk/>
            <pc:sldMk cId="2578117634" sldId="278"/>
            <ac:picMk id="5124" creationId="{D694EB95-BE9C-5D49-AF90-39996E1E1DAB}"/>
          </ac:picMkLst>
        </pc:picChg>
      </pc:sldChg>
      <pc:sldChg chg="addSp delSp modSp mod">
        <pc:chgData name="Erberson Pinheiro" userId="c7a5b9113d4dffce" providerId="LiveId" clId="{657BFC11-5417-4303-95D2-07C20EE2A460}" dt="2024-03-02T22:32:10.471" v="161" actId="1076"/>
        <pc:sldMkLst>
          <pc:docMk/>
          <pc:sldMk cId="1069147432" sldId="280"/>
        </pc:sldMkLst>
        <pc:picChg chg="del">
          <ac:chgData name="Erberson Pinheiro" userId="c7a5b9113d4dffce" providerId="LiveId" clId="{657BFC11-5417-4303-95D2-07C20EE2A460}" dt="2024-03-02T22:30:44.710" v="154" actId="21"/>
          <ac:picMkLst>
            <pc:docMk/>
            <pc:sldMk cId="1069147432" sldId="280"/>
            <ac:picMk id="4" creationId="{DB618032-8B9C-7F16-26ED-3F5835C9EF58}"/>
          </ac:picMkLst>
        </pc:picChg>
        <pc:picChg chg="add mod">
          <ac:chgData name="Erberson Pinheiro" userId="c7a5b9113d4dffce" providerId="LiveId" clId="{657BFC11-5417-4303-95D2-07C20EE2A460}" dt="2024-03-02T22:32:10.471" v="161" actId="1076"/>
          <ac:picMkLst>
            <pc:docMk/>
            <pc:sldMk cId="1069147432" sldId="280"/>
            <ac:picMk id="5" creationId="{0CDD8DA4-8B17-FCC4-F149-8ABE36865610}"/>
          </ac:picMkLst>
        </pc:picChg>
      </pc:sldChg>
      <pc:sldChg chg="addSp delSp mod">
        <pc:chgData name="Erberson Pinheiro" userId="c7a5b9113d4dffce" providerId="LiveId" clId="{657BFC11-5417-4303-95D2-07C20EE2A460}" dt="2024-03-02T22:32:42.298" v="163" actId="21"/>
        <pc:sldMkLst>
          <pc:docMk/>
          <pc:sldMk cId="3447152336" sldId="281"/>
        </pc:sldMkLst>
        <pc:picChg chg="add del">
          <ac:chgData name="Erberson Pinheiro" userId="c7a5b9113d4dffce" providerId="LiveId" clId="{657BFC11-5417-4303-95D2-07C20EE2A460}" dt="2024-03-02T22:32:42.298" v="163" actId="21"/>
          <ac:picMkLst>
            <pc:docMk/>
            <pc:sldMk cId="3447152336" sldId="281"/>
            <ac:picMk id="3" creationId="{65E8F0F8-5265-FB79-EA83-4058C59873E3}"/>
          </ac:picMkLst>
        </pc:picChg>
      </pc:sldChg>
      <pc:sldChg chg="addSp delSp modSp mod">
        <pc:chgData name="Erberson Pinheiro" userId="c7a5b9113d4dffce" providerId="LiveId" clId="{657BFC11-5417-4303-95D2-07C20EE2A460}" dt="2024-03-02T22:30:32.687" v="153" actId="21"/>
        <pc:sldMkLst>
          <pc:docMk/>
          <pc:sldMk cId="170021550" sldId="284"/>
        </pc:sldMkLst>
        <pc:picChg chg="add mod">
          <ac:chgData name="Erberson Pinheiro" userId="c7a5b9113d4dffce" providerId="LiveId" clId="{657BFC11-5417-4303-95D2-07C20EE2A460}" dt="2024-03-02T22:30:32.230" v="152"/>
          <ac:picMkLst>
            <pc:docMk/>
            <pc:sldMk cId="170021550" sldId="284"/>
            <ac:picMk id="4" creationId="{6399F5A4-FA79-CB7B-8F68-926B0FE8B1AF}"/>
          </ac:picMkLst>
        </pc:picChg>
        <pc:picChg chg="add del mod">
          <ac:chgData name="Erberson Pinheiro" userId="c7a5b9113d4dffce" providerId="LiveId" clId="{657BFC11-5417-4303-95D2-07C20EE2A460}" dt="2024-03-02T22:30:32.687" v="153" actId="21"/>
          <ac:picMkLst>
            <pc:docMk/>
            <pc:sldMk cId="170021550" sldId="284"/>
            <ac:picMk id="6146" creationId="{C9B8F4EF-3FD2-4B5A-6465-8601197CED7F}"/>
          </ac:picMkLst>
        </pc:picChg>
      </pc:sldChg>
      <pc:sldChg chg="addSp delSp modSp mod">
        <pc:chgData name="Erberson Pinheiro" userId="c7a5b9113d4dffce" providerId="LiveId" clId="{657BFC11-5417-4303-95D2-07C20EE2A460}" dt="2024-03-02T22:52:37.235" v="213" actId="478"/>
        <pc:sldMkLst>
          <pc:docMk/>
          <pc:sldMk cId="1522422616" sldId="287"/>
        </pc:sldMkLst>
        <pc:spChg chg="mod">
          <ac:chgData name="Erberson Pinheiro" userId="c7a5b9113d4dffce" providerId="LiveId" clId="{657BFC11-5417-4303-95D2-07C20EE2A460}" dt="2024-03-02T22:50:30.179" v="203" actId="1076"/>
          <ac:spMkLst>
            <pc:docMk/>
            <pc:sldMk cId="1522422616" sldId="287"/>
            <ac:spMk id="2" creationId="{45885064-7C68-F1E3-3198-D5E8659921B5}"/>
          </ac:spMkLst>
        </pc:spChg>
        <pc:picChg chg="add del mod">
          <ac:chgData name="Erberson Pinheiro" userId="c7a5b9113d4dffce" providerId="LiveId" clId="{657BFC11-5417-4303-95D2-07C20EE2A460}" dt="2024-03-02T22:43:54.566" v="191" actId="478"/>
          <ac:picMkLst>
            <pc:docMk/>
            <pc:sldMk cId="1522422616" sldId="287"/>
            <ac:picMk id="4" creationId="{9E448F09-F155-ECF6-9C8C-B50ABF23E678}"/>
          </ac:picMkLst>
        </pc:picChg>
        <pc:picChg chg="add del mod">
          <ac:chgData name="Erberson Pinheiro" userId="c7a5b9113d4dffce" providerId="LiveId" clId="{657BFC11-5417-4303-95D2-07C20EE2A460}" dt="2024-03-02T22:33:14.276" v="167" actId="21"/>
          <ac:picMkLst>
            <pc:docMk/>
            <pc:sldMk cId="1522422616" sldId="287"/>
            <ac:picMk id="6" creationId="{C8181A32-54A6-4B6D-AC7E-90647CCB325A}"/>
          </ac:picMkLst>
        </pc:picChg>
        <pc:picChg chg="add del mod">
          <ac:chgData name="Erberson Pinheiro" userId="c7a5b9113d4dffce" providerId="LiveId" clId="{657BFC11-5417-4303-95D2-07C20EE2A460}" dt="2024-03-02T22:52:37.235" v="213" actId="478"/>
          <ac:picMkLst>
            <pc:docMk/>
            <pc:sldMk cId="1522422616" sldId="287"/>
            <ac:picMk id="2050" creationId="{008D107B-0FEE-5244-67F7-95202B68D601}"/>
          </ac:picMkLst>
        </pc:picChg>
      </pc:sldChg>
      <pc:sldChg chg="addSp delSp modSp mod">
        <pc:chgData name="Erberson Pinheiro" userId="c7a5b9113d4dffce" providerId="LiveId" clId="{657BFC11-5417-4303-95D2-07C20EE2A460}" dt="2024-03-02T22:52:28.030" v="211" actId="478"/>
        <pc:sldMkLst>
          <pc:docMk/>
          <pc:sldMk cId="3932983675" sldId="288"/>
        </pc:sldMkLst>
        <pc:spChg chg="mod">
          <ac:chgData name="Erberson Pinheiro" userId="c7a5b9113d4dffce" providerId="LiveId" clId="{657BFC11-5417-4303-95D2-07C20EE2A460}" dt="2024-03-02T22:41:31.639" v="188" actId="1076"/>
          <ac:spMkLst>
            <pc:docMk/>
            <pc:sldMk cId="3932983675" sldId="288"/>
            <ac:spMk id="2" creationId="{07FC3B65-D9C2-7B21-94F2-565EB0E3CA28}"/>
          </ac:spMkLst>
        </pc:spChg>
        <pc:picChg chg="del mod">
          <ac:chgData name="Erberson Pinheiro" userId="c7a5b9113d4dffce" providerId="LiveId" clId="{657BFC11-5417-4303-95D2-07C20EE2A460}" dt="2024-03-02T22:41:50.154" v="190" actId="21"/>
          <ac:picMkLst>
            <pc:docMk/>
            <pc:sldMk cId="3932983675" sldId="288"/>
            <ac:picMk id="3" creationId="{649AFD8A-90AD-C0B7-5ED9-3F04AFED6CFB}"/>
          </ac:picMkLst>
        </pc:picChg>
        <pc:picChg chg="add del mod">
          <ac:chgData name="Erberson Pinheiro" userId="c7a5b9113d4dffce" providerId="LiveId" clId="{657BFC11-5417-4303-95D2-07C20EE2A460}" dt="2024-03-02T22:52:28.030" v="211" actId="478"/>
          <ac:picMkLst>
            <pc:docMk/>
            <pc:sldMk cId="3932983675" sldId="288"/>
            <ac:picMk id="3074" creationId="{A5012C62-FD01-8160-F71E-37B8FDE469CF}"/>
          </ac:picMkLst>
        </pc:picChg>
      </pc:sldChg>
      <pc:sldChg chg="addSp delSp modSp mod">
        <pc:chgData name="Erberson Pinheiro" userId="c7a5b9113d4dffce" providerId="LiveId" clId="{657BFC11-5417-4303-95D2-07C20EE2A460}" dt="2024-03-02T22:53:47.097" v="224" actId="1076"/>
        <pc:sldMkLst>
          <pc:docMk/>
          <pc:sldMk cId="3055470748" sldId="299"/>
        </pc:sldMkLst>
        <pc:spChg chg="mod">
          <ac:chgData name="Erberson Pinheiro" userId="c7a5b9113d4dffce" providerId="LiveId" clId="{657BFC11-5417-4303-95D2-07C20EE2A460}" dt="2024-03-02T22:52:59.236" v="216" actId="1076"/>
          <ac:spMkLst>
            <pc:docMk/>
            <pc:sldMk cId="3055470748" sldId="299"/>
            <ac:spMk id="2" creationId="{612E3766-43E6-6DB4-2486-442AA71FE643}"/>
          </ac:spMkLst>
        </pc:spChg>
        <pc:picChg chg="del">
          <ac:chgData name="Erberson Pinheiro" userId="c7a5b9113d4dffce" providerId="LiveId" clId="{657BFC11-5417-4303-95D2-07C20EE2A460}" dt="2024-03-02T22:52:49.539" v="214" actId="21"/>
          <ac:picMkLst>
            <pc:docMk/>
            <pc:sldMk cId="3055470748" sldId="299"/>
            <ac:picMk id="4" creationId="{4E67DBCE-5BAB-FB00-E2C8-B63F1DBADF42}"/>
          </ac:picMkLst>
        </pc:picChg>
        <pc:picChg chg="add mod ord">
          <ac:chgData name="Erberson Pinheiro" userId="c7a5b9113d4dffce" providerId="LiveId" clId="{657BFC11-5417-4303-95D2-07C20EE2A460}" dt="2024-03-02T22:53:47.097" v="224" actId="1076"/>
          <ac:picMkLst>
            <pc:docMk/>
            <pc:sldMk cId="3055470748" sldId="299"/>
            <ac:picMk id="5" creationId="{D51C1665-4169-0828-75CA-B806EF175B07}"/>
          </ac:picMkLst>
        </pc:picChg>
      </pc:sldChg>
      <pc:sldChg chg="addSp delSp mod">
        <pc:chgData name="Erberson Pinheiro" userId="c7a5b9113d4dffce" providerId="LiveId" clId="{657BFC11-5417-4303-95D2-07C20EE2A460}" dt="2024-03-02T22:54:08.498" v="226" actId="21"/>
        <pc:sldMkLst>
          <pc:docMk/>
          <pc:sldMk cId="3551448758" sldId="300"/>
        </pc:sldMkLst>
        <pc:picChg chg="add del">
          <ac:chgData name="Erberson Pinheiro" userId="c7a5b9113d4dffce" providerId="LiveId" clId="{657BFC11-5417-4303-95D2-07C20EE2A460}" dt="2024-03-02T22:54:08.498" v="226" actId="21"/>
          <ac:picMkLst>
            <pc:docMk/>
            <pc:sldMk cId="3551448758" sldId="300"/>
            <ac:picMk id="4" creationId="{57B17898-8CD3-2E1D-9CCE-74F808D2EE8A}"/>
          </ac:picMkLst>
        </pc:picChg>
      </pc:sldChg>
      <pc:sldChg chg="addSp delSp modSp mod">
        <pc:chgData name="Erberson Pinheiro" userId="c7a5b9113d4dffce" providerId="LiveId" clId="{657BFC11-5417-4303-95D2-07C20EE2A460}" dt="2024-03-02T22:55:04.185" v="240" actId="1038"/>
        <pc:sldMkLst>
          <pc:docMk/>
          <pc:sldMk cId="1508776727" sldId="305"/>
        </pc:sldMkLst>
        <pc:spChg chg="mod">
          <ac:chgData name="Erberson Pinheiro" userId="c7a5b9113d4dffce" providerId="LiveId" clId="{657BFC11-5417-4303-95D2-07C20EE2A460}" dt="2024-03-02T22:55:04.185" v="240" actId="1038"/>
          <ac:spMkLst>
            <pc:docMk/>
            <pc:sldMk cId="1508776727" sldId="305"/>
            <ac:spMk id="2" creationId="{E1BDF2BA-8AA9-122C-EE94-6D225A02F47B}"/>
          </ac:spMkLst>
        </pc:spChg>
        <pc:picChg chg="del">
          <ac:chgData name="Erberson Pinheiro" userId="c7a5b9113d4dffce" providerId="LiveId" clId="{657BFC11-5417-4303-95D2-07C20EE2A460}" dt="2024-03-02T22:54:24.347" v="227" actId="21"/>
          <ac:picMkLst>
            <pc:docMk/>
            <pc:sldMk cId="1508776727" sldId="305"/>
            <ac:picMk id="3" creationId="{DCE7B770-410F-31A1-5C35-BA5D350C413F}"/>
          </ac:picMkLst>
        </pc:picChg>
        <pc:picChg chg="add mod">
          <ac:chgData name="Erberson Pinheiro" userId="c7a5b9113d4dffce" providerId="LiveId" clId="{657BFC11-5417-4303-95D2-07C20EE2A460}" dt="2024-03-02T22:55:01.388" v="237" actId="1038"/>
          <ac:picMkLst>
            <pc:docMk/>
            <pc:sldMk cId="1508776727" sldId="305"/>
            <ac:picMk id="5" creationId="{C5C10C6E-DC72-3AD3-FA9B-36586944D69B}"/>
          </ac:picMkLst>
        </pc:picChg>
      </pc:sldChg>
      <pc:sldChg chg="addSp delSp modSp mod">
        <pc:chgData name="Erberson Pinheiro" userId="c7a5b9113d4dffce" providerId="LiveId" clId="{657BFC11-5417-4303-95D2-07C20EE2A460}" dt="2024-03-02T22:56:34.081" v="253" actId="166"/>
        <pc:sldMkLst>
          <pc:docMk/>
          <pc:sldMk cId="1900522347" sldId="306"/>
        </pc:sldMkLst>
        <pc:spChg chg="ord">
          <ac:chgData name="Erberson Pinheiro" userId="c7a5b9113d4dffce" providerId="LiveId" clId="{657BFC11-5417-4303-95D2-07C20EE2A460}" dt="2024-03-02T22:56:34.081" v="253" actId="166"/>
          <ac:spMkLst>
            <pc:docMk/>
            <pc:sldMk cId="1900522347" sldId="306"/>
            <ac:spMk id="2" creationId="{DE52617C-A868-C4AE-331B-506E06DD19BC}"/>
          </ac:spMkLst>
        </pc:spChg>
        <pc:picChg chg="add mod">
          <ac:chgData name="Erberson Pinheiro" userId="c7a5b9113d4dffce" providerId="LiveId" clId="{657BFC11-5417-4303-95D2-07C20EE2A460}" dt="2024-03-02T22:56:28.684" v="252" actId="1076"/>
          <ac:picMkLst>
            <pc:docMk/>
            <pc:sldMk cId="1900522347" sldId="306"/>
            <ac:picMk id="4" creationId="{7F6B1377-F456-FE54-DF23-2679893567F7}"/>
          </ac:picMkLst>
        </pc:picChg>
        <pc:picChg chg="add del mod">
          <ac:chgData name="Erberson Pinheiro" userId="c7a5b9113d4dffce" providerId="LiveId" clId="{657BFC11-5417-4303-95D2-07C20EE2A460}" dt="2024-03-02T22:55:50.567" v="244" actId="21"/>
          <ac:picMkLst>
            <pc:docMk/>
            <pc:sldMk cId="1900522347" sldId="306"/>
            <ac:picMk id="7" creationId="{BC939512-C035-3904-0304-18BAD597AC43}"/>
          </ac:picMkLst>
        </pc:picChg>
      </pc:sldChg>
      <pc:sldChg chg="addSp delSp modSp mod">
        <pc:chgData name="Erberson Pinheiro" userId="c7a5b9113d4dffce" providerId="LiveId" clId="{657BFC11-5417-4303-95D2-07C20EE2A460}" dt="2024-03-02T22:59:49.676" v="261" actId="1076"/>
        <pc:sldMkLst>
          <pc:docMk/>
          <pc:sldMk cId="3726683239" sldId="312"/>
        </pc:sldMkLst>
        <pc:picChg chg="del">
          <ac:chgData name="Erberson Pinheiro" userId="c7a5b9113d4dffce" providerId="LiveId" clId="{657BFC11-5417-4303-95D2-07C20EE2A460}" dt="2024-03-02T22:57:11.766" v="254" actId="21"/>
          <ac:picMkLst>
            <pc:docMk/>
            <pc:sldMk cId="3726683239" sldId="312"/>
            <ac:picMk id="4" creationId="{5BA95E15-D12C-3D91-AF37-7AE2E0976C1F}"/>
          </ac:picMkLst>
        </pc:picChg>
        <pc:picChg chg="add mod">
          <ac:chgData name="Erberson Pinheiro" userId="c7a5b9113d4dffce" providerId="LiveId" clId="{657BFC11-5417-4303-95D2-07C20EE2A460}" dt="2024-03-02T22:59:49.676" v="261" actId="1076"/>
          <ac:picMkLst>
            <pc:docMk/>
            <pc:sldMk cId="3726683239" sldId="312"/>
            <ac:picMk id="5" creationId="{8F77FA54-6901-18A1-B92D-A42DF27C319F}"/>
          </ac:picMkLst>
        </pc:picChg>
      </pc:sldChg>
      <pc:sldChg chg="addSp delSp modSp mod">
        <pc:chgData name="Erberson Pinheiro" userId="c7a5b9113d4dffce" providerId="LiveId" clId="{657BFC11-5417-4303-95D2-07C20EE2A460}" dt="2024-03-02T22:18:03.341" v="83" actId="1076"/>
        <pc:sldMkLst>
          <pc:docMk/>
          <pc:sldMk cId="1196587110" sldId="2290"/>
        </pc:sldMkLst>
        <pc:picChg chg="add del">
          <ac:chgData name="Erberson Pinheiro" userId="c7a5b9113d4dffce" providerId="LiveId" clId="{657BFC11-5417-4303-95D2-07C20EE2A460}" dt="2024-03-02T22:17:27.002" v="76" actId="21"/>
          <ac:picMkLst>
            <pc:docMk/>
            <pc:sldMk cId="1196587110" sldId="2290"/>
            <ac:picMk id="3" creationId="{8FC355BD-1210-EAD3-3ABD-B410F0CABBA9}"/>
          </ac:picMkLst>
        </pc:picChg>
        <pc:picChg chg="add mod">
          <ac:chgData name="Erberson Pinheiro" userId="c7a5b9113d4dffce" providerId="LiveId" clId="{657BFC11-5417-4303-95D2-07C20EE2A460}" dt="2024-03-02T22:18:03.341" v="83" actId="1076"/>
          <ac:picMkLst>
            <pc:docMk/>
            <pc:sldMk cId="1196587110" sldId="2290"/>
            <ac:picMk id="5" creationId="{AD5B6D39-30C4-1A04-57B7-FD54CE054DF4}"/>
          </ac:picMkLst>
        </pc:picChg>
      </pc:sldChg>
      <pc:sldChg chg="addSp delSp modSp mod">
        <pc:chgData name="Erberson Pinheiro" userId="c7a5b9113d4dffce" providerId="LiveId" clId="{657BFC11-5417-4303-95D2-07C20EE2A460}" dt="2024-03-02T22:19:33.357" v="93" actId="1440"/>
        <pc:sldMkLst>
          <pc:docMk/>
          <pc:sldMk cId="202567779" sldId="2291"/>
        </pc:sldMkLst>
        <pc:picChg chg="del">
          <ac:chgData name="Erberson Pinheiro" userId="c7a5b9113d4dffce" providerId="LiveId" clId="{657BFC11-5417-4303-95D2-07C20EE2A460}" dt="2024-03-02T22:18:52.709" v="84" actId="21"/>
          <ac:picMkLst>
            <pc:docMk/>
            <pc:sldMk cId="202567779" sldId="2291"/>
            <ac:picMk id="4" creationId="{10B7A34D-2F5E-7713-3274-978C898A5C8B}"/>
          </ac:picMkLst>
        </pc:picChg>
        <pc:picChg chg="add mod">
          <ac:chgData name="Erberson Pinheiro" userId="c7a5b9113d4dffce" providerId="LiveId" clId="{657BFC11-5417-4303-95D2-07C20EE2A460}" dt="2024-03-02T22:19:33.357" v="93" actId="1440"/>
          <ac:picMkLst>
            <pc:docMk/>
            <pc:sldMk cId="202567779" sldId="2291"/>
            <ac:picMk id="5" creationId="{9F13CE02-A03B-4261-4EEB-DD6FE0D94F08}"/>
          </ac:picMkLst>
        </pc:picChg>
      </pc:sldChg>
      <pc:sldChg chg="addSp delSp modSp mod">
        <pc:chgData name="Erberson Pinheiro" userId="c7a5b9113d4dffce" providerId="LiveId" clId="{657BFC11-5417-4303-95D2-07C20EE2A460}" dt="2024-03-02T22:28:19.844" v="129" actId="21"/>
        <pc:sldMkLst>
          <pc:docMk/>
          <pc:sldMk cId="1887498189" sldId="2293"/>
        </pc:sldMkLst>
        <pc:picChg chg="add del mod">
          <ac:chgData name="Erberson Pinheiro" userId="c7a5b9113d4dffce" providerId="LiveId" clId="{657BFC11-5417-4303-95D2-07C20EE2A460}" dt="2024-03-02T22:28:19.844" v="129" actId="21"/>
          <ac:picMkLst>
            <pc:docMk/>
            <pc:sldMk cId="1887498189" sldId="2293"/>
            <ac:picMk id="5" creationId="{95B53747-A29E-F492-7CE0-B604EA95885C}"/>
          </ac:picMkLst>
        </pc:picChg>
      </pc:sldChg>
      <pc:sldChg chg="addSp delSp modSp mod">
        <pc:chgData name="Erberson Pinheiro" userId="c7a5b9113d4dffce" providerId="LiveId" clId="{657BFC11-5417-4303-95D2-07C20EE2A460}" dt="2024-03-02T22:29:05.526" v="135" actId="1076"/>
        <pc:sldMkLst>
          <pc:docMk/>
          <pc:sldMk cId="2522319332" sldId="2294"/>
        </pc:sldMkLst>
        <pc:picChg chg="add mod">
          <ac:chgData name="Erberson Pinheiro" userId="c7a5b9113d4dffce" providerId="LiveId" clId="{657BFC11-5417-4303-95D2-07C20EE2A460}" dt="2024-03-02T22:29:05.526" v="135" actId="1076"/>
          <ac:picMkLst>
            <pc:docMk/>
            <pc:sldMk cId="2522319332" sldId="2294"/>
            <ac:picMk id="4" creationId="{B6F66744-8C9C-9739-1EDA-F18759A663F6}"/>
          </ac:picMkLst>
        </pc:picChg>
        <pc:picChg chg="del">
          <ac:chgData name="Erberson Pinheiro" userId="c7a5b9113d4dffce" providerId="LiveId" clId="{657BFC11-5417-4303-95D2-07C20EE2A460}" dt="2024-03-02T22:28:57.874" v="130" actId="478"/>
          <ac:picMkLst>
            <pc:docMk/>
            <pc:sldMk cId="2522319332" sldId="2294"/>
            <ac:picMk id="1026" creationId="{A19B8264-FF73-73A4-9C72-85F318263CC3}"/>
          </ac:picMkLst>
        </pc:picChg>
        <pc:picChg chg="del">
          <ac:chgData name="Erberson Pinheiro" userId="c7a5b9113d4dffce" providerId="LiveId" clId="{657BFC11-5417-4303-95D2-07C20EE2A460}" dt="2024-03-02T22:28:57.874" v="130" actId="478"/>
          <ac:picMkLst>
            <pc:docMk/>
            <pc:sldMk cId="2522319332" sldId="2294"/>
            <ac:picMk id="1028" creationId="{27888565-DD51-A59B-6BFA-EC3227300032}"/>
          </ac:picMkLst>
        </pc:picChg>
      </pc:sldChg>
      <pc:sldChg chg="addSp delSp modSp mod">
        <pc:chgData name="Erberson Pinheiro" userId="c7a5b9113d4dffce" providerId="LiveId" clId="{657BFC11-5417-4303-95D2-07C20EE2A460}" dt="2024-03-02T23:01:32.076" v="270" actId="1076"/>
        <pc:sldMkLst>
          <pc:docMk/>
          <pc:sldMk cId="2259069244" sldId="2297"/>
        </pc:sldMkLst>
        <pc:picChg chg="add mod ord">
          <ac:chgData name="Erberson Pinheiro" userId="c7a5b9113d4dffce" providerId="LiveId" clId="{657BFC11-5417-4303-95D2-07C20EE2A460}" dt="2024-03-02T23:01:32.076" v="270" actId="1076"/>
          <ac:picMkLst>
            <pc:docMk/>
            <pc:sldMk cId="2259069244" sldId="2297"/>
            <ac:picMk id="4" creationId="{DB228678-349D-1FD1-5820-18E3BFFBAC18}"/>
          </ac:picMkLst>
        </pc:picChg>
        <pc:picChg chg="del">
          <ac:chgData name="Erberson Pinheiro" userId="c7a5b9113d4dffce" providerId="LiveId" clId="{657BFC11-5417-4303-95D2-07C20EE2A460}" dt="2024-03-02T23:00:53.842" v="262" actId="21"/>
          <ac:picMkLst>
            <pc:docMk/>
            <pc:sldMk cId="2259069244" sldId="2297"/>
            <ac:picMk id="6" creationId="{4C8CCD07-74EF-55EC-DA83-9AEF884A3383}"/>
          </ac:picMkLst>
        </pc:picChg>
      </pc:sldChg>
      <pc:sldChg chg="addSp delSp modSp mod">
        <pc:chgData name="Erberson Pinheiro" userId="c7a5b9113d4dffce" providerId="LiveId" clId="{657BFC11-5417-4303-95D2-07C20EE2A460}" dt="2024-03-02T23:02:19.664" v="277" actId="14100"/>
        <pc:sldMkLst>
          <pc:docMk/>
          <pc:sldMk cId="1615468503" sldId="2298"/>
        </pc:sldMkLst>
        <pc:picChg chg="del">
          <ac:chgData name="Erberson Pinheiro" userId="c7a5b9113d4dffce" providerId="LiveId" clId="{657BFC11-5417-4303-95D2-07C20EE2A460}" dt="2024-03-02T23:01:37.934" v="271" actId="21"/>
          <ac:picMkLst>
            <pc:docMk/>
            <pc:sldMk cId="1615468503" sldId="2298"/>
            <ac:picMk id="3" creationId="{5DF68A3B-6140-8F4E-4A85-4B0A295CEFAC}"/>
          </ac:picMkLst>
        </pc:picChg>
        <pc:picChg chg="add mod">
          <ac:chgData name="Erberson Pinheiro" userId="c7a5b9113d4dffce" providerId="LiveId" clId="{657BFC11-5417-4303-95D2-07C20EE2A460}" dt="2024-03-02T23:02:19.664" v="277" actId="14100"/>
          <ac:picMkLst>
            <pc:docMk/>
            <pc:sldMk cId="1615468503" sldId="2298"/>
            <ac:picMk id="5" creationId="{AE4BB783-A951-44DC-2BCE-35818C35B476}"/>
          </ac:picMkLst>
        </pc:picChg>
      </pc:sldChg>
      <pc:sldChg chg="addSp delSp modSp mod">
        <pc:chgData name="Erberson Pinheiro" userId="c7a5b9113d4dffce" providerId="LiveId" clId="{657BFC11-5417-4303-95D2-07C20EE2A460}" dt="2024-03-02T23:11:07.800" v="288" actId="14100"/>
        <pc:sldMkLst>
          <pc:docMk/>
          <pc:sldMk cId="3618386943" sldId="2299"/>
        </pc:sldMkLst>
        <pc:picChg chg="del mod">
          <ac:chgData name="Erberson Pinheiro" userId="c7a5b9113d4dffce" providerId="LiveId" clId="{657BFC11-5417-4303-95D2-07C20EE2A460}" dt="2024-03-02T23:05:11.249" v="281" actId="21"/>
          <ac:picMkLst>
            <pc:docMk/>
            <pc:sldMk cId="3618386943" sldId="2299"/>
            <ac:picMk id="3" creationId="{E661861A-AF3B-A944-4AE4-D3D31ED48AAE}"/>
          </ac:picMkLst>
        </pc:picChg>
        <pc:picChg chg="add mod">
          <ac:chgData name="Erberson Pinheiro" userId="c7a5b9113d4dffce" providerId="LiveId" clId="{657BFC11-5417-4303-95D2-07C20EE2A460}" dt="2024-03-02T23:11:07.800" v="288" actId="14100"/>
          <ac:picMkLst>
            <pc:docMk/>
            <pc:sldMk cId="3618386943" sldId="2299"/>
            <ac:picMk id="5" creationId="{615CFDD2-E613-FC3E-C60B-99BFFDDD0E21}"/>
          </ac:picMkLst>
        </pc:picChg>
        <pc:picChg chg="add">
          <ac:chgData name="Erberson Pinheiro" userId="c7a5b9113d4dffce" providerId="LiveId" clId="{657BFC11-5417-4303-95D2-07C20EE2A460}" dt="2024-03-02T23:10:14.502" v="282"/>
          <ac:picMkLst>
            <pc:docMk/>
            <pc:sldMk cId="3618386943" sldId="2299"/>
            <ac:picMk id="4098" creationId="{9176E7F3-0896-B464-AA5F-2BED259AD4F0}"/>
          </ac:picMkLst>
        </pc:picChg>
      </pc:sldChg>
      <pc:sldChg chg="addSp delSp modSp mod">
        <pc:chgData name="Erberson Pinheiro" userId="c7a5b9113d4dffce" providerId="LiveId" clId="{657BFC11-5417-4303-95D2-07C20EE2A460}" dt="2024-03-02T23:22:17.553" v="305" actId="14100"/>
        <pc:sldMkLst>
          <pc:docMk/>
          <pc:sldMk cId="1040419423" sldId="2300"/>
        </pc:sldMkLst>
        <pc:picChg chg="del">
          <ac:chgData name="Erberson Pinheiro" userId="c7a5b9113d4dffce" providerId="LiveId" clId="{657BFC11-5417-4303-95D2-07C20EE2A460}" dt="2024-03-02T23:21:42.577" v="289" actId="21"/>
          <ac:picMkLst>
            <pc:docMk/>
            <pc:sldMk cId="1040419423" sldId="2300"/>
            <ac:picMk id="3" creationId="{3346D68D-813C-A869-EC44-BDFE23582262}"/>
          </ac:picMkLst>
        </pc:picChg>
        <pc:picChg chg="del">
          <ac:chgData name="Erberson Pinheiro" userId="c7a5b9113d4dffce" providerId="LiveId" clId="{657BFC11-5417-4303-95D2-07C20EE2A460}" dt="2024-03-02T23:21:42.577" v="289" actId="21"/>
          <ac:picMkLst>
            <pc:docMk/>
            <pc:sldMk cId="1040419423" sldId="2300"/>
            <ac:picMk id="4" creationId="{B59A3384-0EDA-17F3-8132-80A020AC6520}"/>
          </ac:picMkLst>
        </pc:picChg>
        <pc:picChg chg="add mod">
          <ac:chgData name="Erberson Pinheiro" userId="c7a5b9113d4dffce" providerId="LiveId" clId="{657BFC11-5417-4303-95D2-07C20EE2A460}" dt="2024-03-02T23:22:17.553" v="305" actId="14100"/>
          <ac:picMkLst>
            <pc:docMk/>
            <pc:sldMk cId="1040419423" sldId="2300"/>
            <ac:picMk id="6" creationId="{945A0BC0-216E-4645-A872-7F8B32DB0D28}"/>
          </ac:picMkLst>
        </pc:picChg>
      </pc:sldChg>
      <pc:sldChg chg="addSp delSp modSp mod">
        <pc:chgData name="Erberson Pinheiro" userId="c7a5b9113d4dffce" providerId="LiveId" clId="{657BFC11-5417-4303-95D2-07C20EE2A460}" dt="2024-03-02T23:23:03.122" v="315" actId="1076"/>
        <pc:sldMkLst>
          <pc:docMk/>
          <pc:sldMk cId="116641046" sldId="2304"/>
        </pc:sldMkLst>
        <pc:picChg chg="add del mod">
          <ac:chgData name="Erberson Pinheiro" userId="c7a5b9113d4dffce" providerId="LiveId" clId="{657BFC11-5417-4303-95D2-07C20EE2A460}" dt="2024-03-02T23:22:37.428" v="309" actId="21"/>
          <ac:picMkLst>
            <pc:docMk/>
            <pc:sldMk cId="116641046" sldId="2304"/>
            <ac:picMk id="4" creationId="{86E2AC4A-0D5B-36AA-7293-AE9BAD2BCC66}"/>
          </ac:picMkLst>
        </pc:picChg>
        <pc:picChg chg="add mod ord">
          <ac:chgData name="Erberson Pinheiro" userId="c7a5b9113d4dffce" providerId="LiveId" clId="{657BFC11-5417-4303-95D2-07C20EE2A460}" dt="2024-03-02T23:23:03.122" v="315" actId="1076"/>
          <ac:picMkLst>
            <pc:docMk/>
            <pc:sldMk cId="116641046" sldId="2304"/>
            <ac:picMk id="5" creationId="{8583FC7E-4DCA-824C-C859-B0C68BEAC930}"/>
          </ac:picMkLst>
        </pc:picChg>
      </pc:sldChg>
      <pc:sldChg chg="addSp delSp mod">
        <pc:chgData name="Erberson Pinheiro" userId="c7a5b9113d4dffce" providerId="LiveId" clId="{657BFC11-5417-4303-95D2-07C20EE2A460}" dt="2024-03-02T23:23:45.571" v="317" actId="21"/>
        <pc:sldMkLst>
          <pc:docMk/>
          <pc:sldMk cId="2755683646" sldId="2310"/>
        </pc:sldMkLst>
        <pc:picChg chg="add del">
          <ac:chgData name="Erberson Pinheiro" userId="c7a5b9113d4dffce" providerId="LiveId" clId="{657BFC11-5417-4303-95D2-07C20EE2A460}" dt="2024-03-02T23:23:45.571" v="317" actId="21"/>
          <ac:picMkLst>
            <pc:docMk/>
            <pc:sldMk cId="2755683646" sldId="2310"/>
            <ac:picMk id="11266" creationId="{93BE669D-207F-E221-2CB9-E81186008AA9}"/>
          </ac:picMkLst>
        </pc:picChg>
      </pc:sldChg>
      <pc:sldChg chg="addSp delSp modSp mod">
        <pc:chgData name="Erberson Pinheiro" userId="c7a5b9113d4dffce" providerId="LiveId" clId="{657BFC11-5417-4303-95D2-07C20EE2A460}" dt="2024-03-02T23:27:53.212" v="383" actId="1038"/>
        <pc:sldMkLst>
          <pc:docMk/>
          <pc:sldMk cId="460013127" sldId="2311"/>
        </pc:sldMkLst>
        <pc:picChg chg="add del mod">
          <ac:chgData name="Erberson Pinheiro" userId="c7a5b9113d4dffce" providerId="LiveId" clId="{657BFC11-5417-4303-95D2-07C20EE2A460}" dt="2024-03-02T23:24:15.576" v="323" actId="478"/>
          <ac:picMkLst>
            <pc:docMk/>
            <pc:sldMk cId="460013127" sldId="2311"/>
            <ac:picMk id="3" creationId="{607F4AF8-663F-E7D6-2312-003E6E4214DD}"/>
          </ac:picMkLst>
        </pc:picChg>
        <pc:picChg chg="add mod">
          <ac:chgData name="Erberson Pinheiro" userId="c7a5b9113d4dffce" providerId="LiveId" clId="{657BFC11-5417-4303-95D2-07C20EE2A460}" dt="2024-03-02T23:27:48.017" v="368" actId="1037"/>
          <ac:picMkLst>
            <pc:docMk/>
            <pc:sldMk cId="460013127" sldId="2311"/>
            <ac:picMk id="5122" creationId="{C8F3DBB8-2194-68E9-A1E3-6C95976F9703}"/>
          </ac:picMkLst>
        </pc:picChg>
        <pc:picChg chg="add mod">
          <ac:chgData name="Erberson Pinheiro" userId="c7a5b9113d4dffce" providerId="LiveId" clId="{657BFC11-5417-4303-95D2-07C20EE2A460}" dt="2024-03-02T23:27:53.212" v="383" actId="1038"/>
          <ac:picMkLst>
            <pc:docMk/>
            <pc:sldMk cId="460013127" sldId="2311"/>
            <ac:picMk id="5124" creationId="{B74DC6B1-390F-E57B-7F4B-4169F2D970CC}"/>
          </ac:picMkLst>
        </pc:picChg>
        <pc:picChg chg="add mod">
          <ac:chgData name="Erberson Pinheiro" userId="c7a5b9113d4dffce" providerId="LiveId" clId="{657BFC11-5417-4303-95D2-07C20EE2A460}" dt="2024-03-02T23:27:48.017" v="368" actId="1037"/>
          <ac:picMkLst>
            <pc:docMk/>
            <pc:sldMk cId="460013127" sldId="2311"/>
            <ac:picMk id="5126" creationId="{D20E4C36-F326-54CE-B43B-A6D89BD480C2}"/>
          </ac:picMkLst>
        </pc:picChg>
        <pc:picChg chg="add mod">
          <ac:chgData name="Erberson Pinheiro" userId="c7a5b9113d4dffce" providerId="LiveId" clId="{657BFC11-5417-4303-95D2-07C20EE2A460}" dt="2024-03-02T23:27:53.212" v="383" actId="1038"/>
          <ac:picMkLst>
            <pc:docMk/>
            <pc:sldMk cId="460013127" sldId="2311"/>
            <ac:picMk id="5128" creationId="{D3B9F62E-87D5-D946-780E-62AE1FD27BE2}"/>
          </ac:picMkLst>
        </pc:picChg>
      </pc:sldChg>
      <pc:sldChg chg="addSp delSp modSp mod">
        <pc:chgData name="Erberson Pinheiro" userId="c7a5b9113d4dffce" providerId="LiveId" clId="{657BFC11-5417-4303-95D2-07C20EE2A460}" dt="2024-03-02T23:29:11.656" v="392" actId="1076"/>
        <pc:sldMkLst>
          <pc:docMk/>
          <pc:sldMk cId="202852533" sldId="2313"/>
        </pc:sldMkLst>
        <pc:spChg chg="mod">
          <ac:chgData name="Erberson Pinheiro" userId="c7a5b9113d4dffce" providerId="LiveId" clId="{657BFC11-5417-4303-95D2-07C20EE2A460}" dt="2024-03-02T23:28:17.862" v="384" actId="21"/>
          <ac:spMkLst>
            <pc:docMk/>
            <pc:sldMk cId="202852533" sldId="2313"/>
            <ac:spMk id="2" creationId="{9FFE42A4-BF33-5DC3-D0A5-8729209250D9}"/>
          </ac:spMkLst>
        </pc:spChg>
        <pc:picChg chg="del">
          <ac:chgData name="Erberson Pinheiro" userId="c7a5b9113d4dffce" providerId="LiveId" clId="{657BFC11-5417-4303-95D2-07C20EE2A460}" dt="2024-03-02T23:28:34.823" v="387" actId="21"/>
          <ac:picMkLst>
            <pc:docMk/>
            <pc:sldMk cId="202852533" sldId="2313"/>
            <ac:picMk id="3" creationId="{782A186D-2878-B41E-19B7-739712B7C845}"/>
          </ac:picMkLst>
        </pc:picChg>
        <pc:picChg chg="add mod">
          <ac:chgData name="Erberson Pinheiro" userId="c7a5b9113d4dffce" providerId="LiveId" clId="{657BFC11-5417-4303-95D2-07C20EE2A460}" dt="2024-03-02T23:29:11.656" v="392" actId="1076"/>
          <ac:picMkLst>
            <pc:docMk/>
            <pc:sldMk cId="202852533" sldId="2313"/>
            <ac:picMk id="5" creationId="{84B6EDCF-139C-F77B-9720-920592B03FD2}"/>
          </ac:picMkLst>
        </pc:picChg>
      </pc:sldChg>
      <pc:sldChg chg="addSp delSp modSp mod">
        <pc:chgData name="Erberson Pinheiro" userId="c7a5b9113d4dffce" providerId="LiveId" clId="{657BFC11-5417-4303-95D2-07C20EE2A460}" dt="2024-03-02T23:30:52.237" v="401" actId="1076"/>
        <pc:sldMkLst>
          <pc:docMk/>
          <pc:sldMk cId="797108001" sldId="2316"/>
        </pc:sldMkLst>
        <pc:picChg chg="del mod">
          <ac:chgData name="Erberson Pinheiro" userId="c7a5b9113d4dffce" providerId="LiveId" clId="{657BFC11-5417-4303-95D2-07C20EE2A460}" dt="2024-03-02T23:30:16.838" v="394" actId="21"/>
          <ac:picMkLst>
            <pc:docMk/>
            <pc:sldMk cId="797108001" sldId="2316"/>
            <ac:picMk id="3" creationId="{388ED048-8055-F439-75D3-57010C6B36B6}"/>
          </ac:picMkLst>
        </pc:picChg>
        <pc:picChg chg="add mod">
          <ac:chgData name="Erberson Pinheiro" userId="c7a5b9113d4dffce" providerId="LiveId" clId="{657BFC11-5417-4303-95D2-07C20EE2A460}" dt="2024-03-02T23:30:52.237" v="401" actId="1076"/>
          <ac:picMkLst>
            <pc:docMk/>
            <pc:sldMk cId="797108001" sldId="2316"/>
            <ac:picMk id="5" creationId="{A32D240F-189D-B2AE-92CC-270172B57ED0}"/>
          </ac:picMkLst>
        </pc:picChg>
      </pc:sldChg>
      <pc:sldChg chg="modSp mod">
        <pc:chgData name="Erberson Pinheiro" userId="c7a5b9113d4dffce" providerId="LiveId" clId="{657BFC11-5417-4303-95D2-07C20EE2A460}" dt="2024-03-02T23:28:24.244" v="386" actId="20577"/>
        <pc:sldMkLst>
          <pc:docMk/>
          <pc:sldMk cId="171043266" sldId="2317"/>
        </pc:sldMkLst>
        <pc:spChg chg="mod">
          <ac:chgData name="Erberson Pinheiro" userId="c7a5b9113d4dffce" providerId="LiveId" clId="{657BFC11-5417-4303-95D2-07C20EE2A460}" dt="2024-03-02T23:28:24.244" v="386" actId="20577"/>
          <ac:spMkLst>
            <pc:docMk/>
            <pc:sldMk cId="171043266" sldId="2317"/>
            <ac:spMk id="2" creationId="{D4DCF57E-6B64-C233-AD88-315EEF418D8F}"/>
          </ac:spMkLst>
        </pc:spChg>
      </pc:sldChg>
      <pc:sldChg chg="addSp delSp modSp mod">
        <pc:chgData name="Erberson Pinheiro" userId="c7a5b9113d4dffce" providerId="LiveId" clId="{657BFC11-5417-4303-95D2-07C20EE2A460}" dt="2024-03-02T23:45:04.945" v="418" actId="166"/>
        <pc:sldMkLst>
          <pc:docMk/>
          <pc:sldMk cId="3556729858" sldId="2319"/>
        </pc:sldMkLst>
        <pc:spChg chg="ord">
          <ac:chgData name="Erberson Pinheiro" userId="c7a5b9113d4dffce" providerId="LiveId" clId="{657BFC11-5417-4303-95D2-07C20EE2A460}" dt="2024-03-02T23:45:04.945" v="418" actId="166"/>
          <ac:spMkLst>
            <pc:docMk/>
            <pc:sldMk cId="3556729858" sldId="2319"/>
            <ac:spMk id="2" creationId="{142E7268-7381-9341-9625-062816A284D5}"/>
          </ac:spMkLst>
        </pc:spChg>
        <pc:picChg chg="del">
          <ac:chgData name="Erberson Pinheiro" userId="c7a5b9113d4dffce" providerId="LiveId" clId="{657BFC11-5417-4303-95D2-07C20EE2A460}" dt="2024-03-02T23:34:28.421" v="404" actId="478"/>
          <ac:picMkLst>
            <pc:docMk/>
            <pc:sldMk cId="3556729858" sldId="2319"/>
            <ac:picMk id="3" creationId="{B3CAD061-8DB5-E51D-CAC5-3547F816B26C}"/>
          </ac:picMkLst>
        </pc:picChg>
        <pc:picChg chg="add del mod">
          <ac:chgData name="Erberson Pinheiro" userId="c7a5b9113d4dffce" providerId="LiveId" clId="{657BFC11-5417-4303-95D2-07C20EE2A460}" dt="2024-03-02T23:43:16.240" v="412" actId="478"/>
          <ac:picMkLst>
            <pc:docMk/>
            <pc:sldMk cId="3556729858" sldId="2319"/>
            <ac:picMk id="6146" creationId="{143A9EBC-776B-D608-0231-777B9A1CAA12}"/>
          </ac:picMkLst>
        </pc:picChg>
        <pc:picChg chg="add mod">
          <ac:chgData name="Erberson Pinheiro" userId="c7a5b9113d4dffce" providerId="LiveId" clId="{657BFC11-5417-4303-95D2-07C20EE2A460}" dt="2024-03-02T23:44:59.693" v="417" actId="1440"/>
          <ac:picMkLst>
            <pc:docMk/>
            <pc:sldMk cId="3556729858" sldId="2319"/>
            <ac:picMk id="6148" creationId="{F84C39EC-1937-61ED-A64C-7A59CE002192}"/>
          </ac:picMkLst>
        </pc:picChg>
      </pc:sldChg>
      <pc:sldChg chg="addSp delSp modSp mod">
        <pc:chgData name="Erberson Pinheiro" userId="c7a5b9113d4dffce" providerId="LiveId" clId="{657BFC11-5417-4303-95D2-07C20EE2A460}" dt="2024-03-02T23:45:32.857" v="424" actId="166"/>
        <pc:sldMkLst>
          <pc:docMk/>
          <pc:sldMk cId="1288046852" sldId="2320"/>
        </pc:sldMkLst>
        <pc:spChg chg="mod ord">
          <ac:chgData name="Erberson Pinheiro" userId="c7a5b9113d4dffce" providerId="LiveId" clId="{657BFC11-5417-4303-95D2-07C20EE2A460}" dt="2024-03-02T23:45:32.857" v="424" actId="166"/>
          <ac:spMkLst>
            <pc:docMk/>
            <pc:sldMk cId="1288046852" sldId="2320"/>
            <ac:spMk id="2" creationId="{312380F3-82F9-18C0-B008-6B608F97769A}"/>
          </ac:spMkLst>
        </pc:spChg>
        <pc:picChg chg="del">
          <ac:chgData name="Erberson Pinheiro" userId="c7a5b9113d4dffce" providerId="LiveId" clId="{657BFC11-5417-4303-95D2-07C20EE2A460}" dt="2024-03-02T23:34:25.996" v="403" actId="478"/>
          <ac:picMkLst>
            <pc:docMk/>
            <pc:sldMk cId="1288046852" sldId="2320"/>
            <ac:picMk id="7" creationId="{8C2F081C-2E1E-D5F5-1208-38D84C244A14}"/>
          </ac:picMkLst>
        </pc:picChg>
        <pc:picChg chg="add mod">
          <ac:chgData name="Erberson Pinheiro" userId="c7a5b9113d4dffce" providerId="LiveId" clId="{657BFC11-5417-4303-95D2-07C20EE2A460}" dt="2024-03-02T23:45:23.775" v="423" actId="1076"/>
          <ac:picMkLst>
            <pc:docMk/>
            <pc:sldMk cId="1288046852" sldId="2320"/>
            <ac:picMk id="7170" creationId="{78033A4C-6D4B-3ED4-469F-598711FC7C9D}"/>
          </ac:picMkLst>
        </pc:picChg>
      </pc:sldChg>
      <pc:sldChg chg="addSp delSp modSp mod">
        <pc:chgData name="Erberson Pinheiro" userId="c7a5b9113d4dffce" providerId="LiveId" clId="{657BFC11-5417-4303-95D2-07C20EE2A460}" dt="2024-03-02T23:50:35.168" v="438" actId="1037"/>
        <pc:sldMkLst>
          <pc:docMk/>
          <pc:sldMk cId="2381904659" sldId="2322"/>
        </pc:sldMkLst>
        <pc:picChg chg="add del">
          <ac:chgData name="Erberson Pinheiro" userId="c7a5b9113d4dffce" providerId="LiveId" clId="{657BFC11-5417-4303-95D2-07C20EE2A460}" dt="2024-03-02T23:50:01.155" v="427" actId="21"/>
          <ac:picMkLst>
            <pc:docMk/>
            <pc:sldMk cId="2381904659" sldId="2322"/>
            <ac:picMk id="3" creationId="{1C5C99D4-E6F5-B434-8AE0-2063D8422114}"/>
          </ac:picMkLst>
        </pc:picChg>
        <pc:picChg chg="add mod">
          <ac:chgData name="Erberson Pinheiro" userId="c7a5b9113d4dffce" providerId="LiveId" clId="{657BFC11-5417-4303-95D2-07C20EE2A460}" dt="2024-03-02T23:50:35.168" v="438" actId="1037"/>
          <ac:picMkLst>
            <pc:docMk/>
            <pc:sldMk cId="2381904659" sldId="2322"/>
            <ac:picMk id="5" creationId="{6B4654DD-6233-3C50-7AB7-7F722818F513}"/>
          </ac:picMkLst>
        </pc:picChg>
      </pc:sldChg>
      <pc:sldChg chg="addSp delSp modSp mod">
        <pc:chgData name="Erberson Pinheiro" userId="c7a5b9113d4dffce" providerId="LiveId" clId="{657BFC11-5417-4303-95D2-07C20EE2A460}" dt="2024-03-02T23:51:45.397" v="451" actId="14100"/>
        <pc:sldMkLst>
          <pc:docMk/>
          <pc:sldMk cId="2725102741" sldId="2323"/>
        </pc:sldMkLst>
        <pc:picChg chg="del mod">
          <ac:chgData name="Erberson Pinheiro" userId="c7a5b9113d4dffce" providerId="LiveId" clId="{657BFC11-5417-4303-95D2-07C20EE2A460}" dt="2024-03-02T23:51:10.796" v="440" actId="21"/>
          <ac:picMkLst>
            <pc:docMk/>
            <pc:sldMk cId="2725102741" sldId="2323"/>
            <ac:picMk id="3" creationId="{0A570DC0-F10B-6A6D-DF15-E3FFDA382598}"/>
          </ac:picMkLst>
        </pc:picChg>
        <pc:picChg chg="add mod">
          <ac:chgData name="Erberson Pinheiro" userId="c7a5b9113d4dffce" providerId="LiveId" clId="{657BFC11-5417-4303-95D2-07C20EE2A460}" dt="2024-03-02T23:51:45.397" v="451" actId="14100"/>
          <ac:picMkLst>
            <pc:docMk/>
            <pc:sldMk cId="2725102741" sldId="2323"/>
            <ac:picMk id="5" creationId="{9577BBA0-2BCE-1ED4-DBDB-DEA4C55220EC}"/>
          </ac:picMkLst>
        </pc:picChg>
      </pc:sldChg>
      <pc:sldChg chg="addSp delSp modSp mod">
        <pc:chgData name="Erberson Pinheiro" userId="c7a5b9113d4dffce" providerId="LiveId" clId="{657BFC11-5417-4303-95D2-07C20EE2A460}" dt="2024-03-02T23:52:31.943" v="457" actId="1076"/>
        <pc:sldMkLst>
          <pc:docMk/>
          <pc:sldMk cId="2562214273" sldId="2324"/>
        </pc:sldMkLst>
        <pc:picChg chg="del">
          <ac:chgData name="Erberson Pinheiro" userId="c7a5b9113d4dffce" providerId="LiveId" clId="{657BFC11-5417-4303-95D2-07C20EE2A460}" dt="2024-03-02T23:52:00.408" v="452" actId="21"/>
          <ac:picMkLst>
            <pc:docMk/>
            <pc:sldMk cId="2562214273" sldId="2324"/>
            <ac:picMk id="3" creationId="{379593DD-506B-7718-A82D-FCA729FCA419}"/>
          </ac:picMkLst>
        </pc:picChg>
        <pc:picChg chg="add mod">
          <ac:chgData name="Erberson Pinheiro" userId="c7a5b9113d4dffce" providerId="LiveId" clId="{657BFC11-5417-4303-95D2-07C20EE2A460}" dt="2024-03-02T23:52:31.943" v="457" actId="1076"/>
          <ac:picMkLst>
            <pc:docMk/>
            <pc:sldMk cId="2562214273" sldId="2324"/>
            <ac:picMk id="5" creationId="{4DCDCA43-3A22-0FFF-10B0-31079090329A}"/>
          </ac:picMkLst>
        </pc:picChg>
      </pc:sldChg>
      <pc:sldChg chg="addSp delSp modSp mod">
        <pc:chgData name="Erberson Pinheiro" userId="c7a5b9113d4dffce" providerId="LiveId" clId="{657BFC11-5417-4303-95D2-07C20EE2A460}" dt="2024-03-02T23:55:02.909" v="474" actId="14100"/>
        <pc:sldMkLst>
          <pc:docMk/>
          <pc:sldMk cId="1037191354" sldId="2325"/>
        </pc:sldMkLst>
        <pc:picChg chg="add del mod">
          <ac:chgData name="Erberson Pinheiro" userId="c7a5b9113d4dffce" providerId="LiveId" clId="{657BFC11-5417-4303-95D2-07C20EE2A460}" dt="2024-03-02T23:54:34.518" v="468" actId="21"/>
          <ac:picMkLst>
            <pc:docMk/>
            <pc:sldMk cId="1037191354" sldId="2325"/>
            <ac:picMk id="3" creationId="{A685AEE9-B6B5-DBA6-5CF8-2FA888758913}"/>
          </ac:picMkLst>
        </pc:picChg>
        <pc:picChg chg="del">
          <ac:chgData name="Erberson Pinheiro" userId="c7a5b9113d4dffce" providerId="LiveId" clId="{657BFC11-5417-4303-95D2-07C20EE2A460}" dt="2024-03-02T23:52:36.507" v="458" actId="21"/>
          <ac:picMkLst>
            <pc:docMk/>
            <pc:sldMk cId="1037191354" sldId="2325"/>
            <ac:picMk id="4" creationId="{A685AEE9-B6B5-DBA6-5CF8-2FA888758913}"/>
          </ac:picMkLst>
        </pc:picChg>
        <pc:picChg chg="add mod">
          <ac:chgData name="Erberson Pinheiro" userId="c7a5b9113d4dffce" providerId="LiveId" clId="{657BFC11-5417-4303-95D2-07C20EE2A460}" dt="2024-03-02T23:54:27.218" v="465" actId="14100"/>
          <ac:picMkLst>
            <pc:docMk/>
            <pc:sldMk cId="1037191354" sldId="2325"/>
            <ac:picMk id="6" creationId="{8ED9026B-43DF-A607-A0D5-0335890FB8FC}"/>
          </ac:picMkLst>
        </pc:picChg>
        <pc:picChg chg="add mod">
          <ac:chgData name="Erberson Pinheiro" userId="c7a5b9113d4dffce" providerId="LiveId" clId="{657BFC11-5417-4303-95D2-07C20EE2A460}" dt="2024-03-02T23:55:02.909" v="474" actId="14100"/>
          <ac:picMkLst>
            <pc:docMk/>
            <pc:sldMk cId="1037191354" sldId="2325"/>
            <ac:picMk id="8" creationId="{1BE3CA52-FFC2-5920-BFE7-685008285B47}"/>
          </ac:picMkLst>
        </pc:picChg>
      </pc:sldChg>
      <pc:sldChg chg="addSp delSp modSp mod">
        <pc:chgData name="Erberson Pinheiro" userId="c7a5b9113d4dffce" providerId="LiveId" clId="{657BFC11-5417-4303-95D2-07C20EE2A460}" dt="2024-03-02T23:58:01.689" v="483" actId="1440"/>
        <pc:sldMkLst>
          <pc:docMk/>
          <pc:sldMk cId="2754601680" sldId="2327"/>
        </pc:sldMkLst>
        <pc:picChg chg="del">
          <ac:chgData name="Erberson Pinheiro" userId="c7a5b9113d4dffce" providerId="LiveId" clId="{657BFC11-5417-4303-95D2-07C20EE2A460}" dt="2024-03-02T23:57:30.103" v="475" actId="21"/>
          <ac:picMkLst>
            <pc:docMk/>
            <pc:sldMk cId="2754601680" sldId="2327"/>
            <ac:picMk id="3" creationId="{078736FA-89AF-D3AD-9989-EDAB8B4E7067}"/>
          </ac:picMkLst>
        </pc:picChg>
        <pc:picChg chg="add mod">
          <ac:chgData name="Erberson Pinheiro" userId="c7a5b9113d4dffce" providerId="LiveId" clId="{657BFC11-5417-4303-95D2-07C20EE2A460}" dt="2024-03-02T23:58:01.689" v="483" actId="1440"/>
          <ac:picMkLst>
            <pc:docMk/>
            <pc:sldMk cId="2754601680" sldId="2327"/>
            <ac:picMk id="5" creationId="{2369F468-5871-7D12-D7BC-12C928F9B1C7}"/>
          </ac:picMkLst>
        </pc:picChg>
      </pc:sldChg>
      <pc:sldChg chg="addSp delSp modSp mod">
        <pc:chgData name="Erberson Pinheiro" userId="c7a5b9113d4dffce" providerId="LiveId" clId="{657BFC11-5417-4303-95D2-07C20EE2A460}" dt="2024-03-02T23:58:50.315" v="493" actId="14100"/>
        <pc:sldMkLst>
          <pc:docMk/>
          <pc:sldMk cId="2911197833" sldId="2328"/>
        </pc:sldMkLst>
        <pc:picChg chg="del mod">
          <ac:chgData name="Erberson Pinheiro" userId="c7a5b9113d4dffce" providerId="LiveId" clId="{657BFC11-5417-4303-95D2-07C20EE2A460}" dt="2024-03-02T23:58:28.117" v="487" actId="21"/>
          <ac:picMkLst>
            <pc:docMk/>
            <pc:sldMk cId="2911197833" sldId="2328"/>
            <ac:picMk id="3" creationId="{493EEB7A-1B1A-A7D6-EB23-BFADBF925A6C}"/>
          </ac:picMkLst>
        </pc:picChg>
        <pc:picChg chg="add mod">
          <ac:chgData name="Erberson Pinheiro" userId="c7a5b9113d4dffce" providerId="LiveId" clId="{657BFC11-5417-4303-95D2-07C20EE2A460}" dt="2024-03-02T23:58:50.315" v="493" actId="14100"/>
          <ac:picMkLst>
            <pc:docMk/>
            <pc:sldMk cId="2911197833" sldId="2328"/>
            <ac:picMk id="5" creationId="{5CFA2B6D-F4D7-894E-EFEB-CBBF2707617B}"/>
          </ac:picMkLst>
        </pc:picChg>
      </pc:sldChg>
      <pc:sldChg chg="addSp delSp modSp mod">
        <pc:chgData name="Erberson Pinheiro" userId="c7a5b9113d4dffce" providerId="LiveId" clId="{657BFC11-5417-4303-95D2-07C20EE2A460}" dt="2024-03-03T00:03:22.455" v="500" actId="1076"/>
        <pc:sldMkLst>
          <pc:docMk/>
          <pc:sldMk cId="385672991" sldId="2329"/>
        </pc:sldMkLst>
        <pc:picChg chg="add del">
          <ac:chgData name="Erberson Pinheiro" userId="c7a5b9113d4dffce" providerId="LiveId" clId="{657BFC11-5417-4303-95D2-07C20EE2A460}" dt="2024-03-03T00:03:07.985" v="494" actId="478"/>
          <ac:picMkLst>
            <pc:docMk/>
            <pc:sldMk cId="385672991" sldId="2329"/>
            <ac:picMk id="3" creationId="{562B3708-3169-F443-572B-805844793A9A}"/>
          </ac:picMkLst>
        </pc:picChg>
        <pc:picChg chg="add mod">
          <ac:chgData name="Erberson Pinheiro" userId="c7a5b9113d4dffce" providerId="LiveId" clId="{657BFC11-5417-4303-95D2-07C20EE2A460}" dt="2024-03-03T00:03:22.455" v="500" actId="1076"/>
          <ac:picMkLst>
            <pc:docMk/>
            <pc:sldMk cId="385672991" sldId="2329"/>
            <ac:picMk id="8194" creationId="{6ABED404-DF4C-BFE5-6398-6D1E20B01991}"/>
          </ac:picMkLst>
        </pc:picChg>
      </pc:sldChg>
    </pc:docChg>
  </pc:docChgLst>
  <pc:docChgLst>
    <pc:chgData name="Erberson Pinheiro" userId="c7a5b9113d4dffce" providerId="LiveId" clId="{19A3005A-8A8C-4B5D-92D3-8E31A989146F}"/>
    <pc:docChg chg="undo custSel delSld modSld">
      <pc:chgData name="Erberson Pinheiro" userId="c7a5b9113d4dffce" providerId="LiveId" clId="{19A3005A-8A8C-4B5D-92D3-8E31A989146F}" dt="2024-03-02T20:12:15.112" v="318" actId="1076"/>
      <pc:docMkLst>
        <pc:docMk/>
      </pc:docMkLst>
      <pc:sldChg chg="modSp mod">
        <pc:chgData name="Erberson Pinheiro" userId="c7a5b9113d4dffce" providerId="LiveId" clId="{19A3005A-8A8C-4B5D-92D3-8E31A989146F}" dt="2024-03-01T20:01:57.815" v="1" actId="20577"/>
        <pc:sldMkLst>
          <pc:docMk/>
          <pc:sldMk cId="587574116" sldId="267"/>
        </pc:sldMkLst>
        <pc:spChg chg="mod">
          <ac:chgData name="Erberson Pinheiro" userId="c7a5b9113d4dffce" providerId="LiveId" clId="{19A3005A-8A8C-4B5D-92D3-8E31A989146F}" dt="2024-03-01T20:01:57.815" v="1" actId="20577"/>
          <ac:spMkLst>
            <pc:docMk/>
            <pc:sldMk cId="587574116" sldId="267"/>
            <ac:spMk id="2" creationId="{FBCED0E6-70D5-AAAD-AA75-DA8527EBB7F9}"/>
          </ac:spMkLst>
        </pc:spChg>
      </pc:sldChg>
      <pc:sldChg chg="addSp delSp modSp mod">
        <pc:chgData name="Erberson Pinheiro" userId="c7a5b9113d4dffce" providerId="LiveId" clId="{19A3005A-8A8C-4B5D-92D3-8E31A989146F}" dt="2024-03-02T20:08:28.244" v="286" actId="1076"/>
        <pc:sldMkLst>
          <pc:docMk/>
          <pc:sldMk cId="2195761092" sldId="269"/>
        </pc:sldMkLst>
        <pc:spChg chg="mod">
          <ac:chgData name="Erberson Pinheiro" userId="c7a5b9113d4dffce" providerId="LiveId" clId="{19A3005A-8A8C-4B5D-92D3-8E31A989146F}" dt="2024-03-02T20:08:21.889" v="284" actId="1076"/>
          <ac:spMkLst>
            <pc:docMk/>
            <pc:sldMk cId="2195761092" sldId="269"/>
            <ac:spMk id="2" creationId="{489A5CAC-882A-5593-A870-E419950C8FB8}"/>
          </ac:spMkLst>
        </pc:spChg>
        <pc:picChg chg="del">
          <ac:chgData name="Erberson Pinheiro" userId="c7a5b9113d4dffce" providerId="LiveId" clId="{19A3005A-8A8C-4B5D-92D3-8E31A989146F}" dt="2024-03-01T20:19:08.390" v="2" actId="478"/>
          <ac:picMkLst>
            <pc:docMk/>
            <pc:sldMk cId="2195761092" sldId="269"/>
            <ac:picMk id="3" creationId="{EDD4C2A2-D62A-96A1-47F2-EE59C780D933}"/>
          </ac:picMkLst>
        </pc:picChg>
        <pc:picChg chg="add mod">
          <ac:chgData name="Erberson Pinheiro" userId="c7a5b9113d4dffce" providerId="LiveId" clId="{19A3005A-8A8C-4B5D-92D3-8E31A989146F}" dt="2024-03-02T20:08:28.244" v="286" actId="1076"/>
          <ac:picMkLst>
            <pc:docMk/>
            <pc:sldMk cId="2195761092" sldId="269"/>
            <ac:picMk id="1026" creationId="{9DC64E13-C60B-A618-72F8-8924CFF841AC}"/>
          </ac:picMkLst>
        </pc:picChg>
      </pc:sldChg>
      <pc:sldChg chg="addSp delSp modSp mod">
        <pc:chgData name="Erberson Pinheiro" userId="c7a5b9113d4dffce" providerId="LiveId" clId="{19A3005A-8A8C-4B5D-92D3-8E31A989146F}" dt="2024-03-01T20:23:34.865" v="15" actId="1076"/>
        <pc:sldMkLst>
          <pc:docMk/>
          <pc:sldMk cId="2322011407" sldId="270"/>
        </pc:sldMkLst>
        <pc:spChg chg="mod">
          <ac:chgData name="Erberson Pinheiro" userId="c7a5b9113d4dffce" providerId="LiveId" clId="{19A3005A-8A8C-4B5D-92D3-8E31A989146F}" dt="2024-03-01T20:23:30.485" v="13" actId="113"/>
          <ac:spMkLst>
            <pc:docMk/>
            <pc:sldMk cId="2322011407" sldId="270"/>
            <ac:spMk id="2" creationId="{69239857-C8D8-3670-5145-75471B8A6181}"/>
          </ac:spMkLst>
        </pc:spChg>
        <pc:picChg chg="del">
          <ac:chgData name="Erberson Pinheiro" userId="c7a5b9113d4dffce" providerId="LiveId" clId="{19A3005A-8A8C-4B5D-92D3-8E31A989146F}" dt="2024-03-01T20:19:36.173" v="7" actId="478"/>
          <ac:picMkLst>
            <pc:docMk/>
            <pc:sldMk cId="2322011407" sldId="270"/>
            <ac:picMk id="4" creationId="{742BA975-4ABF-ABA3-20DC-AFC2F785F89F}"/>
          </ac:picMkLst>
        </pc:picChg>
        <pc:picChg chg="add mod">
          <ac:chgData name="Erberson Pinheiro" userId="c7a5b9113d4dffce" providerId="LiveId" clId="{19A3005A-8A8C-4B5D-92D3-8E31A989146F}" dt="2024-03-01T20:23:34.865" v="15" actId="1076"/>
          <ac:picMkLst>
            <pc:docMk/>
            <pc:sldMk cId="2322011407" sldId="270"/>
            <ac:picMk id="2050" creationId="{7DD1E6C4-6ACA-9792-8906-3B6CB73666B5}"/>
          </ac:picMkLst>
        </pc:picChg>
      </pc:sldChg>
      <pc:sldChg chg="addSp delSp modSp mod">
        <pc:chgData name="Erberson Pinheiro" userId="c7a5b9113d4dffce" providerId="LiveId" clId="{19A3005A-8A8C-4B5D-92D3-8E31A989146F}" dt="2024-03-01T20:38:07.821" v="21" actId="166"/>
        <pc:sldMkLst>
          <pc:docMk/>
          <pc:sldMk cId="2950366383" sldId="271"/>
        </pc:sldMkLst>
        <pc:spChg chg="ord">
          <ac:chgData name="Erberson Pinheiro" userId="c7a5b9113d4dffce" providerId="LiveId" clId="{19A3005A-8A8C-4B5D-92D3-8E31A989146F}" dt="2024-03-01T20:38:07.821" v="21" actId="166"/>
          <ac:spMkLst>
            <pc:docMk/>
            <pc:sldMk cId="2950366383" sldId="271"/>
            <ac:spMk id="2" creationId="{EBB809CB-FE0E-1709-9FC5-A785E7888848}"/>
          </ac:spMkLst>
        </pc:spChg>
        <pc:picChg chg="del">
          <ac:chgData name="Erberson Pinheiro" userId="c7a5b9113d4dffce" providerId="LiveId" clId="{19A3005A-8A8C-4B5D-92D3-8E31A989146F}" dt="2024-03-01T20:26:44.051" v="16" actId="478"/>
          <ac:picMkLst>
            <pc:docMk/>
            <pc:sldMk cId="2950366383" sldId="271"/>
            <ac:picMk id="6" creationId="{053CB724-0F6C-AD2E-5462-1775D3B7FDA7}"/>
          </ac:picMkLst>
        </pc:picChg>
        <pc:picChg chg="add mod">
          <ac:chgData name="Erberson Pinheiro" userId="c7a5b9113d4dffce" providerId="LiveId" clId="{19A3005A-8A8C-4B5D-92D3-8E31A989146F}" dt="2024-03-01T20:38:04.402" v="20" actId="1076"/>
          <ac:picMkLst>
            <pc:docMk/>
            <pc:sldMk cId="2950366383" sldId="271"/>
            <ac:picMk id="3074" creationId="{3A9A8C74-B39B-1006-C8B9-DB12105F57A3}"/>
          </ac:picMkLst>
        </pc:picChg>
      </pc:sldChg>
      <pc:sldChg chg="addSp delSp modSp mod">
        <pc:chgData name="Erberson Pinheiro" userId="c7a5b9113d4dffce" providerId="LiveId" clId="{19A3005A-8A8C-4B5D-92D3-8E31A989146F}" dt="2024-03-01T20:40:03.217" v="27" actId="14100"/>
        <pc:sldMkLst>
          <pc:docMk/>
          <pc:sldMk cId="2385097127" sldId="272"/>
        </pc:sldMkLst>
        <pc:picChg chg="del">
          <ac:chgData name="Erberson Pinheiro" userId="c7a5b9113d4dffce" providerId="LiveId" clId="{19A3005A-8A8C-4B5D-92D3-8E31A989146F}" dt="2024-03-01T20:38:25.783" v="22" actId="478"/>
          <ac:picMkLst>
            <pc:docMk/>
            <pc:sldMk cId="2385097127" sldId="272"/>
            <ac:picMk id="5" creationId="{900EFA03-0EB6-432F-630B-F73D91D68B90}"/>
          </ac:picMkLst>
        </pc:picChg>
        <pc:picChg chg="add mod">
          <ac:chgData name="Erberson Pinheiro" userId="c7a5b9113d4dffce" providerId="LiveId" clId="{19A3005A-8A8C-4B5D-92D3-8E31A989146F}" dt="2024-03-01T20:40:03.217" v="27" actId="14100"/>
          <ac:picMkLst>
            <pc:docMk/>
            <pc:sldMk cId="2385097127" sldId="272"/>
            <ac:picMk id="4098" creationId="{5A2B2828-65F6-4254-584B-357D56E0D581}"/>
          </ac:picMkLst>
        </pc:picChg>
      </pc:sldChg>
      <pc:sldChg chg="addSp delSp modSp mod">
        <pc:chgData name="Erberson Pinheiro" userId="c7a5b9113d4dffce" providerId="LiveId" clId="{19A3005A-8A8C-4B5D-92D3-8E31A989146F}" dt="2024-03-01T20:48:27.025" v="58" actId="14100"/>
        <pc:sldMkLst>
          <pc:docMk/>
          <pc:sldMk cId="128581265" sldId="276"/>
        </pc:sldMkLst>
        <pc:spChg chg="mod">
          <ac:chgData name="Erberson Pinheiro" userId="c7a5b9113d4dffce" providerId="LiveId" clId="{19A3005A-8A8C-4B5D-92D3-8E31A989146F}" dt="2024-03-01T20:44:08.851" v="45" actId="14100"/>
          <ac:spMkLst>
            <pc:docMk/>
            <pc:sldMk cId="128581265" sldId="276"/>
            <ac:spMk id="2" creationId="{C7D3560D-2A9E-042D-2048-DCC6425DCB91}"/>
          </ac:spMkLst>
        </pc:spChg>
        <pc:spChg chg="add mod">
          <ac:chgData name="Erberson Pinheiro" userId="c7a5b9113d4dffce" providerId="LiveId" clId="{19A3005A-8A8C-4B5D-92D3-8E31A989146F}" dt="2024-03-01T20:44:19.435" v="47" actId="1076"/>
          <ac:spMkLst>
            <pc:docMk/>
            <pc:sldMk cId="128581265" sldId="276"/>
            <ac:spMk id="3" creationId="{F2F67B40-EBD2-DC46-B93D-CD305767347B}"/>
          </ac:spMkLst>
        </pc:spChg>
        <pc:picChg chg="del">
          <ac:chgData name="Erberson Pinheiro" userId="c7a5b9113d4dffce" providerId="LiveId" clId="{19A3005A-8A8C-4B5D-92D3-8E31A989146F}" dt="2024-03-01T20:43:40.815" v="40" actId="478"/>
          <ac:picMkLst>
            <pc:docMk/>
            <pc:sldMk cId="128581265" sldId="276"/>
            <ac:picMk id="3074" creationId="{45B3A439-EDD4-C3C4-1516-A5C5E8ABA6E1}"/>
          </ac:picMkLst>
        </pc:picChg>
        <pc:picChg chg="add mod">
          <ac:chgData name="Erberson Pinheiro" userId="c7a5b9113d4dffce" providerId="LiveId" clId="{19A3005A-8A8C-4B5D-92D3-8E31A989146F}" dt="2024-03-01T20:45:57.058" v="53" actId="1076"/>
          <ac:picMkLst>
            <pc:docMk/>
            <pc:sldMk cId="128581265" sldId="276"/>
            <ac:picMk id="6146" creationId="{CEFD6940-75DA-078A-D480-88B747FE858A}"/>
          </ac:picMkLst>
        </pc:picChg>
        <pc:picChg chg="add mod">
          <ac:chgData name="Erberson Pinheiro" userId="c7a5b9113d4dffce" providerId="LiveId" clId="{19A3005A-8A8C-4B5D-92D3-8E31A989146F}" dt="2024-03-01T20:48:27.025" v="58" actId="14100"/>
          <ac:picMkLst>
            <pc:docMk/>
            <pc:sldMk cId="128581265" sldId="276"/>
            <ac:picMk id="6148" creationId="{C4380D7A-C5FC-B7BF-E044-AAEF9A74FCA8}"/>
          </ac:picMkLst>
        </pc:picChg>
      </pc:sldChg>
      <pc:sldChg chg="del">
        <pc:chgData name="Erberson Pinheiro" userId="c7a5b9113d4dffce" providerId="LiveId" clId="{19A3005A-8A8C-4B5D-92D3-8E31A989146F}" dt="2024-03-01T20:48:40.736" v="59" actId="47"/>
        <pc:sldMkLst>
          <pc:docMk/>
          <pc:sldMk cId="1016931173" sldId="277"/>
        </pc:sldMkLst>
      </pc:sldChg>
      <pc:sldChg chg="addSp delSp modSp mod">
        <pc:chgData name="Erberson Pinheiro" userId="c7a5b9113d4dffce" providerId="LiveId" clId="{19A3005A-8A8C-4B5D-92D3-8E31A989146F}" dt="2024-03-01T20:50:45.071" v="71" actId="20577"/>
        <pc:sldMkLst>
          <pc:docMk/>
          <pc:sldMk cId="587659230" sldId="279"/>
        </pc:sldMkLst>
        <pc:spChg chg="mod">
          <ac:chgData name="Erberson Pinheiro" userId="c7a5b9113d4dffce" providerId="LiveId" clId="{19A3005A-8A8C-4B5D-92D3-8E31A989146F}" dt="2024-03-01T20:50:45.071" v="71" actId="20577"/>
          <ac:spMkLst>
            <pc:docMk/>
            <pc:sldMk cId="587659230" sldId="279"/>
            <ac:spMk id="2" creationId="{5949D9FB-28D9-6BC5-D492-636CDB8A3F4E}"/>
          </ac:spMkLst>
        </pc:spChg>
        <pc:spChg chg="add del mod">
          <ac:chgData name="Erberson Pinheiro" userId="c7a5b9113d4dffce" providerId="LiveId" clId="{19A3005A-8A8C-4B5D-92D3-8E31A989146F}" dt="2024-03-01T20:50:33.064" v="67" actId="478"/>
          <ac:spMkLst>
            <pc:docMk/>
            <pc:sldMk cId="587659230" sldId="279"/>
            <ac:spMk id="4" creationId="{54AB5DBA-2013-9225-0C5B-D494DBE7D74E}"/>
          </ac:spMkLst>
        </pc:spChg>
      </pc:sldChg>
      <pc:sldChg chg="modSp mod">
        <pc:chgData name="Erberson Pinheiro" userId="c7a5b9113d4dffce" providerId="LiveId" clId="{19A3005A-8A8C-4B5D-92D3-8E31A989146F}" dt="2024-03-02T20:09:23.081" v="300" actId="1036"/>
        <pc:sldMkLst>
          <pc:docMk/>
          <pc:sldMk cId="1069147432" sldId="280"/>
        </pc:sldMkLst>
        <pc:spChg chg="mod">
          <ac:chgData name="Erberson Pinheiro" userId="c7a5b9113d4dffce" providerId="LiveId" clId="{19A3005A-8A8C-4B5D-92D3-8E31A989146F}" dt="2024-03-02T20:09:20.283" v="288" actId="1076"/>
          <ac:spMkLst>
            <pc:docMk/>
            <pc:sldMk cId="1069147432" sldId="280"/>
            <ac:spMk id="2" creationId="{B9DFAFC2-056D-022D-66A7-0B1625D20CA3}"/>
          </ac:spMkLst>
        </pc:spChg>
        <pc:picChg chg="mod">
          <ac:chgData name="Erberson Pinheiro" userId="c7a5b9113d4dffce" providerId="LiveId" clId="{19A3005A-8A8C-4B5D-92D3-8E31A989146F}" dt="2024-03-02T20:09:23.081" v="300" actId="1036"/>
          <ac:picMkLst>
            <pc:docMk/>
            <pc:sldMk cId="1069147432" sldId="280"/>
            <ac:picMk id="4" creationId="{DB618032-8B9C-7F16-26ED-3F5835C9EF58}"/>
          </ac:picMkLst>
        </pc:picChg>
      </pc:sldChg>
      <pc:sldChg chg="addSp delSp modSp mod modAnim">
        <pc:chgData name="Erberson Pinheiro" userId="c7a5b9113d4dffce" providerId="LiveId" clId="{19A3005A-8A8C-4B5D-92D3-8E31A989146F}" dt="2024-03-01T20:57:00.601" v="97" actId="14100"/>
        <pc:sldMkLst>
          <pc:docMk/>
          <pc:sldMk cId="3447152336" sldId="281"/>
        </pc:sldMkLst>
        <pc:picChg chg="add mod">
          <ac:chgData name="Erberson Pinheiro" userId="c7a5b9113d4dffce" providerId="LiveId" clId="{19A3005A-8A8C-4B5D-92D3-8E31A989146F}" dt="2024-03-01T20:57:00.601" v="97" actId="14100"/>
          <ac:picMkLst>
            <pc:docMk/>
            <pc:sldMk cId="3447152336" sldId="281"/>
            <ac:picMk id="3" creationId="{65E8F0F8-5265-FB79-EA83-4058C59873E3}"/>
          </ac:picMkLst>
        </pc:picChg>
        <pc:picChg chg="del">
          <ac:chgData name="Erberson Pinheiro" userId="c7a5b9113d4dffce" providerId="LiveId" clId="{19A3005A-8A8C-4B5D-92D3-8E31A989146F}" dt="2024-03-01T20:53:32.520" v="90" actId="478"/>
          <ac:picMkLst>
            <pc:docMk/>
            <pc:sldMk cId="3447152336" sldId="281"/>
            <ac:picMk id="5" creationId="{9D1B1B2D-8406-F9FE-6E1C-2B898AD80922}"/>
          </ac:picMkLst>
        </pc:picChg>
      </pc:sldChg>
      <pc:sldChg chg="modSp mod">
        <pc:chgData name="Erberson Pinheiro" userId="c7a5b9113d4dffce" providerId="LiveId" clId="{19A3005A-8A8C-4B5D-92D3-8E31A989146F}" dt="2024-03-01T20:57:27.227" v="109" actId="20577"/>
        <pc:sldMkLst>
          <pc:docMk/>
          <pc:sldMk cId="1125417864" sldId="286"/>
        </pc:sldMkLst>
        <pc:spChg chg="mod">
          <ac:chgData name="Erberson Pinheiro" userId="c7a5b9113d4dffce" providerId="LiveId" clId="{19A3005A-8A8C-4B5D-92D3-8E31A989146F}" dt="2024-03-01T20:57:27.227" v="109" actId="20577"/>
          <ac:spMkLst>
            <pc:docMk/>
            <pc:sldMk cId="1125417864" sldId="286"/>
            <ac:spMk id="2" creationId="{E6B075C2-97FF-3571-F87B-ADD49B40F869}"/>
          </ac:spMkLst>
        </pc:spChg>
      </pc:sldChg>
      <pc:sldChg chg="modSp mod">
        <pc:chgData name="Erberson Pinheiro" userId="c7a5b9113d4dffce" providerId="LiveId" clId="{19A3005A-8A8C-4B5D-92D3-8E31A989146F}" dt="2024-03-01T20:57:40.492" v="111" actId="313"/>
        <pc:sldMkLst>
          <pc:docMk/>
          <pc:sldMk cId="1522422616" sldId="287"/>
        </pc:sldMkLst>
        <pc:spChg chg="mod">
          <ac:chgData name="Erberson Pinheiro" userId="c7a5b9113d4dffce" providerId="LiveId" clId="{19A3005A-8A8C-4B5D-92D3-8E31A989146F}" dt="2024-03-01T20:57:40.492" v="111" actId="313"/>
          <ac:spMkLst>
            <pc:docMk/>
            <pc:sldMk cId="1522422616" sldId="287"/>
            <ac:spMk id="2" creationId="{45885064-7C68-F1E3-3198-D5E8659921B5}"/>
          </ac:spMkLst>
        </pc:spChg>
      </pc:sldChg>
      <pc:sldChg chg="modSp mod">
        <pc:chgData name="Erberson Pinheiro" userId="c7a5b9113d4dffce" providerId="LiveId" clId="{19A3005A-8A8C-4B5D-92D3-8E31A989146F}" dt="2024-03-01T20:58:08.873" v="119" actId="404"/>
        <pc:sldMkLst>
          <pc:docMk/>
          <pc:sldMk cId="2906389301" sldId="298"/>
        </pc:sldMkLst>
        <pc:spChg chg="mod">
          <ac:chgData name="Erberson Pinheiro" userId="c7a5b9113d4dffce" providerId="LiveId" clId="{19A3005A-8A8C-4B5D-92D3-8E31A989146F}" dt="2024-03-01T20:58:08.873" v="119" actId="404"/>
          <ac:spMkLst>
            <pc:docMk/>
            <pc:sldMk cId="2906389301" sldId="298"/>
            <ac:spMk id="2" creationId="{9E48ADDE-2C1F-1D0E-8D84-767CB7C3838C}"/>
          </ac:spMkLst>
        </pc:spChg>
      </pc:sldChg>
      <pc:sldChg chg="modSp mod">
        <pc:chgData name="Erberson Pinheiro" userId="c7a5b9113d4dffce" providerId="LiveId" clId="{19A3005A-8A8C-4B5D-92D3-8E31A989146F}" dt="2024-03-01T20:57:54.134" v="112" actId="21"/>
        <pc:sldMkLst>
          <pc:docMk/>
          <pc:sldMk cId="3055470748" sldId="299"/>
        </pc:sldMkLst>
        <pc:spChg chg="mod">
          <ac:chgData name="Erberson Pinheiro" userId="c7a5b9113d4dffce" providerId="LiveId" clId="{19A3005A-8A8C-4B5D-92D3-8E31A989146F}" dt="2024-03-01T20:57:54.134" v="112" actId="21"/>
          <ac:spMkLst>
            <pc:docMk/>
            <pc:sldMk cId="3055470748" sldId="299"/>
            <ac:spMk id="2" creationId="{612E3766-43E6-6DB4-2486-442AA71FE643}"/>
          </ac:spMkLst>
        </pc:spChg>
      </pc:sldChg>
      <pc:sldChg chg="addSp delSp modSp mod">
        <pc:chgData name="Erberson Pinheiro" userId="c7a5b9113d4dffce" providerId="LiveId" clId="{19A3005A-8A8C-4B5D-92D3-8E31A989146F}" dt="2024-03-02T20:04:40.861" v="278" actId="1076"/>
        <pc:sldMkLst>
          <pc:docMk/>
          <pc:sldMk cId="711240975" sldId="301"/>
        </pc:sldMkLst>
        <pc:spChg chg="mod">
          <ac:chgData name="Erberson Pinheiro" userId="c7a5b9113d4dffce" providerId="LiveId" clId="{19A3005A-8A8C-4B5D-92D3-8E31A989146F}" dt="2024-03-02T20:04:26.831" v="273"/>
          <ac:spMkLst>
            <pc:docMk/>
            <pc:sldMk cId="711240975" sldId="301"/>
            <ac:spMk id="2" creationId="{042B125A-7F01-8ECB-0D00-D26DF93EE7A4}"/>
          </ac:spMkLst>
        </pc:spChg>
        <pc:picChg chg="del">
          <ac:chgData name="Erberson Pinheiro" userId="c7a5b9113d4dffce" providerId="LiveId" clId="{19A3005A-8A8C-4B5D-92D3-8E31A989146F}" dt="2024-03-02T19:58:35.876" v="245" actId="478"/>
          <ac:picMkLst>
            <pc:docMk/>
            <pc:sldMk cId="711240975" sldId="301"/>
            <ac:picMk id="4" creationId="{2BFDC443-9F1E-2838-8D59-6E65010E8E56}"/>
          </ac:picMkLst>
        </pc:picChg>
        <pc:picChg chg="add mod">
          <ac:chgData name="Erberson Pinheiro" userId="c7a5b9113d4dffce" providerId="LiveId" clId="{19A3005A-8A8C-4B5D-92D3-8E31A989146F}" dt="2024-03-02T20:04:40.861" v="278" actId="1076"/>
          <ac:picMkLst>
            <pc:docMk/>
            <pc:sldMk cId="711240975" sldId="301"/>
            <ac:picMk id="3074" creationId="{0F3324F6-50CC-6A59-6DFA-CC682184E638}"/>
          </ac:picMkLst>
        </pc:picChg>
      </pc:sldChg>
      <pc:sldChg chg="addSp delSp modSp mod">
        <pc:chgData name="Erberson Pinheiro" userId="c7a5b9113d4dffce" providerId="LiveId" clId="{19A3005A-8A8C-4B5D-92D3-8E31A989146F}" dt="2024-03-02T20:07:59.046" v="283" actId="1076"/>
        <pc:sldMkLst>
          <pc:docMk/>
          <pc:sldMk cId="3550700315" sldId="302"/>
        </pc:sldMkLst>
        <pc:spChg chg="mod">
          <ac:chgData name="Erberson Pinheiro" userId="c7a5b9113d4dffce" providerId="LiveId" clId="{19A3005A-8A8C-4B5D-92D3-8E31A989146F}" dt="2024-03-02T20:04:23.422" v="271" actId="21"/>
          <ac:spMkLst>
            <pc:docMk/>
            <pc:sldMk cId="3550700315" sldId="302"/>
            <ac:spMk id="2" creationId="{84694BBC-AB01-7D7F-3684-B01C7EDF4484}"/>
          </ac:spMkLst>
        </pc:spChg>
        <pc:picChg chg="del">
          <ac:chgData name="Erberson Pinheiro" userId="c7a5b9113d4dffce" providerId="LiveId" clId="{19A3005A-8A8C-4B5D-92D3-8E31A989146F}" dt="2024-03-02T19:58:43.014" v="250" actId="478"/>
          <ac:picMkLst>
            <pc:docMk/>
            <pc:sldMk cId="3550700315" sldId="302"/>
            <ac:picMk id="4" creationId="{1B7B8868-791C-8A15-B5C8-47B943E2C582}"/>
          </ac:picMkLst>
        </pc:picChg>
        <pc:picChg chg="add mod">
          <ac:chgData name="Erberson Pinheiro" userId="c7a5b9113d4dffce" providerId="LiveId" clId="{19A3005A-8A8C-4B5D-92D3-8E31A989146F}" dt="2024-03-02T20:07:59.046" v="283" actId="1076"/>
          <ac:picMkLst>
            <pc:docMk/>
            <pc:sldMk cId="3550700315" sldId="302"/>
            <ac:picMk id="4098" creationId="{849CDC6E-D7D3-BEB7-6160-C80A69E10D51}"/>
          </ac:picMkLst>
        </pc:picChg>
      </pc:sldChg>
      <pc:sldChg chg="modSp mod">
        <pc:chgData name="Erberson Pinheiro" userId="c7a5b9113d4dffce" providerId="LiveId" clId="{19A3005A-8A8C-4B5D-92D3-8E31A989146F}" dt="2024-03-01T20:58:59.060" v="129" actId="404"/>
        <pc:sldMkLst>
          <pc:docMk/>
          <pc:sldMk cId="3439627750" sldId="304"/>
        </pc:sldMkLst>
        <pc:spChg chg="mod">
          <ac:chgData name="Erberson Pinheiro" userId="c7a5b9113d4dffce" providerId="LiveId" clId="{19A3005A-8A8C-4B5D-92D3-8E31A989146F}" dt="2024-03-01T20:58:59.060" v="129" actId="404"/>
          <ac:spMkLst>
            <pc:docMk/>
            <pc:sldMk cId="3439627750" sldId="304"/>
            <ac:spMk id="2" creationId="{84312354-B41B-EC58-C2E8-0B3484EFE952}"/>
          </ac:spMkLst>
        </pc:spChg>
      </pc:sldChg>
      <pc:sldChg chg="modSp mod">
        <pc:chgData name="Erberson Pinheiro" userId="c7a5b9113d4dffce" providerId="LiveId" clId="{19A3005A-8A8C-4B5D-92D3-8E31A989146F}" dt="2024-03-02T20:09:38.948" v="303" actId="1076"/>
        <pc:sldMkLst>
          <pc:docMk/>
          <pc:sldMk cId="1508776727" sldId="305"/>
        </pc:sldMkLst>
        <pc:spChg chg="mod">
          <ac:chgData name="Erberson Pinheiro" userId="c7a5b9113d4dffce" providerId="LiveId" clId="{19A3005A-8A8C-4B5D-92D3-8E31A989146F}" dt="2024-03-02T20:09:32.329" v="301" actId="1076"/>
          <ac:spMkLst>
            <pc:docMk/>
            <pc:sldMk cId="1508776727" sldId="305"/>
            <ac:spMk id="2" creationId="{E1BDF2BA-8AA9-122C-EE94-6D225A02F47B}"/>
          </ac:spMkLst>
        </pc:spChg>
        <pc:picChg chg="mod">
          <ac:chgData name="Erberson Pinheiro" userId="c7a5b9113d4dffce" providerId="LiveId" clId="{19A3005A-8A8C-4B5D-92D3-8E31A989146F}" dt="2024-03-02T20:09:38.948" v="303" actId="1076"/>
          <ac:picMkLst>
            <pc:docMk/>
            <pc:sldMk cId="1508776727" sldId="305"/>
            <ac:picMk id="3" creationId="{DCE7B770-410F-31A1-5C35-BA5D350C413F}"/>
          </ac:picMkLst>
        </pc:picChg>
      </pc:sldChg>
      <pc:sldChg chg="modSp mod">
        <pc:chgData name="Erberson Pinheiro" userId="c7a5b9113d4dffce" providerId="LiveId" clId="{19A3005A-8A8C-4B5D-92D3-8E31A989146F}" dt="2024-03-02T20:10:00.131" v="305" actId="1440"/>
        <pc:sldMkLst>
          <pc:docMk/>
          <pc:sldMk cId="1900522347" sldId="306"/>
        </pc:sldMkLst>
        <pc:picChg chg="mod">
          <ac:chgData name="Erberson Pinheiro" userId="c7a5b9113d4dffce" providerId="LiveId" clId="{19A3005A-8A8C-4B5D-92D3-8E31A989146F}" dt="2024-03-02T20:10:00.131" v="305" actId="1440"/>
          <ac:picMkLst>
            <pc:docMk/>
            <pc:sldMk cId="1900522347" sldId="306"/>
            <ac:picMk id="7" creationId="{BC939512-C035-3904-0304-18BAD597AC43}"/>
          </ac:picMkLst>
        </pc:picChg>
      </pc:sldChg>
      <pc:sldChg chg="modSp mod">
        <pc:chgData name="Erberson Pinheiro" userId="c7a5b9113d4dffce" providerId="LiveId" clId="{19A3005A-8A8C-4B5D-92D3-8E31A989146F}" dt="2024-03-01T21:03:39.497" v="135" actId="404"/>
        <pc:sldMkLst>
          <pc:docMk/>
          <pc:sldMk cId="4150617785" sldId="309"/>
        </pc:sldMkLst>
        <pc:spChg chg="mod">
          <ac:chgData name="Erberson Pinheiro" userId="c7a5b9113d4dffce" providerId="LiveId" clId="{19A3005A-8A8C-4B5D-92D3-8E31A989146F}" dt="2024-03-01T21:03:39.497" v="135" actId="404"/>
          <ac:spMkLst>
            <pc:docMk/>
            <pc:sldMk cId="4150617785" sldId="309"/>
            <ac:spMk id="2" creationId="{2ADBDC6A-79CA-87D5-5B10-4E27FBCBDC86}"/>
          </ac:spMkLst>
        </pc:spChg>
      </pc:sldChg>
      <pc:sldChg chg="addSp delSp modSp mod">
        <pc:chgData name="Erberson Pinheiro" userId="c7a5b9113d4dffce" providerId="LiveId" clId="{19A3005A-8A8C-4B5D-92D3-8E31A989146F}" dt="2024-03-02T20:10:23.851" v="307" actId="1440"/>
        <pc:sldMkLst>
          <pc:docMk/>
          <pc:sldMk cId="3370113629" sldId="310"/>
        </pc:sldMkLst>
        <pc:spChg chg="mod">
          <ac:chgData name="Erberson Pinheiro" userId="c7a5b9113d4dffce" providerId="LiveId" clId="{19A3005A-8A8C-4B5D-92D3-8E31A989146F}" dt="2024-03-01T21:03:31.071" v="130" actId="21"/>
          <ac:spMkLst>
            <pc:docMk/>
            <pc:sldMk cId="3370113629" sldId="310"/>
            <ac:spMk id="2" creationId="{56E6FAC6-548E-B35D-10CA-FF10B6F56474}"/>
          </ac:spMkLst>
        </pc:spChg>
        <pc:picChg chg="del">
          <ac:chgData name="Erberson Pinheiro" userId="c7a5b9113d4dffce" providerId="LiveId" clId="{19A3005A-8A8C-4B5D-92D3-8E31A989146F}" dt="2024-03-01T21:07:10.800" v="147" actId="478"/>
          <ac:picMkLst>
            <pc:docMk/>
            <pc:sldMk cId="3370113629" sldId="310"/>
            <ac:picMk id="5" creationId="{9CA431D3-E99B-F486-5D4E-A6CFA474951E}"/>
          </ac:picMkLst>
        </pc:picChg>
        <pc:picChg chg="mod">
          <ac:chgData name="Erberson Pinheiro" userId="c7a5b9113d4dffce" providerId="LiveId" clId="{19A3005A-8A8C-4B5D-92D3-8E31A989146F}" dt="2024-03-02T20:10:23.851" v="307" actId="1440"/>
          <ac:picMkLst>
            <pc:docMk/>
            <pc:sldMk cId="3370113629" sldId="310"/>
            <ac:picMk id="7" creationId="{C350C32F-DB58-8180-E697-1AEE4016A414}"/>
          </ac:picMkLst>
        </pc:picChg>
        <pc:picChg chg="add mod">
          <ac:chgData name="Erberson Pinheiro" userId="c7a5b9113d4dffce" providerId="LiveId" clId="{19A3005A-8A8C-4B5D-92D3-8E31A989146F}" dt="2024-03-02T20:10:23.851" v="307" actId="1440"/>
          <ac:picMkLst>
            <pc:docMk/>
            <pc:sldMk cId="3370113629" sldId="310"/>
            <ac:picMk id="7170" creationId="{F8CC8D60-EE7F-3A43-2D5A-E0C4691EA85A}"/>
          </ac:picMkLst>
        </pc:picChg>
      </pc:sldChg>
      <pc:sldChg chg="addSp delSp modSp mod">
        <pc:chgData name="Erberson Pinheiro" userId="c7a5b9113d4dffce" providerId="LiveId" clId="{19A3005A-8A8C-4B5D-92D3-8E31A989146F}" dt="2024-03-01T21:07:02.633" v="146" actId="1440"/>
        <pc:sldMkLst>
          <pc:docMk/>
          <pc:sldMk cId="3108719291" sldId="311"/>
        </pc:sldMkLst>
        <pc:picChg chg="del">
          <ac:chgData name="Erberson Pinheiro" userId="c7a5b9113d4dffce" providerId="LiveId" clId="{19A3005A-8A8C-4B5D-92D3-8E31A989146F}" dt="2024-03-01T21:05:22.761" v="136" actId="478"/>
          <ac:picMkLst>
            <pc:docMk/>
            <pc:sldMk cId="3108719291" sldId="311"/>
            <ac:picMk id="4" creationId="{46EF80C4-BE4E-5AFC-6A50-0BA8AA50F7AF}"/>
          </ac:picMkLst>
        </pc:picChg>
        <pc:picChg chg="add del mod">
          <ac:chgData name="Erberson Pinheiro" userId="c7a5b9113d4dffce" providerId="LiveId" clId="{19A3005A-8A8C-4B5D-92D3-8E31A989146F}" dt="2024-03-01T21:06:48.227" v="142" actId="21"/>
          <ac:picMkLst>
            <pc:docMk/>
            <pc:sldMk cId="3108719291" sldId="311"/>
            <ac:picMk id="7170" creationId="{F8CC8D60-EE7F-3A43-2D5A-E0C4691EA85A}"/>
          </ac:picMkLst>
        </pc:picChg>
        <pc:picChg chg="add mod">
          <ac:chgData name="Erberson Pinheiro" userId="c7a5b9113d4dffce" providerId="LiveId" clId="{19A3005A-8A8C-4B5D-92D3-8E31A989146F}" dt="2024-03-01T21:07:02.633" v="146" actId="1440"/>
          <ac:picMkLst>
            <pc:docMk/>
            <pc:sldMk cId="3108719291" sldId="311"/>
            <ac:picMk id="7172" creationId="{8038CA07-5902-1BB7-EADF-51B388EA4976}"/>
          </ac:picMkLst>
        </pc:picChg>
      </pc:sldChg>
      <pc:sldChg chg="del">
        <pc:chgData name="Erberson Pinheiro" userId="c7a5b9113d4dffce" providerId="LiveId" clId="{19A3005A-8A8C-4B5D-92D3-8E31A989146F}" dt="2024-03-01T21:21:36.710" v="219" actId="47"/>
        <pc:sldMkLst>
          <pc:docMk/>
          <pc:sldMk cId="1715449141" sldId="1797"/>
        </pc:sldMkLst>
      </pc:sldChg>
      <pc:sldChg chg="del">
        <pc:chgData name="Erberson Pinheiro" userId="c7a5b9113d4dffce" providerId="LiveId" clId="{19A3005A-8A8C-4B5D-92D3-8E31A989146F}" dt="2024-03-01T21:21:42.884" v="220" actId="47"/>
        <pc:sldMkLst>
          <pc:docMk/>
          <pc:sldMk cId="398302421" sldId="2287"/>
        </pc:sldMkLst>
      </pc:sldChg>
      <pc:sldChg chg="del">
        <pc:chgData name="Erberson Pinheiro" userId="c7a5b9113d4dffce" providerId="LiveId" clId="{19A3005A-8A8C-4B5D-92D3-8E31A989146F}" dt="2024-03-01T21:21:42.884" v="220" actId="47"/>
        <pc:sldMkLst>
          <pc:docMk/>
          <pc:sldMk cId="2207300407" sldId="2288"/>
        </pc:sldMkLst>
      </pc:sldChg>
      <pc:sldChg chg="del">
        <pc:chgData name="Erberson Pinheiro" userId="c7a5b9113d4dffce" providerId="LiveId" clId="{19A3005A-8A8C-4B5D-92D3-8E31A989146F}" dt="2024-03-01T21:21:42.884" v="220" actId="47"/>
        <pc:sldMkLst>
          <pc:docMk/>
          <pc:sldMk cId="3317324453" sldId="2289"/>
        </pc:sldMkLst>
      </pc:sldChg>
      <pc:sldChg chg="modSp mod">
        <pc:chgData name="Erberson Pinheiro" userId="c7a5b9113d4dffce" providerId="LiveId" clId="{19A3005A-8A8C-4B5D-92D3-8E31A989146F}" dt="2024-03-01T20:40:23.255" v="28" actId="20577"/>
        <pc:sldMkLst>
          <pc:docMk/>
          <pc:sldMk cId="2522319332" sldId="2294"/>
        </pc:sldMkLst>
        <pc:spChg chg="mod">
          <ac:chgData name="Erberson Pinheiro" userId="c7a5b9113d4dffce" providerId="LiveId" clId="{19A3005A-8A8C-4B5D-92D3-8E31A989146F}" dt="2024-03-01T20:40:23.255" v="28" actId="20577"/>
          <ac:spMkLst>
            <pc:docMk/>
            <pc:sldMk cId="2522319332" sldId="2294"/>
            <ac:spMk id="2" creationId="{C54F2C23-7189-7785-5599-F69F7FE9EB26}"/>
          </ac:spMkLst>
        </pc:spChg>
      </pc:sldChg>
      <pc:sldChg chg="addSp delSp modSp mod">
        <pc:chgData name="Erberson Pinheiro" userId="c7a5b9113d4dffce" providerId="LiveId" clId="{19A3005A-8A8C-4B5D-92D3-8E31A989146F}" dt="2024-03-02T20:09:03.380" v="287" actId="1440"/>
        <pc:sldMkLst>
          <pc:docMk/>
          <pc:sldMk cId="2724031183" sldId="2295"/>
        </pc:sldMkLst>
        <pc:picChg chg="del">
          <ac:chgData name="Erberson Pinheiro" userId="c7a5b9113d4dffce" providerId="LiveId" clId="{19A3005A-8A8C-4B5D-92D3-8E31A989146F}" dt="2024-03-01T20:40:35.684" v="29" actId="478"/>
          <ac:picMkLst>
            <pc:docMk/>
            <pc:sldMk cId="2724031183" sldId="2295"/>
            <ac:picMk id="3" creationId="{D211A46F-B5AC-861D-8124-49F1BEAC6CFB}"/>
          </ac:picMkLst>
        </pc:picChg>
        <pc:picChg chg="add mod">
          <ac:chgData name="Erberson Pinheiro" userId="c7a5b9113d4dffce" providerId="LiveId" clId="{19A3005A-8A8C-4B5D-92D3-8E31A989146F}" dt="2024-03-02T20:09:03.380" v="287" actId="1440"/>
          <ac:picMkLst>
            <pc:docMk/>
            <pc:sldMk cId="2724031183" sldId="2295"/>
            <ac:picMk id="5122" creationId="{D057F4BF-4E89-3F0B-108E-6FC797CA26C4}"/>
          </ac:picMkLst>
        </pc:picChg>
        <pc:picChg chg="add mod">
          <ac:chgData name="Erberson Pinheiro" userId="c7a5b9113d4dffce" providerId="LiveId" clId="{19A3005A-8A8C-4B5D-92D3-8E31A989146F}" dt="2024-03-02T20:09:03.380" v="287" actId="1440"/>
          <ac:picMkLst>
            <pc:docMk/>
            <pc:sldMk cId="2724031183" sldId="2295"/>
            <ac:picMk id="5124" creationId="{1F0FDCE7-7663-B255-395A-55EA66B764AB}"/>
          </ac:picMkLst>
        </pc:picChg>
      </pc:sldChg>
      <pc:sldChg chg="modSp mod">
        <pc:chgData name="Erberson Pinheiro" userId="c7a5b9113d4dffce" providerId="LiveId" clId="{19A3005A-8A8C-4B5D-92D3-8E31A989146F}" dt="2024-03-01T20:52:15.169" v="89" actId="404"/>
        <pc:sldMkLst>
          <pc:docMk/>
          <pc:sldMk cId="490446635" sldId="2296"/>
        </pc:sldMkLst>
        <pc:spChg chg="mod">
          <ac:chgData name="Erberson Pinheiro" userId="c7a5b9113d4dffce" providerId="LiveId" clId="{19A3005A-8A8C-4B5D-92D3-8E31A989146F}" dt="2024-03-01T20:52:15.169" v="89" actId="404"/>
          <ac:spMkLst>
            <pc:docMk/>
            <pc:sldMk cId="490446635" sldId="2296"/>
            <ac:spMk id="2" creationId="{0A9B4472-0783-2777-DA80-EFB6C79AC767}"/>
          </ac:spMkLst>
        </pc:spChg>
      </pc:sldChg>
      <pc:sldChg chg="modSp mod">
        <pc:chgData name="Erberson Pinheiro" userId="c7a5b9113d4dffce" providerId="LiveId" clId="{19A3005A-8A8C-4B5D-92D3-8E31A989146F}" dt="2024-03-01T21:08:41.501" v="155" actId="13926"/>
        <pc:sldMkLst>
          <pc:docMk/>
          <pc:sldMk cId="2259069244" sldId="2297"/>
        </pc:sldMkLst>
        <pc:spChg chg="mod">
          <ac:chgData name="Erberson Pinheiro" userId="c7a5b9113d4dffce" providerId="LiveId" clId="{19A3005A-8A8C-4B5D-92D3-8E31A989146F}" dt="2024-03-01T21:08:41.501" v="155" actId="13926"/>
          <ac:spMkLst>
            <pc:docMk/>
            <pc:sldMk cId="2259069244" sldId="2297"/>
            <ac:spMk id="2" creationId="{21EA1619-C479-777A-C813-4A75333F95E3}"/>
          </ac:spMkLst>
        </pc:spChg>
      </pc:sldChg>
      <pc:sldChg chg="modSp mod">
        <pc:chgData name="Erberson Pinheiro" userId="c7a5b9113d4dffce" providerId="LiveId" clId="{19A3005A-8A8C-4B5D-92D3-8E31A989146F}" dt="2024-03-02T20:10:48.663" v="309" actId="1076"/>
        <pc:sldMkLst>
          <pc:docMk/>
          <pc:sldMk cId="3618386943" sldId="2299"/>
        </pc:sldMkLst>
        <pc:spChg chg="mod">
          <ac:chgData name="Erberson Pinheiro" userId="c7a5b9113d4dffce" providerId="LiveId" clId="{19A3005A-8A8C-4B5D-92D3-8E31A989146F}" dt="2024-03-02T20:10:46.656" v="308" actId="1076"/>
          <ac:spMkLst>
            <pc:docMk/>
            <pc:sldMk cId="3618386943" sldId="2299"/>
            <ac:spMk id="2" creationId="{39F888D1-6DD0-DF38-328D-9A6811366491}"/>
          </ac:spMkLst>
        </pc:spChg>
        <pc:picChg chg="mod">
          <ac:chgData name="Erberson Pinheiro" userId="c7a5b9113d4dffce" providerId="LiveId" clId="{19A3005A-8A8C-4B5D-92D3-8E31A989146F}" dt="2024-03-02T20:10:48.663" v="309" actId="1076"/>
          <ac:picMkLst>
            <pc:docMk/>
            <pc:sldMk cId="3618386943" sldId="2299"/>
            <ac:picMk id="3" creationId="{E661861A-AF3B-A944-4AE4-D3D31ED48AAE}"/>
          </ac:picMkLst>
        </pc:picChg>
      </pc:sldChg>
      <pc:sldChg chg="modSp mod">
        <pc:chgData name="Erberson Pinheiro" userId="c7a5b9113d4dffce" providerId="LiveId" clId="{19A3005A-8A8C-4B5D-92D3-8E31A989146F}" dt="2024-03-02T20:10:57.619" v="310" actId="1076"/>
        <pc:sldMkLst>
          <pc:docMk/>
          <pc:sldMk cId="1040419423" sldId="2300"/>
        </pc:sldMkLst>
        <pc:spChg chg="mod">
          <ac:chgData name="Erberson Pinheiro" userId="c7a5b9113d4dffce" providerId="LiveId" clId="{19A3005A-8A8C-4B5D-92D3-8E31A989146F}" dt="2024-03-02T20:10:57.619" v="310" actId="1076"/>
          <ac:spMkLst>
            <pc:docMk/>
            <pc:sldMk cId="1040419423" sldId="2300"/>
            <ac:spMk id="2" creationId="{7068BA29-8AE7-9096-0C7C-F232D81344F1}"/>
          </ac:spMkLst>
        </pc:spChg>
      </pc:sldChg>
      <pc:sldChg chg="addSp modSp mod">
        <pc:chgData name="Erberson Pinheiro" userId="c7a5b9113d4dffce" providerId="LiveId" clId="{19A3005A-8A8C-4B5D-92D3-8E31A989146F}" dt="2024-03-01T21:10:47.786" v="162" actId="1076"/>
        <pc:sldMkLst>
          <pc:docMk/>
          <pc:sldMk cId="813389981" sldId="2303"/>
        </pc:sldMkLst>
        <pc:spChg chg="mod">
          <ac:chgData name="Erberson Pinheiro" userId="c7a5b9113d4dffce" providerId="LiveId" clId="{19A3005A-8A8C-4B5D-92D3-8E31A989146F}" dt="2024-03-01T21:10:07.082" v="156" actId="1076"/>
          <ac:spMkLst>
            <pc:docMk/>
            <pc:sldMk cId="813389981" sldId="2303"/>
            <ac:spMk id="2" creationId="{B0764D5B-683E-8241-1B6B-AD6CBF45D5C4}"/>
          </ac:spMkLst>
        </pc:spChg>
        <pc:picChg chg="add mod">
          <ac:chgData name="Erberson Pinheiro" userId="c7a5b9113d4dffce" providerId="LiveId" clId="{19A3005A-8A8C-4B5D-92D3-8E31A989146F}" dt="2024-03-01T21:10:47.786" v="162" actId="1076"/>
          <ac:picMkLst>
            <pc:docMk/>
            <pc:sldMk cId="813389981" sldId="2303"/>
            <ac:picMk id="8194" creationId="{9D97F5C3-7913-08A6-FCA4-51EAB431A21F}"/>
          </ac:picMkLst>
        </pc:picChg>
      </pc:sldChg>
      <pc:sldChg chg="modSp mod">
        <pc:chgData name="Erberson Pinheiro" userId="c7a5b9113d4dffce" providerId="LiveId" clId="{19A3005A-8A8C-4B5D-92D3-8E31A989146F}" dt="2024-03-01T21:10:57.164" v="163" actId="13926"/>
        <pc:sldMkLst>
          <pc:docMk/>
          <pc:sldMk cId="116641046" sldId="2304"/>
        </pc:sldMkLst>
        <pc:spChg chg="mod">
          <ac:chgData name="Erberson Pinheiro" userId="c7a5b9113d4dffce" providerId="LiveId" clId="{19A3005A-8A8C-4B5D-92D3-8E31A989146F}" dt="2024-03-01T21:10:57.164" v="163" actId="13926"/>
          <ac:spMkLst>
            <pc:docMk/>
            <pc:sldMk cId="116641046" sldId="2304"/>
            <ac:spMk id="2" creationId="{88AC4B10-052A-649F-9EFD-4D1A813DDE88}"/>
          </ac:spMkLst>
        </pc:spChg>
      </pc:sldChg>
      <pc:sldChg chg="addSp delSp modSp mod">
        <pc:chgData name="Erberson Pinheiro" userId="c7a5b9113d4dffce" providerId="LiveId" clId="{19A3005A-8A8C-4B5D-92D3-8E31A989146F}" dt="2024-03-01T21:15:11.454" v="177" actId="1076"/>
        <pc:sldMkLst>
          <pc:docMk/>
          <pc:sldMk cId="1384824870" sldId="2305"/>
        </pc:sldMkLst>
        <pc:spChg chg="mod ord">
          <ac:chgData name="Erberson Pinheiro" userId="c7a5b9113d4dffce" providerId="LiveId" clId="{19A3005A-8A8C-4B5D-92D3-8E31A989146F}" dt="2024-03-01T21:15:05.014" v="175" actId="1076"/>
          <ac:spMkLst>
            <pc:docMk/>
            <pc:sldMk cId="1384824870" sldId="2305"/>
            <ac:spMk id="2" creationId="{06DB61E2-AA0F-A6AC-A0DC-CD193880D36E}"/>
          </ac:spMkLst>
        </pc:spChg>
        <pc:picChg chg="del">
          <ac:chgData name="Erberson Pinheiro" userId="c7a5b9113d4dffce" providerId="LiveId" clId="{19A3005A-8A8C-4B5D-92D3-8E31A989146F}" dt="2024-03-01T21:11:04.807" v="164" actId="478"/>
          <ac:picMkLst>
            <pc:docMk/>
            <pc:sldMk cId="1384824870" sldId="2305"/>
            <ac:picMk id="3" creationId="{850BFB77-B225-4096-7412-C1F1CAAE7236}"/>
          </ac:picMkLst>
        </pc:picChg>
        <pc:picChg chg="add mod">
          <ac:chgData name="Erberson Pinheiro" userId="c7a5b9113d4dffce" providerId="LiveId" clId="{19A3005A-8A8C-4B5D-92D3-8E31A989146F}" dt="2024-03-01T21:15:11.454" v="177" actId="1076"/>
          <ac:picMkLst>
            <pc:docMk/>
            <pc:sldMk cId="1384824870" sldId="2305"/>
            <ac:picMk id="10242" creationId="{2993524B-6683-349C-6879-39F46C33D941}"/>
          </ac:picMkLst>
        </pc:picChg>
      </pc:sldChg>
      <pc:sldChg chg="del">
        <pc:chgData name="Erberson Pinheiro" userId="c7a5b9113d4dffce" providerId="LiveId" clId="{19A3005A-8A8C-4B5D-92D3-8E31A989146F}" dt="2024-03-01T21:15:50" v="178" actId="47"/>
        <pc:sldMkLst>
          <pc:docMk/>
          <pc:sldMk cId="3289221265" sldId="2308"/>
        </pc:sldMkLst>
      </pc:sldChg>
      <pc:sldChg chg="modSp mod">
        <pc:chgData name="Erberson Pinheiro" userId="c7a5b9113d4dffce" providerId="LiveId" clId="{19A3005A-8A8C-4B5D-92D3-8E31A989146F}" dt="2024-03-01T21:16:44.967" v="193" actId="20577"/>
        <pc:sldMkLst>
          <pc:docMk/>
          <pc:sldMk cId="1775172343" sldId="2309"/>
        </pc:sldMkLst>
        <pc:spChg chg="mod">
          <ac:chgData name="Erberson Pinheiro" userId="c7a5b9113d4dffce" providerId="LiveId" clId="{19A3005A-8A8C-4B5D-92D3-8E31A989146F}" dt="2024-03-01T21:16:44.967" v="193" actId="20577"/>
          <ac:spMkLst>
            <pc:docMk/>
            <pc:sldMk cId="1775172343" sldId="2309"/>
            <ac:spMk id="2" creationId="{8CA147C8-116F-4349-AC93-B227B7923A6B}"/>
          </ac:spMkLst>
        </pc:spChg>
      </pc:sldChg>
      <pc:sldChg chg="addSp delSp modSp mod">
        <pc:chgData name="Erberson Pinheiro" userId="c7a5b9113d4dffce" providerId="LiveId" clId="{19A3005A-8A8C-4B5D-92D3-8E31A989146F}" dt="2024-03-01T21:17:53.690" v="201" actId="1440"/>
        <pc:sldMkLst>
          <pc:docMk/>
          <pc:sldMk cId="2755683646" sldId="2310"/>
        </pc:sldMkLst>
        <pc:spChg chg="mod">
          <ac:chgData name="Erberson Pinheiro" userId="c7a5b9113d4dffce" providerId="LiveId" clId="{19A3005A-8A8C-4B5D-92D3-8E31A989146F}" dt="2024-03-01T21:16:18.650" v="180" actId="21"/>
          <ac:spMkLst>
            <pc:docMk/>
            <pc:sldMk cId="2755683646" sldId="2310"/>
            <ac:spMk id="2" creationId="{71D2775B-A52C-C04E-505B-9FA61B1A737C}"/>
          </ac:spMkLst>
        </pc:spChg>
        <pc:picChg chg="del">
          <ac:chgData name="Erberson Pinheiro" userId="c7a5b9113d4dffce" providerId="LiveId" clId="{19A3005A-8A8C-4B5D-92D3-8E31A989146F}" dt="2024-03-01T21:16:05.353" v="179" actId="478"/>
          <ac:picMkLst>
            <pc:docMk/>
            <pc:sldMk cId="2755683646" sldId="2310"/>
            <ac:picMk id="3" creationId="{CEE1AAF3-D76B-AB16-219B-71A4DC826DC6}"/>
          </ac:picMkLst>
        </pc:picChg>
        <pc:picChg chg="add mod">
          <ac:chgData name="Erberson Pinheiro" userId="c7a5b9113d4dffce" providerId="LiveId" clId="{19A3005A-8A8C-4B5D-92D3-8E31A989146F}" dt="2024-03-01T21:17:53.690" v="201" actId="1440"/>
          <ac:picMkLst>
            <pc:docMk/>
            <pc:sldMk cId="2755683646" sldId="2310"/>
            <ac:picMk id="11266" creationId="{93BE669D-207F-E221-2CB9-E81186008AA9}"/>
          </ac:picMkLst>
        </pc:picChg>
      </pc:sldChg>
      <pc:sldChg chg="modSp mod">
        <pc:chgData name="Erberson Pinheiro" userId="c7a5b9113d4dffce" providerId="LiveId" clId="{19A3005A-8A8C-4B5D-92D3-8E31A989146F}" dt="2024-03-01T21:16:55.763" v="195"/>
        <pc:sldMkLst>
          <pc:docMk/>
          <pc:sldMk cId="460013127" sldId="2311"/>
        </pc:sldMkLst>
        <pc:spChg chg="mod">
          <ac:chgData name="Erberson Pinheiro" userId="c7a5b9113d4dffce" providerId="LiveId" clId="{19A3005A-8A8C-4B5D-92D3-8E31A989146F}" dt="2024-03-01T21:16:55.763" v="195"/>
          <ac:spMkLst>
            <pc:docMk/>
            <pc:sldMk cId="460013127" sldId="2311"/>
            <ac:spMk id="2" creationId="{1B3D9F72-9018-EE50-52E7-1E32B744B7C9}"/>
          </ac:spMkLst>
        </pc:spChg>
      </pc:sldChg>
      <pc:sldChg chg="modSp mod">
        <pc:chgData name="Erberson Pinheiro" userId="c7a5b9113d4dffce" providerId="LiveId" clId="{19A3005A-8A8C-4B5D-92D3-8E31A989146F}" dt="2024-03-02T20:11:29.554" v="311" actId="1076"/>
        <pc:sldMkLst>
          <pc:docMk/>
          <pc:sldMk cId="202852533" sldId="2313"/>
        </pc:sldMkLst>
        <pc:spChg chg="mod">
          <ac:chgData name="Erberson Pinheiro" userId="c7a5b9113d4dffce" providerId="LiveId" clId="{19A3005A-8A8C-4B5D-92D3-8E31A989146F}" dt="2024-03-02T20:11:29.554" v="311" actId="1076"/>
          <ac:spMkLst>
            <pc:docMk/>
            <pc:sldMk cId="202852533" sldId="2313"/>
            <ac:spMk id="2" creationId="{9FFE42A4-BF33-5DC3-D0A5-8729209250D9}"/>
          </ac:spMkLst>
        </pc:spChg>
      </pc:sldChg>
      <pc:sldChg chg="addSp delSp modSp mod">
        <pc:chgData name="Erberson Pinheiro" userId="c7a5b9113d4dffce" providerId="LiveId" clId="{19A3005A-8A8C-4B5D-92D3-8E31A989146F}" dt="2024-03-02T20:11:57.090" v="315" actId="1076"/>
        <pc:sldMkLst>
          <pc:docMk/>
          <pc:sldMk cId="1914063582" sldId="2314"/>
        </pc:sldMkLst>
        <pc:spChg chg="mod">
          <ac:chgData name="Erberson Pinheiro" userId="c7a5b9113d4dffce" providerId="LiveId" clId="{19A3005A-8A8C-4B5D-92D3-8E31A989146F}" dt="2024-03-02T20:11:48.897" v="313" actId="1076"/>
          <ac:spMkLst>
            <pc:docMk/>
            <pc:sldMk cId="1914063582" sldId="2314"/>
            <ac:spMk id="2" creationId="{08398894-D183-937C-64CD-2F702148600E}"/>
          </ac:spMkLst>
        </pc:spChg>
        <pc:picChg chg="del">
          <ac:chgData name="Erberson Pinheiro" userId="c7a5b9113d4dffce" providerId="LiveId" clId="{19A3005A-8A8C-4B5D-92D3-8E31A989146F}" dt="2024-03-01T21:19:53.230" v="208" actId="478"/>
          <ac:picMkLst>
            <pc:docMk/>
            <pc:sldMk cId="1914063582" sldId="2314"/>
            <ac:picMk id="3" creationId="{7DAC780B-D9EE-31B1-70C1-83C2059E6A64}"/>
          </ac:picMkLst>
        </pc:picChg>
        <pc:picChg chg="add mod">
          <ac:chgData name="Erberson Pinheiro" userId="c7a5b9113d4dffce" providerId="LiveId" clId="{19A3005A-8A8C-4B5D-92D3-8E31A989146F}" dt="2024-03-02T20:11:57.090" v="315" actId="1076"/>
          <ac:picMkLst>
            <pc:docMk/>
            <pc:sldMk cId="1914063582" sldId="2314"/>
            <ac:picMk id="5" creationId="{FF6B75C8-ECA7-78D5-1833-82249CDE02C8}"/>
          </ac:picMkLst>
        </pc:picChg>
      </pc:sldChg>
      <pc:sldChg chg="addSp delSp modSp mod">
        <pc:chgData name="Erberson Pinheiro" userId="c7a5b9113d4dffce" providerId="LiveId" clId="{19A3005A-8A8C-4B5D-92D3-8E31A989146F}" dt="2024-03-02T20:11:41.762" v="312" actId="1076"/>
        <pc:sldMkLst>
          <pc:docMk/>
          <pc:sldMk cId="3783442189" sldId="2315"/>
        </pc:sldMkLst>
        <pc:spChg chg="mod">
          <ac:chgData name="Erberson Pinheiro" userId="c7a5b9113d4dffce" providerId="LiveId" clId="{19A3005A-8A8C-4B5D-92D3-8E31A989146F}" dt="2024-03-02T20:11:41.762" v="312" actId="1076"/>
          <ac:spMkLst>
            <pc:docMk/>
            <pc:sldMk cId="3783442189" sldId="2315"/>
            <ac:spMk id="2" creationId="{F18B480D-490D-EC04-FBA1-AFD4DFE5A671}"/>
          </ac:spMkLst>
        </pc:spChg>
        <pc:picChg chg="del">
          <ac:chgData name="Erberson Pinheiro" userId="c7a5b9113d4dffce" providerId="LiveId" clId="{19A3005A-8A8C-4B5D-92D3-8E31A989146F}" dt="2024-03-01T21:18:12.328" v="202" actId="478"/>
          <ac:picMkLst>
            <pc:docMk/>
            <pc:sldMk cId="3783442189" sldId="2315"/>
            <ac:picMk id="3" creationId="{04542CCB-ABC2-A36B-11BC-F24FA2243E5A}"/>
          </ac:picMkLst>
        </pc:picChg>
        <pc:picChg chg="add mod">
          <ac:chgData name="Erberson Pinheiro" userId="c7a5b9113d4dffce" providerId="LiveId" clId="{19A3005A-8A8C-4B5D-92D3-8E31A989146F}" dt="2024-03-01T21:18:57.298" v="207" actId="1440"/>
          <ac:picMkLst>
            <pc:docMk/>
            <pc:sldMk cId="3783442189" sldId="2315"/>
            <ac:picMk id="12290" creationId="{BB21E52D-DE93-5EA4-9F66-3B6C41B683A8}"/>
          </ac:picMkLst>
        </pc:picChg>
      </pc:sldChg>
      <pc:sldChg chg="modSp mod">
        <pc:chgData name="Erberson Pinheiro" userId="c7a5b9113d4dffce" providerId="LiveId" clId="{19A3005A-8A8C-4B5D-92D3-8E31A989146F}" dt="2024-03-02T20:12:15.112" v="318" actId="1076"/>
        <pc:sldMkLst>
          <pc:docMk/>
          <pc:sldMk cId="797108001" sldId="2316"/>
        </pc:sldMkLst>
        <pc:picChg chg="mod">
          <ac:chgData name="Erberson Pinheiro" userId="c7a5b9113d4dffce" providerId="LiveId" clId="{19A3005A-8A8C-4B5D-92D3-8E31A989146F}" dt="2024-03-02T20:12:15.112" v="318" actId="1076"/>
          <ac:picMkLst>
            <pc:docMk/>
            <pc:sldMk cId="797108001" sldId="2316"/>
            <ac:picMk id="3" creationId="{388ED048-8055-F439-75D3-57010C6B36B6}"/>
          </ac:picMkLst>
        </pc:picChg>
      </pc:sldChg>
      <pc:sldChg chg="modSp mod">
        <pc:chgData name="Erberson Pinheiro" userId="c7a5b9113d4dffce" providerId="LiveId" clId="{19A3005A-8A8C-4B5D-92D3-8E31A989146F}" dt="2024-03-01T21:21:07.271" v="218" actId="20577"/>
        <pc:sldMkLst>
          <pc:docMk/>
          <pc:sldMk cId="1634265540" sldId="2321"/>
        </pc:sldMkLst>
        <pc:spChg chg="mod">
          <ac:chgData name="Erberson Pinheiro" userId="c7a5b9113d4dffce" providerId="LiveId" clId="{19A3005A-8A8C-4B5D-92D3-8E31A989146F}" dt="2024-03-01T21:21:07.271" v="218" actId="20577"/>
          <ac:spMkLst>
            <pc:docMk/>
            <pc:sldMk cId="1634265540" sldId="2321"/>
            <ac:spMk id="2" creationId="{AD00C3AC-9FB4-932E-9F7C-7BD137FEF577}"/>
          </ac:spMkLst>
        </pc:spChg>
      </pc:sldChg>
      <pc:sldChg chg="modSp mod">
        <pc:chgData name="Erberson Pinheiro" userId="c7a5b9113d4dffce" providerId="LiveId" clId="{19A3005A-8A8C-4B5D-92D3-8E31A989146F}" dt="2024-03-01T21:21:00.084" v="215" actId="21"/>
        <pc:sldMkLst>
          <pc:docMk/>
          <pc:sldMk cId="2381904659" sldId="2322"/>
        </pc:sldMkLst>
        <pc:spChg chg="mod">
          <ac:chgData name="Erberson Pinheiro" userId="c7a5b9113d4dffce" providerId="LiveId" clId="{19A3005A-8A8C-4B5D-92D3-8E31A989146F}" dt="2024-03-01T21:21:00.084" v="215" actId="21"/>
          <ac:spMkLst>
            <pc:docMk/>
            <pc:sldMk cId="2381904659" sldId="2322"/>
            <ac:spMk id="2" creationId="{EAC2FD71-51EC-4A2C-2CD8-8BF72A57FEF7}"/>
          </ac:spMkLst>
        </pc:spChg>
      </pc:sldChg>
      <pc:sldChg chg="addSp delSp modSp mod">
        <pc:chgData name="Erberson Pinheiro" userId="c7a5b9113d4dffce" providerId="LiveId" clId="{19A3005A-8A8C-4B5D-92D3-8E31A989146F}" dt="2024-03-02T20:01:07.674" v="261" actId="1076"/>
        <pc:sldMkLst>
          <pc:docMk/>
          <pc:sldMk cId="2660085503" sldId="2555"/>
        </pc:sldMkLst>
        <pc:spChg chg="mod">
          <ac:chgData name="Erberson Pinheiro" userId="c7a5b9113d4dffce" providerId="LiveId" clId="{19A3005A-8A8C-4B5D-92D3-8E31A989146F}" dt="2024-03-02T19:57:02.356" v="225" actId="20577"/>
          <ac:spMkLst>
            <pc:docMk/>
            <pc:sldMk cId="2660085503" sldId="2555"/>
            <ac:spMk id="2" creationId="{B61B4E68-7D63-AAE0-F956-BE897BD5B8E6}"/>
          </ac:spMkLst>
        </pc:spChg>
        <pc:picChg chg="del">
          <ac:chgData name="Erberson Pinheiro" userId="c7a5b9113d4dffce" providerId="LiveId" clId="{19A3005A-8A8C-4B5D-92D3-8E31A989146F}" dt="2024-03-02T19:57:04.356" v="226" actId="478"/>
          <ac:picMkLst>
            <pc:docMk/>
            <pc:sldMk cId="2660085503" sldId="2555"/>
            <ac:picMk id="6" creationId="{9649D998-8D23-431A-0823-97068D169458}"/>
          </ac:picMkLst>
        </pc:picChg>
        <pc:picChg chg="add mod">
          <ac:chgData name="Erberson Pinheiro" userId="c7a5b9113d4dffce" providerId="LiveId" clId="{19A3005A-8A8C-4B5D-92D3-8E31A989146F}" dt="2024-03-02T20:01:07.674" v="261" actId="1076"/>
          <ac:picMkLst>
            <pc:docMk/>
            <pc:sldMk cId="2660085503" sldId="2555"/>
            <ac:picMk id="1026" creationId="{509A05FE-B02C-E5F2-95F6-BDE5010C022E}"/>
          </ac:picMkLst>
        </pc:picChg>
      </pc:sldChg>
      <pc:sldChg chg="addSp delSp modSp mod">
        <pc:chgData name="Erberson Pinheiro" userId="c7a5b9113d4dffce" providerId="LiveId" clId="{19A3005A-8A8C-4B5D-92D3-8E31A989146F}" dt="2024-03-02T20:02:27.084" v="265" actId="1076"/>
        <pc:sldMkLst>
          <pc:docMk/>
          <pc:sldMk cId="3842156777" sldId="2556"/>
        </pc:sldMkLst>
        <pc:spChg chg="mod">
          <ac:chgData name="Erberson Pinheiro" userId="c7a5b9113d4dffce" providerId="LiveId" clId="{19A3005A-8A8C-4B5D-92D3-8E31A989146F}" dt="2024-03-02T19:57:34.453" v="243" actId="123"/>
          <ac:spMkLst>
            <pc:docMk/>
            <pc:sldMk cId="3842156777" sldId="2556"/>
            <ac:spMk id="2" creationId="{EBEFA480-A0E2-4063-49C8-200BAF6FEA43}"/>
          </ac:spMkLst>
        </pc:spChg>
        <pc:picChg chg="del">
          <ac:chgData name="Erberson Pinheiro" userId="c7a5b9113d4dffce" providerId="LiveId" clId="{19A3005A-8A8C-4B5D-92D3-8E31A989146F}" dt="2024-03-02T19:57:06.891" v="227" actId="478"/>
          <ac:picMkLst>
            <pc:docMk/>
            <pc:sldMk cId="3842156777" sldId="2556"/>
            <ac:picMk id="4" creationId="{2B1A5707-92DC-B9A4-4AD6-15171EED2DBF}"/>
          </ac:picMkLst>
        </pc:picChg>
        <pc:picChg chg="add mod">
          <ac:chgData name="Erberson Pinheiro" userId="c7a5b9113d4dffce" providerId="LiveId" clId="{19A3005A-8A8C-4B5D-92D3-8E31A989146F}" dt="2024-03-02T20:02:27.084" v="265" actId="1076"/>
          <ac:picMkLst>
            <pc:docMk/>
            <pc:sldMk cId="3842156777" sldId="2556"/>
            <ac:picMk id="2050" creationId="{F610971D-CA07-4695-2B54-478F4D615ECB}"/>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BE03FB7-BEF0-70FC-5BAF-182D1C2ADE0B}"/>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xmlns="" id="{9D7E431B-FAA4-A48B-F3E7-2E4D6A21DD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xmlns="" id="{84C75512-9152-3061-FFDA-98F536856A13}"/>
              </a:ext>
            </a:extLst>
          </p:cNvPr>
          <p:cNvSpPr>
            <a:spLocks noGrp="1"/>
          </p:cNvSpPr>
          <p:nvPr>
            <p:ph type="dt" sz="half" idx="10"/>
          </p:nvPr>
        </p:nvSpPr>
        <p:spPr/>
        <p:txBody>
          <a:bodyPr/>
          <a:lstStyle/>
          <a:p>
            <a:fld id="{A1D9D367-ADA4-46A8-8557-1BA3EF00CEB6}" type="datetimeFigureOut">
              <a:rPr lang="pt-BR" smtClean="0"/>
              <a:t>11/10/2024</a:t>
            </a:fld>
            <a:endParaRPr lang="pt-BR"/>
          </a:p>
        </p:txBody>
      </p:sp>
      <p:sp>
        <p:nvSpPr>
          <p:cNvPr id="5" name="Espaço Reservado para Rodapé 4">
            <a:extLst>
              <a:ext uri="{FF2B5EF4-FFF2-40B4-BE49-F238E27FC236}">
                <a16:creationId xmlns:a16="http://schemas.microsoft.com/office/drawing/2014/main" xmlns="" id="{519357AD-D508-E65A-30D4-F6E7B691617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D9AB9E13-4040-7D7A-E8DE-64D363F2C42C}"/>
              </a:ext>
            </a:extLst>
          </p:cNvPr>
          <p:cNvSpPr>
            <a:spLocks noGrp="1"/>
          </p:cNvSpPr>
          <p:nvPr>
            <p:ph type="sldNum" sz="quarter" idx="12"/>
          </p:nvPr>
        </p:nvSpPr>
        <p:spPr/>
        <p:txBody>
          <a:bodyPr/>
          <a:lstStyle/>
          <a:p>
            <a:fld id="{23B71750-3CA3-4F76-BD14-CCE829967C3C}" type="slidenum">
              <a:rPr lang="pt-BR" smtClean="0"/>
              <a:t>‹nº›</a:t>
            </a:fld>
            <a:endParaRPr lang="pt-BR"/>
          </a:p>
        </p:txBody>
      </p:sp>
    </p:spTree>
    <p:extLst>
      <p:ext uri="{BB962C8B-B14F-4D97-AF65-F5344CB8AC3E}">
        <p14:creationId xmlns:p14="http://schemas.microsoft.com/office/powerpoint/2010/main" val="2338898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99C8A39-B2CB-5FA4-F64B-DE9D555FD6B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xmlns="" id="{91122B86-B77C-D9D1-98CE-273F75E91FA1}"/>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C3285CBC-ADA8-E8A8-D592-078C1C1E89EA}"/>
              </a:ext>
            </a:extLst>
          </p:cNvPr>
          <p:cNvSpPr>
            <a:spLocks noGrp="1"/>
          </p:cNvSpPr>
          <p:nvPr>
            <p:ph type="dt" sz="half" idx="10"/>
          </p:nvPr>
        </p:nvSpPr>
        <p:spPr/>
        <p:txBody>
          <a:bodyPr/>
          <a:lstStyle/>
          <a:p>
            <a:fld id="{A1D9D367-ADA4-46A8-8557-1BA3EF00CEB6}" type="datetimeFigureOut">
              <a:rPr lang="pt-BR" smtClean="0"/>
              <a:t>11/10/2024</a:t>
            </a:fld>
            <a:endParaRPr lang="pt-BR"/>
          </a:p>
        </p:txBody>
      </p:sp>
      <p:sp>
        <p:nvSpPr>
          <p:cNvPr id="5" name="Espaço Reservado para Rodapé 4">
            <a:extLst>
              <a:ext uri="{FF2B5EF4-FFF2-40B4-BE49-F238E27FC236}">
                <a16:creationId xmlns:a16="http://schemas.microsoft.com/office/drawing/2014/main" xmlns="" id="{082BEF3A-C153-CEF1-0B73-B84DC196BBA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19ECA98D-17B8-078C-B761-0EE58ECA578A}"/>
              </a:ext>
            </a:extLst>
          </p:cNvPr>
          <p:cNvSpPr>
            <a:spLocks noGrp="1"/>
          </p:cNvSpPr>
          <p:nvPr>
            <p:ph type="sldNum" sz="quarter" idx="12"/>
          </p:nvPr>
        </p:nvSpPr>
        <p:spPr/>
        <p:txBody>
          <a:bodyPr/>
          <a:lstStyle/>
          <a:p>
            <a:fld id="{23B71750-3CA3-4F76-BD14-CCE829967C3C}" type="slidenum">
              <a:rPr lang="pt-BR" smtClean="0"/>
              <a:t>‹nº›</a:t>
            </a:fld>
            <a:endParaRPr lang="pt-BR"/>
          </a:p>
        </p:txBody>
      </p:sp>
    </p:spTree>
    <p:extLst>
      <p:ext uri="{BB962C8B-B14F-4D97-AF65-F5344CB8AC3E}">
        <p14:creationId xmlns:p14="http://schemas.microsoft.com/office/powerpoint/2010/main" val="1942481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234B2E0-83E6-A834-4150-3CA77C624458}"/>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xmlns="" id="{7940CCE8-7CBF-3BB9-8475-DFBDD72789A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xmlns="" id="{AC1236FA-7656-A4A9-BAD8-E5A13676EDC1}"/>
              </a:ext>
            </a:extLst>
          </p:cNvPr>
          <p:cNvSpPr>
            <a:spLocks noGrp="1"/>
          </p:cNvSpPr>
          <p:nvPr>
            <p:ph type="dt" sz="half" idx="10"/>
          </p:nvPr>
        </p:nvSpPr>
        <p:spPr/>
        <p:txBody>
          <a:bodyPr/>
          <a:lstStyle/>
          <a:p>
            <a:fld id="{A1D9D367-ADA4-46A8-8557-1BA3EF00CEB6}" type="datetimeFigureOut">
              <a:rPr lang="pt-BR" smtClean="0"/>
              <a:t>11/10/2024</a:t>
            </a:fld>
            <a:endParaRPr lang="pt-BR"/>
          </a:p>
        </p:txBody>
      </p:sp>
      <p:sp>
        <p:nvSpPr>
          <p:cNvPr id="5" name="Espaço Reservado para Rodapé 4">
            <a:extLst>
              <a:ext uri="{FF2B5EF4-FFF2-40B4-BE49-F238E27FC236}">
                <a16:creationId xmlns:a16="http://schemas.microsoft.com/office/drawing/2014/main" xmlns="" id="{B1F2691D-D601-1316-2F71-C622ED1720F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E25AA8FE-159E-4D95-CB0B-992E4E704435}"/>
              </a:ext>
            </a:extLst>
          </p:cNvPr>
          <p:cNvSpPr>
            <a:spLocks noGrp="1"/>
          </p:cNvSpPr>
          <p:nvPr>
            <p:ph type="sldNum" sz="quarter" idx="12"/>
          </p:nvPr>
        </p:nvSpPr>
        <p:spPr/>
        <p:txBody>
          <a:bodyPr/>
          <a:lstStyle/>
          <a:p>
            <a:fld id="{23B71750-3CA3-4F76-BD14-CCE829967C3C}" type="slidenum">
              <a:rPr lang="pt-BR" smtClean="0"/>
              <a:t>‹nº›</a:t>
            </a:fld>
            <a:endParaRPr lang="pt-BR"/>
          </a:p>
        </p:txBody>
      </p:sp>
    </p:spTree>
    <p:extLst>
      <p:ext uri="{BB962C8B-B14F-4D97-AF65-F5344CB8AC3E}">
        <p14:creationId xmlns:p14="http://schemas.microsoft.com/office/powerpoint/2010/main" val="1196473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7C28544-4523-5C77-25DD-0AF53C4ECECE}"/>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xmlns="" id="{A213778F-3706-FD24-497B-9E7D33B6F81F}"/>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xmlns="" id="{3EEB71DA-10E1-48D4-D01D-3AFAB163F4C1}"/>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xmlns="" id="{9E373BD2-0317-C568-AC12-0E2BC7F53CA1}"/>
              </a:ext>
            </a:extLst>
          </p:cNvPr>
          <p:cNvSpPr>
            <a:spLocks noGrp="1"/>
          </p:cNvSpPr>
          <p:nvPr>
            <p:ph type="dt" sz="half" idx="10"/>
          </p:nvPr>
        </p:nvSpPr>
        <p:spPr/>
        <p:txBody>
          <a:bodyPr/>
          <a:lstStyle/>
          <a:p>
            <a:fld id="{A1D9D367-ADA4-46A8-8557-1BA3EF00CEB6}" type="datetimeFigureOut">
              <a:rPr lang="pt-BR" smtClean="0"/>
              <a:t>11/10/2024</a:t>
            </a:fld>
            <a:endParaRPr lang="pt-BR"/>
          </a:p>
        </p:txBody>
      </p:sp>
      <p:sp>
        <p:nvSpPr>
          <p:cNvPr id="6" name="Espaço Reservado para Rodapé 5">
            <a:extLst>
              <a:ext uri="{FF2B5EF4-FFF2-40B4-BE49-F238E27FC236}">
                <a16:creationId xmlns:a16="http://schemas.microsoft.com/office/drawing/2014/main" xmlns="" id="{ADA15EA9-104F-154C-5453-8E0B17A4D0E0}"/>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2ED370EE-2433-8441-CB06-F9C5C8748BB3}"/>
              </a:ext>
            </a:extLst>
          </p:cNvPr>
          <p:cNvSpPr>
            <a:spLocks noGrp="1"/>
          </p:cNvSpPr>
          <p:nvPr>
            <p:ph type="sldNum" sz="quarter" idx="12"/>
          </p:nvPr>
        </p:nvSpPr>
        <p:spPr/>
        <p:txBody>
          <a:bodyPr/>
          <a:lstStyle/>
          <a:p>
            <a:fld id="{23B71750-3CA3-4F76-BD14-CCE829967C3C}" type="slidenum">
              <a:rPr lang="pt-BR" smtClean="0"/>
              <a:t>‹nº›</a:t>
            </a:fld>
            <a:endParaRPr lang="pt-BR"/>
          </a:p>
        </p:txBody>
      </p:sp>
    </p:spTree>
    <p:extLst>
      <p:ext uri="{BB962C8B-B14F-4D97-AF65-F5344CB8AC3E}">
        <p14:creationId xmlns:p14="http://schemas.microsoft.com/office/powerpoint/2010/main" val="4094145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1E86EBC-8CE6-664E-10B7-34305EB1FD8C}"/>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xmlns="" id="{F5C3C105-F7B7-211E-6CE6-697C80F4F5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xmlns="" id="{B490ECD0-1BE3-BE3B-F9DA-5C8ED053E9C4}"/>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xmlns="" id="{C8D1FD39-D66F-686D-C3BD-E5626C06E3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xmlns="" id="{FD0B8ACC-13B7-E69B-94C4-26E0DE6A661B}"/>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xmlns="" id="{AFBB87E3-DC68-3BFA-A97C-1DFCDC930429}"/>
              </a:ext>
            </a:extLst>
          </p:cNvPr>
          <p:cNvSpPr>
            <a:spLocks noGrp="1"/>
          </p:cNvSpPr>
          <p:nvPr>
            <p:ph type="dt" sz="half" idx="10"/>
          </p:nvPr>
        </p:nvSpPr>
        <p:spPr/>
        <p:txBody>
          <a:bodyPr/>
          <a:lstStyle/>
          <a:p>
            <a:fld id="{A1D9D367-ADA4-46A8-8557-1BA3EF00CEB6}" type="datetimeFigureOut">
              <a:rPr lang="pt-BR" smtClean="0"/>
              <a:t>11/10/2024</a:t>
            </a:fld>
            <a:endParaRPr lang="pt-BR"/>
          </a:p>
        </p:txBody>
      </p:sp>
      <p:sp>
        <p:nvSpPr>
          <p:cNvPr id="8" name="Espaço Reservado para Rodapé 7">
            <a:extLst>
              <a:ext uri="{FF2B5EF4-FFF2-40B4-BE49-F238E27FC236}">
                <a16:creationId xmlns:a16="http://schemas.microsoft.com/office/drawing/2014/main" xmlns="" id="{45FF251C-81D5-714C-435E-B5BD3107ECB6}"/>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xmlns="" id="{B456EED2-7409-8FBE-F3A9-0E7B2C9C4583}"/>
              </a:ext>
            </a:extLst>
          </p:cNvPr>
          <p:cNvSpPr>
            <a:spLocks noGrp="1"/>
          </p:cNvSpPr>
          <p:nvPr>
            <p:ph type="sldNum" sz="quarter" idx="12"/>
          </p:nvPr>
        </p:nvSpPr>
        <p:spPr/>
        <p:txBody>
          <a:bodyPr/>
          <a:lstStyle/>
          <a:p>
            <a:fld id="{23B71750-3CA3-4F76-BD14-CCE829967C3C}" type="slidenum">
              <a:rPr lang="pt-BR" smtClean="0"/>
              <a:t>‹nº›</a:t>
            </a:fld>
            <a:endParaRPr lang="pt-BR"/>
          </a:p>
        </p:txBody>
      </p:sp>
    </p:spTree>
    <p:extLst>
      <p:ext uri="{BB962C8B-B14F-4D97-AF65-F5344CB8AC3E}">
        <p14:creationId xmlns:p14="http://schemas.microsoft.com/office/powerpoint/2010/main" val="1929456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5196519-A234-6A0F-D082-E47E4AF15B90}"/>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xmlns="" id="{9FA76A28-427B-4785-E452-267EA4C49C5F}"/>
              </a:ext>
            </a:extLst>
          </p:cNvPr>
          <p:cNvSpPr>
            <a:spLocks noGrp="1"/>
          </p:cNvSpPr>
          <p:nvPr>
            <p:ph type="dt" sz="half" idx="10"/>
          </p:nvPr>
        </p:nvSpPr>
        <p:spPr/>
        <p:txBody>
          <a:bodyPr/>
          <a:lstStyle/>
          <a:p>
            <a:fld id="{A1D9D367-ADA4-46A8-8557-1BA3EF00CEB6}" type="datetimeFigureOut">
              <a:rPr lang="pt-BR" smtClean="0"/>
              <a:t>11/10/2024</a:t>
            </a:fld>
            <a:endParaRPr lang="pt-BR"/>
          </a:p>
        </p:txBody>
      </p:sp>
      <p:sp>
        <p:nvSpPr>
          <p:cNvPr id="4" name="Espaço Reservado para Rodapé 3">
            <a:extLst>
              <a:ext uri="{FF2B5EF4-FFF2-40B4-BE49-F238E27FC236}">
                <a16:creationId xmlns:a16="http://schemas.microsoft.com/office/drawing/2014/main" xmlns="" id="{926419D7-97D4-F328-AB91-CC2FECD5804D}"/>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xmlns="" id="{56CE6B53-6CF3-EB45-6A20-2624106A52A8}"/>
              </a:ext>
            </a:extLst>
          </p:cNvPr>
          <p:cNvSpPr>
            <a:spLocks noGrp="1"/>
          </p:cNvSpPr>
          <p:nvPr>
            <p:ph type="sldNum" sz="quarter" idx="12"/>
          </p:nvPr>
        </p:nvSpPr>
        <p:spPr/>
        <p:txBody>
          <a:bodyPr/>
          <a:lstStyle/>
          <a:p>
            <a:fld id="{23B71750-3CA3-4F76-BD14-CCE829967C3C}" type="slidenum">
              <a:rPr lang="pt-BR" smtClean="0"/>
              <a:t>‹nº›</a:t>
            </a:fld>
            <a:endParaRPr lang="pt-BR"/>
          </a:p>
        </p:txBody>
      </p:sp>
    </p:spTree>
    <p:extLst>
      <p:ext uri="{BB962C8B-B14F-4D97-AF65-F5344CB8AC3E}">
        <p14:creationId xmlns:p14="http://schemas.microsoft.com/office/powerpoint/2010/main" val="20096300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xmlns="" id="{E21CD192-530D-79C1-B2D6-78E750263BA4}"/>
              </a:ext>
            </a:extLst>
          </p:cNvPr>
          <p:cNvSpPr>
            <a:spLocks noGrp="1"/>
          </p:cNvSpPr>
          <p:nvPr>
            <p:ph type="dt" sz="half" idx="10"/>
          </p:nvPr>
        </p:nvSpPr>
        <p:spPr/>
        <p:txBody>
          <a:bodyPr/>
          <a:lstStyle/>
          <a:p>
            <a:fld id="{A1D9D367-ADA4-46A8-8557-1BA3EF00CEB6}" type="datetimeFigureOut">
              <a:rPr lang="pt-BR" smtClean="0"/>
              <a:t>11/10/2024</a:t>
            </a:fld>
            <a:endParaRPr lang="pt-BR"/>
          </a:p>
        </p:txBody>
      </p:sp>
      <p:sp>
        <p:nvSpPr>
          <p:cNvPr id="3" name="Espaço Reservado para Rodapé 2">
            <a:extLst>
              <a:ext uri="{FF2B5EF4-FFF2-40B4-BE49-F238E27FC236}">
                <a16:creationId xmlns:a16="http://schemas.microsoft.com/office/drawing/2014/main" xmlns="" id="{18FFC5FB-4925-7FCC-9FAF-8FCB8092FA9D}"/>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xmlns="" id="{C25DE0CF-A12E-885B-F971-53F138CD6D35}"/>
              </a:ext>
            </a:extLst>
          </p:cNvPr>
          <p:cNvSpPr>
            <a:spLocks noGrp="1"/>
          </p:cNvSpPr>
          <p:nvPr>
            <p:ph type="sldNum" sz="quarter" idx="12"/>
          </p:nvPr>
        </p:nvSpPr>
        <p:spPr/>
        <p:txBody>
          <a:bodyPr/>
          <a:lstStyle/>
          <a:p>
            <a:fld id="{23B71750-3CA3-4F76-BD14-CCE829967C3C}" type="slidenum">
              <a:rPr lang="pt-BR" smtClean="0"/>
              <a:t>‹nº›</a:t>
            </a:fld>
            <a:endParaRPr lang="pt-BR"/>
          </a:p>
        </p:txBody>
      </p:sp>
    </p:spTree>
    <p:extLst>
      <p:ext uri="{BB962C8B-B14F-4D97-AF65-F5344CB8AC3E}">
        <p14:creationId xmlns:p14="http://schemas.microsoft.com/office/powerpoint/2010/main" val="103437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0B1D600-A6C3-2BC2-0A57-CF9C2336D71A}"/>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xmlns="" id="{E0011A79-DC68-25BF-A959-78E2A1D7FC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xmlns="" id="{1E6726E9-29F2-CBF4-C8AF-3CE4FF042B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xmlns="" id="{A7772653-6F0D-F515-8C46-92F06BBABA67}"/>
              </a:ext>
            </a:extLst>
          </p:cNvPr>
          <p:cNvSpPr>
            <a:spLocks noGrp="1"/>
          </p:cNvSpPr>
          <p:nvPr>
            <p:ph type="dt" sz="half" idx="10"/>
          </p:nvPr>
        </p:nvSpPr>
        <p:spPr/>
        <p:txBody>
          <a:bodyPr/>
          <a:lstStyle/>
          <a:p>
            <a:fld id="{A1D9D367-ADA4-46A8-8557-1BA3EF00CEB6}" type="datetimeFigureOut">
              <a:rPr lang="pt-BR" smtClean="0"/>
              <a:t>11/10/2024</a:t>
            </a:fld>
            <a:endParaRPr lang="pt-BR"/>
          </a:p>
        </p:txBody>
      </p:sp>
      <p:sp>
        <p:nvSpPr>
          <p:cNvPr id="6" name="Espaço Reservado para Rodapé 5">
            <a:extLst>
              <a:ext uri="{FF2B5EF4-FFF2-40B4-BE49-F238E27FC236}">
                <a16:creationId xmlns:a16="http://schemas.microsoft.com/office/drawing/2014/main" xmlns="" id="{DEDFD456-2EA8-0172-6043-3295AC861E08}"/>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847529CA-7751-D17E-6B22-3333FCADA210}"/>
              </a:ext>
            </a:extLst>
          </p:cNvPr>
          <p:cNvSpPr>
            <a:spLocks noGrp="1"/>
          </p:cNvSpPr>
          <p:nvPr>
            <p:ph type="sldNum" sz="quarter" idx="12"/>
          </p:nvPr>
        </p:nvSpPr>
        <p:spPr/>
        <p:txBody>
          <a:bodyPr/>
          <a:lstStyle/>
          <a:p>
            <a:fld id="{23B71750-3CA3-4F76-BD14-CCE829967C3C}" type="slidenum">
              <a:rPr lang="pt-BR" smtClean="0"/>
              <a:t>‹nº›</a:t>
            </a:fld>
            <a:endParaRPr lang="pt-BR"/>
          </a:p>
        </p:txBody>
      </p:sp>
    </p:spTree>
    <p:extLst>
      <p:ext uri="{BB962C8B-B14F-4D97-AF65-F5344CB8AC3E}">
        <p14:creationId xmlns:p14="http://schemas.microsoft.com/office/powerpoint/2010/main" val="3647771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59894F4-695D-53F2-D0FD-2D4A379846D8}"/>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xmlns="" id="{BCE5F555-78B3-BE52-89A8-ACB5CC6444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xmlns="" id="{6C9230E4-F60A-025A-8A8D-ABE3FAF6BB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xmlns="" id="{0F922323-DD96-57C1-CC87-73802CAD85A9}"/>
              </a:ext>
            </a:extLst>
          </p:cNvPr>
          <p:cNvSpPr>
            <a:spLocks noGrp="1"/>
          </p:cNvSpPr>
          <p:nvPr>
            <p:ph type="dt" sz="half" idx="10"/>
          </p:nvPr>
        </p:nvSpPr>
        <p:spPr/>
        <p:txBody>
          <a:bodyPr/>
          <a:lstStyle/>
          <a:p>
            <a:fld id="{A1D9D367-ADA4-46A8-8557-1BA3EF00CEB6}" type="datetimeFigureOut">
              <a:rPr lang="pt-BR" smtClean="0"/>
              <a:t>11/10/2024</a:t>
            </a:fld>
            <a:endParaRPr lang="pt-BR"/>
          </a:p>
        </p:txBody>
      </p:sp>
      <p:sp>
        <p:nvSpPr>
          <p:cNvPr id="6" name="Espaço Reservado para Rodapé 5">
            <a:extLst>
              <a:ext uri="{FF2B5EF4-FFF2-40B4-BE49-F238E27FC236}">
                <a16:creationId xmlns:a16="http://schemas.microsoft.com/office/drawing/2014/main" xmlns="" id="{239D4D00-27FF-55DB-8112-4F3855A4C600}"/>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413D322B-C30E-5C2B-8BB6-61B9650FDD4E}"/>
              </a:ext>
            </a:extLst>
          </p:cNvPr>
          <p:cNvSpPr>
            <a:spLocks noGrp="1"/>
          </p:cNvSpPr>
          <p:nvPr>
            <p:ph type="sldNum" sz="quarter" idx="12"/>
          </p:nvPr>
        </p:nvSpPr>
        <p:spPr/>
        <p:txBody>
          <a:bodyPr/>
          <a:lstStyle/>
          <a:p>
            <a:fld id="{23B71750-3CA3-4F76-BD14-CCE829967C3C}" type="slidenum">
              <a:rPr lang="pt-BR" smtClean="0"/>
              <a:t>‹nº›</a:t>
            </a:fld>
            <a:endParaRPr lang="pt-BR"/>
          </a:p>
        </p:txBody>
      </p:sp>
    </p:spTree>
    <p:extLst>
      <p:ext uri="{BB962C8B-B14F-4D97-AF65-F5344CB8AC3E}">
        <p14:creationId xmlns:p14="http://schemas.microsoft.com/office/powerpoint/2010/main" val="156631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870948B-52F2-510C-1DD1-F2CC7C69ACDD}"/>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xmlns="" id="{17DA8CD6-F24C-745E-1EDC-1BD1A257A3EB}"/>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0E0B0A57-EA10-4000-D978-5DFBA41E3CCB}"/>
              </a:ext>
            </a:extLst>
          </p:cNvPr>
          <p:cNvSpPr>
            <a:spLocks noGrp="1"/>
          </p:cNvSpPr>
          <p:nvPr>
            <p:ph type="dt" sz="half" idx="10"/>
          </p:nvPr>
        </p:nvSpPr>
        <p:spPr/>
        <p:txBody>
          <a:bodyPr/>
          <a:lstStyle/>
          <a:p>
            <a:fld id="{A1D9D367-ADA4-46A8-8557-1BA3EF00CEB6}" type="datetimeFigureOut">
              <a:rPr lang="pt-BR" smtClean="0"/>
              <a:t>11/10/2024</a:t>
            </a:fld>
            <a:endParaRPr lang="pt-BR"/>
          </a:p>
        </p:txBody>
      </p:sp>
      <p:sp>
        <p:nvSpPr>
          <p:cNvPr id="5" name="Espaço Reservado para Rodapé 4">
            <a:extLst>
              <a:ext uri="{FF2B5EF4-FFF2-40B4-BE49-F238E27FC236}">
                <a16:creationId xmlns:a16="http://schemas.microsoft.com/office/drawing/2014/main" xmlns="" id="{13467A85-E60D-5A23-8C39-DEE6613AFF7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173192F7-5EA4-311B-B6C7-098BD8F467EE}"/>
              </a:ext>
            </a:extLst>
          </p:cNvPr>
          <p:cNvSpPr>
            <a:spLocks noGrp="1"/>
          </p:cNvSpPr>
          <p:nvPr>
            <p:ph type="sldNum" sz="quarter" idx="12"/>
          </p:nvPr>
        </p:nvSpPr>
        <p:spPr/>
        <p:txBody>
          <a:bodyPr/>
          <a:lstStyle/>
          <a:p>
            <a:fld id="{23B71750-3CA3-4F76-BD14-CCE829967C3C}" type="slidenum">
              <a:rPr lang="pt-BR" smtClean="0"/>
              <a:t>‹nº›</a:t>
            </a:fld>
            <a:endParaRPr lang="pt-BR"/>
          </a:p>
        </p:txBody>
      </p:sp>
    </p:spTree>
    <p:extLst>
      <p:ext uri="{BB962C8B-B14F-4D97-AF65-F5344CB8AC3E}">
        <p14:creationId xmlns:p14="http://schemas.microsoft.com/office/powerpoint/2010/main" val="1709669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68D66CD1-59EB-E501-A130-06804224525D}"/>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xmlns="" id="{7C18ED10-A337-0C93-6E03-75B4BA910CB9}"/>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97CEBFF7-6BB7-0603-759A-1D7313AC843D}"/>
              </a:ext>
            </a:extLst>
          </p:cNvPr>
          <p:cNvSpPr>
            <a:spLocks noGrp="1"/>
          </p:cNvSpPr>
          <p:nvPr>
            <p:ph type="dt" sz="half" idx="10"/>
          </p:nvPr>
        </p:nvSpPr>
        <p:spPr/>
        <p:txBody>
          <a:bodyPr/>
          <a:lstStyle/>
          <a:p>
            <a:fld id="{A1D9D367-ADA4-46A8-8557-1BA3EF00CEB6}" type="datetimeFigureOut">
              <a:rPr lang="pt-BR" smtClean="0"/>
              <a:t>11/10/2024</a:t>
            </a:fld>
            <a:endParaRPr lang="pt-BR"/>
          </a:p>
        </p:txBody>
      </p:sp>
      <p:sp>
        <p:nvSpPr>
          <p:cNvPr id="5" name="Espaço Reservado para Rodapé 4">
            <a:extLst>
              <a:ext uri="{FF2B5EF4-FFF2-40B4-BE49-F238E27FC236}">
                <a16:creationId xmlns:a16="http://schemas.microsoft.com/office/drawing/2014/main" xmlns="" id="{B4CA0DCD-B082-0165-F9F8-B31C5600769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EC5B238E-A909-9F09-9D80-50E14713813E}"/>
              </a:ext>
            </a:extLst>
          </p:cNvPr>
          <p:cNvSpPr>
            <a:spLocks noGrp="1"/>
          </p:cNvSpPr>
          <p:nvPr>
            <p:ph type="sldNum" sz="quarter" idx="12"/>
          </p:nvPr>
        </p:nvSpPr>
        <p:spPr/>
        <p:txBody>
          <a:bodyPr/>
          <a:lstStyle/>
          <a:p>
            <a:fld id="{23B71750-3CA3-4F76-BD14-CCE829967C3C}" type="slidenum">
              <a:rPr lang="pt-BR" smtClean="0"/>
              <a:t>‹nº›</a:t>
            </a:fld>
            <a:endParaRPr lang="pt-BR"/>
          </a:p>
        </p:txBody>
      </p:sp>
    </p:spTree>
    <p:extLst>
      <p:ext uri="{BB962C8B-B14F-4D97-AF65-F5344CB8AC3E}">
        <p14:creationId xmlns:p14="http://schemas.microsoft.com/office/powerpoint/2010/main" val="1248321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xmlns="" id="{F90BA1D7-6AC8-5F6B-19AF-DF51E74254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xmlns="" id="{314667F2-3158-A796-F31E-60E469A672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624D743E-EF1A-212E-58C6-3F9E85EB1C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D9D367-ADA4-46A8-8557-1BA3EF00CEB6}" type="datetimeFigureOut">
              <a:rPr lang="pt-BR" smtClean="0"/>
              <a:t>11/10/2024</a:t>
            </a:fld>
            <a:endParaRPr lang="pt-BR"/>
          </a:p>
        </p:txBody>
      </p:sp>
      <p:sp>
        <p:nvSpPr>
          <p:cNvPr id="5" name="Espaço Reservado para Rodapé 4">
            <a:extLst>
              <a:ext uri="{FF2B5EF4-FFF2-40B4-BE49-F238E27FC236}">
                <a16:creationId xmlns:a16="http://schemas.microsoft.com/office/drawing/2014/main" xmlns="" id="{62137220-75F1-FCA9-1B85-5180271251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xmlns="" id="{C0C32FBC-DDCE-EDA0-9F4D-653058431A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B71750-3CA3-4F76-BD14-CCE829967C3C}" type="slidenum">
              <a:rPr lang="pt-BR" smtClean="0"/>
              <a:t>‹nº›</a:t>
            </a:fld>
            <a:endParaRPr lang="pt-BR"/>
          </a:p>
        </p:txBody>
      </p:sp>
    </p:spTree>
    <p:extLst>
      <p:ext uri="{BB962C8B-B14F-4D97-AF65-F5344CB8AC3E}">
        <p14:creationId xmlns:p14="http://schemas.microsoft.com/office/powerpoint/2010/main" val="26923046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png"/></Relationships>
</file>

<file path=ppt/slides/_rels/slide5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8000"/>
            <a:lum/>
          </a:blip>
          <a:srcRect/>
          <a:stretch>
            <a:fillRect t="-17000" b="-17000"/>
          </a:stretch>
        </a:blipFill>
        <a:effectLst/>
      </p:bgPr>
    </p:bg>
    <p:spTree>
      <p:nvGrpSpPr>
        <p:cNvPr id="1" name=""/>
        <p:cNvGrpSpPr/>
        <p:nvPr/>
      </p:nvGrpSpPr>
      <p:grpSpPr>
        <a:xfrm>
          <a:off x="0" y="0"/>
          <a:ext cx="0" cy="0"/>
          <a:chOff x="0" y="0"/>
          <a:chExt cx="0" cy="0"/>
        </a:xfrm>
      </p:grpSpPr>
      <p:sp>
        <p:nvSpPr>
          <p:cNvPr id="4" name="Retângulo: Cantos Arredondados 3">
            <a:extLst>
              <a:ext uri="{FF2B5EF4-FFF2-40B4-BE49-F238E27FC236}">
                <a16:creationId xmlns:a16="http://schemas.microsoft.com/office/drawing/2014/main" xmlns="" id="{7FFC65B1-045D-2FF6-3F98-C3F790BFC566}"/>
              </a:ext>
            </a:extLst>
          </p:cNvPr>
          <p:cNvSpPr/>
          <p:nvPr/>
        </p:nvSpPr>
        <p:spPr>
          <a:xfrm>
            <a:off x="2838091" y="2251494"/>
            <a:ext cx="6849373" cy="1880559"/>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FFFFFF"/>
                </a:solidFill>
                <a:latin typeface="Georgia" panose="02040502050405020303" pitchFamily="18" charset="0"/>
              </a:rPr>
              <a:t>CONHECENDO O VALOR DA ORAÇÃO</a:t>
            </a:r>
            <a:endParaRPr lang="pt-BR" sz="4400" dirty="0">
              <a:latin typeface="Georgia" panose="02040502050405020303" pitchFamily="18" charset="0"/>
            </a:endParaRPr>
          </a:p>
        </p:txBody>
      </p:sp>
      <p:sp>
        <p:nvSpPr>
          <p:cNvPr id="6" name="CaixaDeTexto 5">
            <a:extLst>
              <a:ext uri="{FF2B5EF4-FFF2-40B4-BE49-F238E27FC236}">
                <a16:creationId xmlns:a16="http://schemas.microsoft.com/office/drawing/2014/main" xmlns="" id="{7005190C-B223-D97D-0CC1-29E642AF8B3B}"/>
              </a:ext>
            </a:extLst>
          </p:cNvPr>
          <p:cNvSpPr txBox="1"/>
          <p:nvPr/>
        </p:nvSpPr>
        <p:spPr>
          <a:xfrm>
            <a:off x="3011358" y="4951744"/>
            <a:ext cx="6573900" cy="476726"/>
          </a:xfrm>
          <a:prstGeom prst="roundRect">
            <a:avLst/>
          </a:prstGeom>
          <a:solidFill>
            <a:schemeClr val="bg1"/>
          </a:solidFill>
          <a:ln w="28575">
            <a:solidFill>
              <a:srgbClr val="C00000"/>
            </a:solidFill>
          </a:ln>
        </p:spPr>
        <p:txBody>
          <a:bodyPr wrap="square" rtlCol="0">
            <a:spAutoFit/>
          </a:bodyPr>
          <a:lstStyle/>
          <a:p>
            <a:pPr algn="ctr"/>
            <a:r>
              <a:rPr lang="pt-BR" sz="2200" b="1" dirty="0">
                <a:latin typeface="Georgia" pitchFamily="18" charset="0"/>
              </a:rPr>
              <a:t>Nome do professor</a:t>
            </a:r>
          </a:p>
        </p:txBody>
      </p:sp>
      <p:sp>
        <p:nvSpPr>
          <p:cNvPr id="7" name="Retângulo de cantos arredondados 14">
            <a:extLst>
              <a:ext uri="{FF2B5EF4-FFF2-40B4-BE49-F238E27FC236}">
                <a16:creationId xmlns:a16="http://schemas.microsoft.com/office/drawing/2014/main" xmlns="" id="{7A3A43CC-BF9D-EE62-A443-13DF9A7BE391}"/>
              </a:ext>
            </a:extLst>
          </p:cNvPr>
          <p:cNvSpPr/>
          <p:nvPr/>
        </p:nvSpPr>
        <p:spPr>
          <a:xfrm>
            <a:off x="5301562" y="862544"/>
            <a:ext cx="1922429" cy="564776"/>
          </a:xfrm>
          <a:prstGeom prst="roundRect">
            <a:avLst/>
          </a:prstGeom>
          <a:solidFill>
            <a:schemeClr val="accent1">
              <a:lumMod val="5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a:solidFill>
                  <a:schemeClr val="bg1"/>
                </a:solidFill>
                <a:latin typeface="Georgia" pitchFamily="18" charset="0"/>
              </a:rPr>
              <a:t>LIÇÃO 5</a:t>
            </a:r>
          </a:p>
        </p:txBody>
      </p:sp>
    </p:spTree>
    <p:extLst>
      <p:ext uri="{BB962C8B-B14F-4D97-AF65-F5344CB8AC3E}">
        <p14:creationId xmlns:p14="http://schemas.microsoft.com/office/powerpoint/2010/main" val="1922359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xmlns="" id="{E9853AB9-63BB-22CB-2D5E-7B657D705ADF}"/>
              </a:ext>
            </a:extLst>
          </p:cNvPr>
          <p:cNvSpPr txBox="1"/>
          <p:nvPr/>
        </p:nvSpPr>
        <p:spPr>
          <a:xfrm>
            <a:off x="714887" y="138677"/>
            <a:ext cx="11348720" cy="1736646"/>
          </a:xfrm>
          <a:prstGeom prst="roundRect">
            <a:avLst/>
          </a:prstGeom>
          <a:solidFill>
            <a:schemeClr val="bg1"/>
          </a:solidFill>
          <a:ln w="38100">
            <a:solidFill>
              <a:schemeClr val="accent2">
                <a:lumMod val="50000"/>
              </a:schemeClr>
            </a:solidFill>
          </a:ln>
        </p:spPr>
        <p:txBody>
          <a:bodyPr wrap="square" rtlCol="0">
            <a:spAutoFit/>
          </a:bodyPr>
          <a:lstStyle/>
          <a:p>
            <a:pPr algn="just"/>
            <a:r>
              <a:rPr lang="pt-BR" sz="3200" dirty="0">
                <a:latin typeface="Georgia" panose="02040502050405020303" pitchFamily="18" charset="0"/>
              </a:rPr>
              <a:t>“Elias era homem sujeito ás mesmas paixões que nós, e, orando, pediu que não chovesse, e, por três anos e seis meses, não choveu sobre a terra” ( Tiago 5.17)</a:t>
            </a:r>
          </a:p>
        </p:txBody>
      </p:sp>
      <p:pic>
        <p:nvPicPr>
          <p:cNvPr id="1028" name="Picture 4" descr="Histórias da Sementinha: Elias e os profetas de Baal">
            <a:extLst>
              <a:ext uri="{FF2B5EF4-FFF2-40B4-BE49-F238E27FC236}">
                <a16:creationId xmlns:a16="http://schemas.microsoft.com/office/drawing/2014/main" xmlns="" id="{A27FF92C-E53E-C0EB-3DBA-769D425C9C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99199">
            <a:off x="6364419" y="2636033"/>
            <a:ext cx="5575456" cy="371915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 name="Imagem 3" descr="Imagem digital fictícia de personagem de desenho animado&#10;&#10;Descrição gerada automaticamente com confiança média">
            <a:extLst>
              <a:ext uri="{FF2B5EF4-FFF2-40B4-BE49-F238E27FC236}">
                <a16:creationId xmlns:a16="http://schemas.microsoft.com/office/drawing/2014/main" xmlns="" id="{28CC9539-2D60-3568-193E-5F489D1826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18392">
            <a:off x="548690" y="2574598"/>
            <a:ext cx="5498196" cy="3665464"/>
          </a:xfrm>
          <a:prstGeom prst="rect">
            <a:avLst/>
          </a:prstGeom>
          <a:ln>
            <a:noFill/>
          </a:ln>
          <a:effectLst>
            <a:softEdge rad="112500"/>
          </a:effectLst>
        </p:spPr>
      </p:pic>
    </p:spTree>
    <p:extLst>
      <p:ext uri="{BB962C8B-B14F-4D97-AF65-F5344CB8AC3E}">
        <p14:creationId xmlns:p14="http://schemas.microsoft.com/office/powerpoint/2010/main" val="2753949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491811FE-1B57-45AE-0E2E-186A835E79E9}"/>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83C37415-BF71-DA97-A264-351959E0A0C0}"/>
              </a:ext>
            </a:extLst>
          </p:cNvPr>
          <p:cNvSpPr txBox="1"/>
          <p:nvPr/>
        </p:nvSpPr>
        <p:spPr>
          <a:xfrm>
            <a:off x="421639" y="1807017"/>
            <a:ext cx="11348720" cy="391596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b="1" dirty="0">
                <a:latin typeface="Georgia" panose="02040502050405020303" pitchFamily="18" charset="0"/>
              </a:rPr>
              <a:t>Aplicar </a:t>
            </a:r>
            <a:r>
              <a:rPr lang="pt-BR" sz="3200" dirty="0">
                <a:latin typeface="Georgia" panose="02040502050405020303" pitchFamily="18" charset="0"/>
              </a:rPr>
              <a:t>importantes princípios da oração vitoriosa.</a:t>
            </a:r>
          </a:p>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b="1" dirty="0">
                <a:latin typeface="Georgia" panose="02040502050405020303" pitchFamily="18" charset="0"/>
              </a:rPr>
              <a:t>Reconhecer </a:t>
            </a:r>
            <a:r>
              <a:rPr lang="pt-BR" sz="3200" dirty="0">
                <a:latin typeface="Georgia" panose="02040502050405020303" pitchFamily="18" charset="0"/>
              </a:rPr>
              <a:t>que o homem só vence as tentações quando vive em constante oração.</a:t>
            </a:r>
          </a:p>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b="1" dirty="0">
                <a:latin typeface="Georgia" panose="02040502050405020303" pitchFamily="18" charset="0"/>
              </a:rPr>
              <a:t>Diferençar</a:t>
            </a:r>
            <a:r>
              <a:rPr lang="pt-BR" sz="3200" dirty="0"/>
              <a:t> </a:t>
            </a:r>
            <a:r>
              <a:rPr lang="pt-BR" sz="3200" dirty="0">
                <a:latin typeface="Georgia" panose="02040502050405020303" pitchFamily="18" charset="0"/>
              </a:rPr>
              <a:t>a genuína e espontânea oração, da reza, caracterizada por vãs repetições.</a:t>
            </a:r>
          </a:p>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b="1" dirty="0">
                <a:latin typeface="Georgia" panose="02040502050405020303" pitchFamily="18" charset="0"/>
              </a:rPr>
              <a:t>Relacionar</a:t>
            </a:r>
            <a:r>
              <a:rPr lang="pt-BR" sz="3200" dirty="0"/>
              <a:t> </a:t>
            </a:r>
            <a:r>
              <a:rPr lang="pt-BR" sz="3200" dirty="0">
                <a:latin typeface="Georgia" panose="02040502050405020303" pitchFamily="18" charset="0"/>
              </a:rPr>
              <a:t>os diversos relatos bíblicos de vitórias alcançadas através da oração.</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3" name="Retângulo de cantos arredondados 14">
            <a:extLst>
              <a:ext uri="{FF2B5EF4-FFF2-40B4-BE49-F238E27FC236}">
                <a16:creationId xmlns:a16="http://schemas.microsoft.com/office/drawing/2014/main" xmlns="" id="{C7A6EE6F-5C69-946D-5AF9-C45E75FB8F68}"/>
              </a:ext>
            </a:extLst>
          </p:cNvPr>
          <p:cNvSpPr/>
          <p:nvPr/>
        </p:nvSpPr>
        <p:spPr>
          <a:xfrm>
            <a:off x="4660592" y="705842"/>
            <a:ext cx="2870815" cy="564776"/>
          </a:xfrm>
          <a:prstGeom prst="roundRect">
            <a:avLst/>
          </a:prstGeom>
          <a:solidFill>
            <a:schemeClr val="accent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b="1" dirty="0">
                <a:solidFill>
                  <a:schemeClr val="bg1"/>
                </a:solidFill>
                <a:latin typeface="Georgia" pitchFamily="18" charset="0"/>
              </a:rPr>
              <a:t>Objetivos</a:t>
            </a:r>
          </a:p>
        </p:txBody>
      </p:sp>
    </p:spTree>
    <p:extLst>
      <p:ext uri="{BB962C8B-B14F-4D97-AF65-F5344CB8AC3E}">
        <p14:creationId xmlns:p14="http://schemas.microsoft.com/office/powerpoint/2010/main" val="1294442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2" name="Retângulo: Cantos Superiores, Um Arredondado e Um Recortado 1">
            <a:extLst>
              <a:ext uri="{FF2B5EF4-FFF2-40B4-BE49-F238E27FC236}">
                <a16:creationId xmlns:a16="http://schemas.microsoft.com/office/drawing/2014/main" xmlns="" id="{4A1DBF2C-8B06-D27F-42E6-39E7A6145474}"/>
              </a:ext>
            </a:extLst>
          </p:cNvPr>
          <p:cNvSpPr/>
          <p:nvPr/>
        </p:nvSpPr>
        <p:spPr>
          <a:xfrm>
            <a:off x="2838091" y="2251494"/>
            <a:ext cx="6849373" cy="1880559"/>
          </a:xfrm>
          <a:prstGeom prst="snip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6600" b="1" dirty="0">
                <a:solidFill>
                  <a:schemeClr val="tx1"/>
                </a:solidFill>
                <a:latin typeface="Georgia" panose="02040502050405020303" pitchFamily="18" charset="0"/>
              </a:rPr>
              <a:t>Introdução</a:t>
            </a:r>
          </a:p>
        </p:txBody>
      </p:sp>
    </p:spTree>
    <p:extLst>
      <p:ext uri="{BB962C8B-B14F-4D97-AF65-F5344CB8AC3E}">
        <p14:creationId xmlns:p14="http://schemas.microsoft.com/office/powerpoint/2010/main" val="1986842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87EF4506-394E-F153-B772-AE2C5F19B5BA}"/>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16F3E368-A584-6642-8DCF-AA94C009DC55}"/>
              </a:ext>
            </a:extLst>
          </p:cNvPr>
          <p:cNvSpPr txBox="1"/>
          <p:nvPr/>
        </p:nvSpPr>
        <p:spPr>
          <a:xfrm>
            <a:off x="550186" y="4908826"/>
            <a:ext cx="11348720" cy="173664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Através da oração, você alcança grandes vitórias. Todos os que oram e confiam a Deus os seus problemas, difíceis de solução, são recompensados pelo Todo-Poderoso.</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7" name="Imagem 6" descr="Texto&#10;&#10;Descrição gerada automaticamente com confiança média">
            <a:extLst>
              <a:ext uri="{FF2B5EF4-FFF2-40B4-BE49-F238E27FC236}">
                <a16:creationId xmlns:a16="http://schemas.microsoft.com/office/drawing/2014/main" xmlns="" id="{377271AA-679A-5876-13B7-9E978894D2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2107" y="212528"/>
            <a:ext cx="10365146" cy="4567142"/>
          </a:xfrm>
          <a:prstGeom prst="rect">
            <a:avLst/>
          </a:prstGeom>
        </p:spPr>
      </p:pic>
    </p:spTree>
    <p:extLst>
      <p:ext uri="{BB962C8B-B14F-4D97-AF65-F5344CB8AC3E}">
        <p14:creationId xmlns:p14="http://schemas.microsoft.com/office/powerpoint/2010/main" val="1476403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E24712B5-B45C-5A37-CCFB-E935EF098AD8}"/>
            </a:ext>
          </a:extLst>
        </p:cNvPr>
        <p:cNvGrpSpPr/>
        <p:nvPr/>
      </p:nvGrpSpPr>
      <p:grpSpPr>
        <a:xfrm>
          <a:off x="0" y="0"/>
          <a:ext cx="0" cy="0"/>
          <a:chOff x="0" y="0"/>
          <a:chExt cx="0" cy="0"/>
        </a:xfrm>
      </p:grpSpPr>
      <p:pic>
        <p:nvPicPr>
          <p:cNvPr id="5" name="Imagem 4" descr="Sol no céu&#10;&#10;Descrição gerada automaticamente com confiança média">
            <a:extLst>
              <a:ext uri="{FF2B5EF4-FFF2-40B4-BE49-F238E27FC236}">
                <a16:creationId xmlns:a16="http://schemas.microsoft.com/office/drawing/2014/main" xmlns="" id="{42548B8C-A789-6E7D-F2BC-074A253120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9152" y="86264"/>
            <a:ext cx="7235687" cy="4609769"/>
          </a:xfrm>
          <a:prstGeom prst="rect">
            <a:avLst/>
          </a:prstGeom>
        </p:spPr>
      </p:pic>
      <p:sp>
        <p:nvSpPr>
          <p:cNvPr id="2" name="CaixaDeTexto 1">
            <a:extLst>
              <a:ext uri="{FF2B5EF4-FFF2-40B4-BE49-F238E27FC236}">
                <a16:creationId xmlns:a16="http://schemas.microsoft.com/office/drawing/2014/main" xmlns="" id="{3D412BB9-6E58-75E4-1B97-A799EBE604EC}"/>
              </a:ext>
            </a:extLst>
          </p:cNvPr>
          <p:cNvSpPr txBox="1"/>
          <p:nvPr/>
        </p:nvSpPr>
        <p:spPr>
          <a:xfrm>
            <a:off x="421640" y="4796323"/>
            <a:ext cx="11348720" cy="173664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Nesta lição, você vai conhecer o quanto é bom orar, e aprender que tudo quanto se pede ao Senhor, com fé, mediante sua vontade, se recebe.</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spTree>
    <p:extLst>
      <p:ext uri="{BB962C8B-B14F-4D97-AF65-F5344CB8AC3E}">
        <p14:creationId xmlns:p14="http://schemas.microsoft.com/office/powerpoint/2010/main" val="879559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a:extLst>
            <a:ext uri="{FF2B5EF4-FFF2-40B4-BE49-F238E27FC236}">
              <a16:creationId xmlns:a16="http://schemas.microsoft.com/office/drawing/2014/main" xmlns="" id="{C16D3CE1-E6AF-2C30-A31A-1B146B15AC11}"/>
            </a:ext>
          </a:extLst>
        </p:cNvPr>
        <p:cNvGrpSpPr/>
        <p:nvPr/>
      </p:nvGrpSpPr>
      <p:grpSpPr>
        <a:xfrm>
          <a:off x="0" y="0"/>
          <a:ext cx="0" cy="0"/>
          <a:chOff x="0" y="0"/>
          <a:chExt cx="0" cy="0"/>
        </a:xfrm>
      </p:grpSpPr>
      <p:sp>
        <p:nvSpPr>
          <p:cNvPr id="2" name="Retângulo: Cantos Superiores, Um Arredondado e Um Recortado 1">
            <a:extLst>
              <a:ext uri="{FF2B5EF4-FFF2-40B4-BE49-F238E27FC236}">
                <a16:creationId xmlns:a16="http://schemas.microsoft.com/office/drawing/2014/main" xmlns="" id="{CC51285E-1670-5302-34C1-4FCB22E800AD}"/>
              </a:ext>
            </a:extLst>
          </p:cNvPr>
          <p:cNvSpPr/>
          <p:nvPr/>
        </p:nvSpPr>
        <p:spPr>
          <a:xfrm>
            <a:off x="3014554" y="2488720"/>
            <a:ext cx="6849373" cy="1880559"/>
          </a:xfrm>
          <a:prstGeom prst="snip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6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I. O que significa orar?</a:t>
            </a:r>
          </a:p>
        </p:txBody>
      </p:sp>
    </p:spTree>
    <p:extLst>
      <p:ext uri="{BB962C8B-B14F-4D97-AF65-F5344CB8AC3E}">
        <p14:creationId xmlns:p14="http://schemas.microsoft.com/office/powerpoint/2010/main" val="3014216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a:extLst>
            <a:ext uri="{FF2B5EF4-FFF2-40B4-BE49-F238E27FC236}">
              <a16:creationId xmlns:a16="http://schemas.microsoft.com/office/drawing/2014/main" xmlns="" id="{DF75BD6E-7990-7843-A117-52CEB496DB9C}"/>
            </a:ext>
          </a:extLst>
        </p:cNvPr>
        <p:cNvGrpSpPr/>
        <p:nvPr/>
      </p:nvGrpSpPr>
      <p:grpSpPr>
        <a:xfrm>
          <a:off x="0" y="0"/>
          <a:ext cx="0" cy="0"/>
          <a:chOff x="0" y="0"/>
          <a:chExt cx="0" cy="0"/>
        </a:xfrm>
      </p:grpSpPr>
      <p:sp>
        <p:nvSpPr>
          <p:cNvPr id="2" name="Retângulo: Cantos Superiores, Um Arredondado e Um Recortado 1">
            <a:extLst>
              <a:ext uri="{FF2B5EF4-FFF2-40B4-BE49-F238E27FC236}">
                <a16:creationId xmlns:a16="http://schemas.microsoft.com/office/drawing/2014/main" xmlns="" id="{5D7369F8-3BC9-737E-F830-75DCA984AE4F}"/>
              </a:ext>
            </a:extLst>
          </p:cNvPr>
          <p:cNvSpPr/>
          <p:nvPr/>
        </p:nvSpPr>
        <p:spPr>
          <a:xfrm>
            <a:off x="1074420" y="2488720"/>
            <a:ext cx="10043160" cy="1880559"/>
          </a:xfrm>
          <a:prstGeom prst="snip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6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I.1 - É conversar com Deus.</a:t>
            </a:r>
          </a:p>
        </p:txBody>
      </p:sp>
    </p:spTree>
    <p:extLst>
      <p:ext uri="{BB962C8B-B14F-4D97-AF65-F5344CB8AC3E}">
        <p14:creationId xmlns:p14="http://schemas.microsoft.com/office/powerpoint/2010/main" val="1452563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32E1907E-9FBA-5CC6-3039-4E0566597FD5}"/>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276E2469-AEEA-5955-5E4A-8A4E74019FAA}"/>
              </a:ext>
            </a:extLst>
          </p:cNvPr>
          <p:cNvSpPr txBox="1"/>
          <p:nvPr/>
        </p:nvSpPr>
        <p:spPr>
          <a:xfrm>
            <a:off x="619760" y="4434006"/>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É o diálogo que mantemos com o Pai celestial. Falamos-lhe quais são as nossas necessidades, enfermidades e dificuldades. Mas, antes de tudo, devemos agradecer por mais um dia de vida que Ele nos concedeu.</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4" name="Imagem 3" descr="Desenho de uma pessoa&#10;&#10;Descrição gerada automaticamente com confiança média">
            <a:extLst>
              <a:ext uri="{FF2B5EF4-FFF2-40B4-BE49-F238E27FC236}">
                <a16:creationId xmlns:a16="http://schemas.microsoft.com/office/drawing/2014/main" xmlns="" id="{C5C006AD-0A43-5C21-0E1E-6AC77E4843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0618" y="240134"/>
            <a:ext cx="5825975" cy="4113150"/>
          </a:xfrm>
          <a:prstGeom prst="rect">
            <a:avLst/>
          </a:prstGeom>
        </p:spPr>
      </p:pic>
    </p:spTree>
    <p:extLst>
      <p:ext uri="{BB962C8B-B14F-4D97-AF65-F5344CB8AC3E}">
        <p14:creationId xmlns:p14="http://schemas.microsoft.com/office/powerpoint/2010/main" val="31478009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05A8014B-7043-E86C-2815-9442C94F66FC}"/>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F9F8E0EB-BA28-73C5-7B72-4CF25CD526BA}"/>
              </a:ext>
            </a:extLst>
          </p:cNvPr>
          <p:cNvSpPr txBox="1"/>
          <p:nvPr/>
        </p:nvSpPr>
        <p:spPr>
          <a:xfrm>
            <a:off x="421639" y="4610234"/>
            <a:ext cx="11348720" cy="173664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Então, sentimos no coração a resposta, através do nosso espírito, que se comunica com o Espírito de Deus. Leia Romanos 8.16</a:t>
            </a:r>
            <a:r>
              <a:rPr lang="pt-BR" sz="3200" dirty="0"/>
              <a:t>.</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4" name="Imagem 3" descr="Televisão ligada com desenho&#10;&#10;Descrição gerada automaticamente com confiança baixa">
            <a:extLst>
              <a:ext uri="{FF2B5EF4-FFF2-40B4-BE49-F238E27FC236}">
                <a16:creationId xmlns:a16="http://schemas.microsoft.com/office/drawing/2014/main" xmlns="" id="{0A794E3B-E086-A217-A35E-B29624C362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2982" y="90850"/>
            <a:ext cx="6504317" cy="4436022"/>
          </a:xfrm>
          <a:prstGeom prst="rect">
            <a:avLst/>
          </a:prstGeom>
        </p:spPr>
      </p:pic>
    </p:spTree>
    <p:extLst>
      <p:ext uri="{BB962C8B-B14F-4D97-AF65-F5344CB8AC3E}">
        <p14:creationId xmlns:p14="http://schemas.microsoft.com/office/powerpoint/2010/main" val="3205043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2158DB79-FA8B-8662-796E-0A588DCAA8DC}"/>
            </a:ext>
          </a:extLst>
        </p:cNvPr>
        <p:cNvGrpSpPr/>
        <p:nvPr/>
      </p:nvGrpSpPr>
      <p:grpSpPr>
        <a:xfrm>
          <a:off x="0" y="0"/>
          <a:ext cx="0" cy="0"/>
          <a:chOff x="0" y="0"/>
          <a:chExt cx="0" cy="0"/>
        </a:xfrm>
      </p:grpSpPr>
      <p:pic>
        <p:nvPicPr>
          <p:cNvPr id="4" name="Imagem 3" descr="Uma imagem contendo Logotipo&#10;&#10;Descrição gerada automaticamente">
            <a:extLst>
              <a:ext uri="{FF2B5EF4-FFF2-40B4-BE49-F238E27FC236}">
                <a16:creationId xmlns:a16="http://schemas.microsoft.com/office/drawing/2014/main" xmlns="" id="{2182E3DD-2CAD-B885-1A68-A1A36761FA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755189">
            <a:off x="2824906" y="631782"/>
            <a:ext cx="5715243" cy="4221754"/>
          </a:xfrm>
          <a:prstGeom prst="rect">
            <a:avLst/>
          </a:prstGeom>
        </p:spPr>
      </p:pic>
      <p:sp>
        <p:nvSpPr>
          <p:cNvPr id="2" name="CaixaDeTexto 1">
            <a:extLst>
              <a:ext uri="{FF2B5EF4-FFF2-40B4-BE49-F238E27FC236}">
                <a16:creationId xmlns:a16="http://schemas.microsoft.com/office/drawing/2014/main" xmlns="" id="{FBCED0E6-70D5-AAAD-AA75-DA8527EBB7F9}"/>
              </a:ext>
            </a:extLst>
          </p:cNvPr>
          <p:cNvSpPr txBox="1"/>
          <p:nvPr/>
        </p:nvSpPr>
        <p:spPr>
          <a:xfrm>
            <a:off x="421640" y="4448187"/>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Daniel alcançou grandes vitórias em sua vida, porque sempre viveu em oração. Apesar de residir distante de sua pátria, orava três vezes ao dia, voltado para Jerusalém, a cidade de Deus (Daniel 6.10).</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spTree>
    <p:extLst>
      <p:ext uri="{BB962C8B-B14F-4D97-AF65-F5344CB8AC3E}">
        <p14:creationId xmlns:p14="http://schemas.microsoft.com/office/powerpoint/2010/main" val="587574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CA3F73A4-0B42-6315-1260-AD323BA75742}"/>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B2832AAB-9514-144D-AA2D-5864908D4B1A}"/>
              </a:ext>
            </a:extLst>
          </p:cNvPr>
          <p:cNvSpPr txBox="1"/>
          <p:nvPr/>
        </p:nvSpPr>
        <p:spPr>
          <a:xfrm>
            <a:off x="421640" y="4430562"/>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Por causa disso, lançaram-no na cova dos leões, que nada lhe fizeram. Então, o rei Dario, seu grande amigo, não dormiu naquela noite, ao imaginar que Daniel havia sido devorado pelas feras</a:t>
            </a:r>
            <a:r>
              <a:rPr lang="pt-BR" sz="3200" dirty="0"/>
              <a:t>.</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5" name="Imagem 4" descr="Desenho de um urso de pelúcia&#10;&#10;Descrição gerada automaticamente com confiança baixa">
            <a:extLst>
              <a:ext uri="{FF2B5EF4-FFF2-40B4-BE49-F238E27FC236}">
                <a16:creationId xmlns:a16="http://schemas.microsoft.com/office/drawing/2014/main" xmlns="" id="{AD5B6D39-30C4-1A04-57B7-FD54CE054D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871" y="255822"/>
            <a:ext cx="10708257" cy="4102601"/>
          </a:xfrm>
          <a:prstGeom prst="rect">
            <a:avLst/>
          </a:prstGeom>
        </p:spPr>
      </p:pic>
    </p:spTree>
    <p:extLst>
      <p:ext uri="{BB962C8B-B14F-4D97-AF65-F5344CB8AC3E}">
        <p14:creationId xmlns:p14="http://schemas.microsoft.com/office/powerpoint/2010/main" val="1196587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FEB3D1EE-146B-A404-6752-27763EB4A636}"/>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3CA6297C-CCFE-AC61-D926-E3CFAD860A69}"/>
              </a:ext>
            </a:extLst>
          </p:cNvPr>
          <p:cNvSpPr txBox="1"/>
          <p:nvPr/>
        </p:nvSpPr>
        <p:spPr>
          <a:xfrm>
            <a:off x="421640" y="4462646"/>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Porém ao contrário do que pensava, o jovem profeta de Israel estava bem vivo e glorificava a Deus por ter fechado a boca dos leões (leia Daniel 6.20). Vale ou não a pena conversar com Deus?</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5" name="Imagem 4" descr="Desenho de um gato&#10;&#10;Descrição gerada automaticamente com confiança média">
            <a:extLst>
              <a:ext uri="{FF2B5EF4-FFF2-40B4-BE49-F238E27FC236}">
                <a16:creationId xmlns:a16="http://schemas.microsoft.com/office/drawing/2014/main" xmlns="" id="{9F13CE02-A03B-4261-4EEB-DD6FE0D94F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648" y="113878"/>
            <a:ext cx="11136703" cy="4183224"/>
          </a:xfrm>
          <a:prstGeom prst="rect">
            <a:avLst/>
          </a:prstGeom>
          <a:ln>
            <a:noFill/>
          </a:ln>
          <a:effectLst>
            <a:softEdge rad="112500"/>
          </a:effectLst>
        </p:spPr>
      </p:pic>
    </p:spTree>
    <p:extLst>
      <p:ext uri="{BB962C8B-B14F-4D97-AF65-F5344CB8AC3E}">
        <p14:creationId xmlns:p14="http://schemas.microsoft.com/office/powerpoint/2010/main" val="2025677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a:extLst>
            <a:ext uri="{FF2B5EF4-FFF2-40B4-BE49-F238E27FC236}">
              <a16:creationId xmlns:a16="http://schemas.microsoft.com/office/drawing/2014/main" xmlns="" id="{7F826B4C-81A2-D576-4177-AAB0FD2A0247}"/>
            </a:ext>
          </a:extLst>
        </p:cNvPr>
        <p:cNvGrpSpPr/>
        <p:nvPr/>
      </p:nvGrpSpPr>
      <p:grpSpPr>
        <a:xfrm>
          <a:off x="0" y="0"/>
          <a:ext cx="0" cy="0"/>
          <a:chOff x="0" y="0"/>
          <a:chExt cx="0" cy="0"/>
        </a:xfrm>
      </p:grpSpPr>
      <p:sp>
        <p:nvSpPr>
          <p:cNvPr id="2" name="Retângulo: Cantos Superiores, Um Arredondado e Um Recortado 1">
            <a:extLst>
              <a:ext uri="{FF2B5EF4-FFF2-40B4-BE49-F238E27FC236}">
                <a16:creationId xmlns:a16="http://schemas.microsoft.com/office/drawing/2014/main" xmlns="" id="{AF20F2E6-2418-8F02-DE64-30D8865C3B06}"/>
              </a:ext>
            </a:extLst>
          </p:cNvPr>
          <p:cNvSpPr/>
          <p:nvPr/>
        </p:nvSpPr>
        <p:spPr>
          <a:xfrm>
            <a:off x="807720" y="2488720"/>
            <a:ext cx="10866120" cy="1880559"/>
          </a:xfrm>
          <a:prstGeom prst="snip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6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I.2 - É ter comunhão com Deus</a:t>
            </a:r>
          </a:p>
        </p:txBody>
      </p:sp>
    </p:spTree>
    <p:extLst>
      <p:ext uri="{BB962C8B-B14F-4D97-AF65-F5344CB8AC3E}">
        <p14:creationId xmlns:p14="http://schemas.microsoft.com/office/powerpoint/2010/main" val="1942344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8B6CD2F9-ADD9-7CE4-F511-A5F7B0CFD535}"/>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489A5CAC-882A-5593-A870-E419950C8FB8}"/>
              </a:ext>
            </a:extLst>
          </p:cNvPr>
          <p:cNvSpPr txBox="1"/>
          <p:nvPr/>
        </p:nvSpPr>
        <p:spPr>
          <a:xfrm>
            <a:off x="558800" y="4890594"/>
            <a:ext cx="11348720" cy="173664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A Bíblia registra, em Gênesis 5.21, que Enoque, quando estava com 65 anos, passou a ter comunhão com Deus, através da oração.</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1026" name="Picture 2" descr="Enoch - COSCOG7 - Colorado Springs Church of God 7th Day">
            <a:extLst>
              <a:ext uri="{FF2B5EF4-FFF2-40B4-BE49-F238E27FC236}">
                <a16:creationId xmlns:a16="http://schemas.microsoft.com/office/drawing/2014/main" xmlns="" id="{9DC64E13-C60B-A618-72F8-8924CFF841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1838" y="100821"/>
            <a:ext cx="5788324" cy="46632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957610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59FA2AAB-F070-ED9E-527E-D2F9B2FF40FF}"/>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69239857-C8D8-3670-5145-75471B8A6181}"/>
              </a:ext>
            </a:extLst>
          </p:cNvPr>
          <p:cNvSpPr txBox="1"/>
          <p:nvPr/>
        </p:nvSpPr>
        <p:spPr>
          <a:xfrm>
            <a:off x="650240" y="4658360"/>
            <a:ext cx="11348720" cy="173664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A cada dia, ele se aproximava mais e mais do seu Criador, por intermédio desta sublime prática. Trezentos anos depois, não foi mais visto, pois o Senhor o tomou para si.</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2050" name="Picture 2" descr="Fernando Paixão] Profeta Enoque – PROTESTANTISMO">
            <a:extLst>
              <a:ext uri="{FF2B5EF4-FFF2-40B4-BE49-F238E27FC236}">
                <a16:creationId xmlns:a16="http://schemas.microsoft.com/office/drawing/2014/main" xmlns="" id="{7DD1E6C4-6ACA-9792-8906-3B6CB73666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8566" y="358986"/>
            <a:ext cx="3074868" cy="403808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20114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CAB20816-7CB5-414B-212D-D8B77F9212D1}"/>
            </a:ext>
          </a:extLst>
        </p:cNvPr>
        <p:cNvGrpSpPr/>
        <p:nvPr/>
      </p:nvGrpSpPr>
      <p:grpSpPr>
        <a:xfrm>
          <a:off x="0" y="0"/>
          <a:ext cx="0" cy="0"/>
          <a:chOff x="0" y="0"/>
          <a:chExt cx="0" cy="0"/>
        </a:xfrm>
      </p:grpSpPr>
      <p:pic>
        <p:nvPicPr>
          <p:cNvPr id="3074" name="Picture 2" descr="DOES GOD REALLY WANT US TO PRAY NON-STOP? — BLOG POSTS — ILI Team">
            <a:extLst>
              <a:ext uri="{FF2B5EF4-FFF2-40B4-BE49-F238E27FC236}">
                <a16:creationId xmlns:a16="http://schemas.microsoft.com/office/drawing/2014/main" xmlns="" id="{3A9A8C74-B39B-1006-C8B9-DB12105F57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2210" y="438510"/>
            <a:ext cx="6184421" cy="412294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CaixaDeTexto 1">
            <a:extLst>
              <a:ext uri="{FF2B5EF4-FFF2-40B4-BE49-F238E27FC236}">
                <a16:creationId xmlns:a16="http://schemas.microsoft.com/office/drawing/2014/main" xmlns="" id="{EBB809CB-FE0E-1709-9FC5-A785E7888848}"/>
              </a:ext>
            </a:extLst>
          </p:cNvPr>
          <p:cNvSpPr txBox="1"/>
          <p:nvPr/>
        </p:nvSpPr>
        <p:spPr>
          <a:xfrm>
            <a:off x="421640" y="4682844"/>
            <a:ext cx="11348720" cy="173664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Você só sentirá, realmente, a presença de Deus em sua vida, se for através da oração. Ela faz com que a pessoa sinta a comunhão real com seu Criador e Pai celestial</a:t>
            </a:r>
            <a:r>
              <a:rPr lang="pt-BR" sz="3200" dirty="0"/>
              <a:t>.</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spTree>
    <p:extLst>
      <p:ext uri="{BB962C8B-B14F-4D97-AF65-F5344CB8AC3E}">
        <p14:creationId xmlns:p14="http://schemas.microsoft.com/office/powerpoint/2010/main" val="29503663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22AA6B5F-3978-DCF2-EA10-D6FE7CFF9AD8}"/>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3FADA523-C196-AEA4-5603-E65BF4151D16}"/>
              </a:ext>
            </a:extLst>
          </p:cNvPr>
          <p:cNvSpPr txBox="1"/>
          <p:nvPr/>
        </p:nvSpPr>
        <p:spPr>
          <a:xfrm>
            <a:off x="462280" y="3577424"/>
            <a:ext cx="11348720" cy="3200876"/>
          </a:xfrm>
          <a:prstGeom prst="roundRect">
            <a:avLst/>
          </a:prstGeom>
          <a:solidFill>
            <a:schemeClr val="bg1"/>
          </a:solidFill>
          <a:ln w="38100">
            <a:solidFill>
              <a:schemeClr val="accent2">
                <a:lumMod val="50000"/>
              </a:schemeClr>
            </a:solidFill>
          </a:ln>
        </p:spPr>
        <p:txBody>
          <a:bodyPr wrap="square" rtlCol="0">
            <a:spAutoFit/>
          </a:bodyPr>
          <a:lstStyle/>
          <a:p>
            <a:pPr algn="just">
              <a:defRPr/>
            </a:pPr>
            <a:r>
              <a:rPr lang="pt-BR" sz="2600" dirty="0">
                <a:latin typeface="Georgia" panose="02040502050405020303" pitchFamily="18" charset="0"/>
              </a:rPr>
              <a:t>Seria impossível para os cristãos, no decorrer da história da Igreja, enfrentar os tribunais, as arenas, as fogueiras, os pelotões de fuzilamento, as prisões, a fome, a sede, a perseguição, a incompreensão, e tantos outros males, se não fosse a certeza de que não estavam sozinhos, mas sentiam uma mão que lhes segurava e uma voz suave a lhes dizer: </a:t>
            </a:r>
            <a:r>
              <a:rPr lang="pt-BR" sz="2600" dirty="0"/>
              <a:t>"</a:t>
            </a:r>
            <a:r>
              <a:rPr lang="pt-BR" sz="2600" dirty="0">
                <a:latin typeface="Georgia" panose="02040502050405020303" pitchFamily="18" charset="0"/>
              </a:rPr>
              <a:t>coragem meus amigos, pois estou aqui para lhes conceder a vitória, e logo mais estareis comigo</a:t>
            </a:r>
            <a:r>
              <a:rPr lang="pt-BR" sz="2600" dirty="0"/>
              <a:t>!"</a:t>
            </a:r>
            <a:endParaRPr kumimoji="0" lang="pt-BR" sz="2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4098" name="Picture 2" descr="AIS: Semana busca sensibilizar pessoas sobre a perseguição aos cristãos">
            <a:extLst>
              <a:ext uri="{FF2B5EF4-FFF2-40B4-BE49-F238E27FC236}">
                <a16:creationId xmlns:a16="http://schemas.microsoft.com/office/drawing/2014/main" xmlns="" id="{5A2B2828-65F6-4254-584B-357D56E0D58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58563" y="397565"/>
            <a:ext cx="5761217" cy="3200876"/>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descr="Pessoas posando para foto com a mão no ar&#10;&#10;Descrição gerada automaticamente com confiança baixa">
            <a:extLst>
              <a:ext uri="{FF2B5EF4-FFF2-40B4-BE49-F238E27FC236}">
                <a16:creationId xmlns:a16="http://schemas.microsoft.com/office/drawing/2014/main" xmlns="" id="{34AF40F8-7328-A215-3D04-C4DB4C42A7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619" y="397565"/>
            <a:ext cx="5065862" cy="3179859"/>
          </a:xfrm>
          <a:prstGeom prst="rect">
            <a:avLst/>
          </a:prstGeom>
        </p:spPr>
      </p:pic>
    </p:spTree>
    <p:extLst>
      <p:ext uri="{BB962C8B-B14F-4D97-AF65-F5344CB8AC3E}">
        <p14:creationId xmlns:p14="http://schemas.microsoft.com/office/powerpoint/2010/main" val="23850971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a:extLst>
            <a:ext uri="{FF2B5EF4-FFF2-40B4-BE49-F238E27FC236}">
              <a16:creationId xmlns:a16="http://schemas.microsoft.com/office/drawing/2014/main" xmlns="" id="{C6C91E95-BDD5-8E7F-D2D7-AA63234CB496}"/>
            </a:ext>
          </a:extLst>
        </p:cNvPr>
        <p:cNvGrpSpPr/>
        <p:nvPr/>
      </p:nvGrpSpPr>
      <p:grpSpPr>
        <a:xfrm>
          <a:off x="0" y="0"/>
          <a:ext cx="0" cy="0"/>
          <a:chOff x="0" y="0"/>
          <a:chExt cx="0" cy="0"/>
        </a:xfrm>
      </p:grpSpPr>
      <p:sp>
        <p:nvSpPr>
          <p:cNvPr id="2" name="Retângulo: Cantos Superiores, Um Arredondado e Um Recortado 1">
            <a:extLst>
              <a:ext uri="{FF2B5EF4-FFF2-40B4-BE49-F238E27FC236}">
                <a16:creationId xmlns:a16="http://schemas.microsoft.com/office/drawing/2014/main" xmlns="" id="{067F1189-0680-1CCF-AB64-58B7CC102BD9}"/>
              </a:ext>
            </a:extLst>
          </p:cNvPr>
          <p:cNvSpPr/>
          <p:nvPr/>
        </p:nvSpPr>
        <p:spPr>
          <a:xfrm>
            <a:off x="1569721" y="2488720"/>
            <a:ext cx="9692640" cy="1880559"/>
          </a:xfrm>
          <a:prstGeom prst="snip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6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I.3 - Não é rezar</a:t>
            </a:r>
          </a:p>
        </p:txBody>
      </p:sp>
    </p:spTree>
    <p:extLst>
      <p:ext uri="{BB962C8B-B14F-4D97-AF65-F5344CB8AC3E}">
        <p14:creationId xmlns:p14="http://schemas.microsoft.com/office/powerpoint/2010/main" val="10135583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1314B5CA-B60B-A1AD-D810-7FF82E9DD41D}"/>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33116EBB-17F1-3688-BD53-EC4493167C93}"/>
              </a:ext>
            </a:extLst>
          </p:cNvPr>
          <p:cNvSpPr txBox="1"/>
          <p:nvPr/>
        </p:nvSpPr>
        <p:spPr>
          <a:xfrm>
            <a:off x="421639" y="4425214"/>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Como já foi dito anteriormente, orar é conversar com Deus, é dialogar com Ele. É um processo que flui normal e espontaneamente. O Espírito Santo nos inspira as palavras que são ditas em cada oração que fazemos.</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4" name="Imagem 3" descr="Homem em pé em gramado&#10;&#10;Descrição gerada automaticamente">
            <a:extLst>
              <a:ext uri="{FF2B5EF4-FFF2-40B4-BE49-F238E27FC236}">
                <a16:creationId xmlns:a16="http://schemas.microsoft.com/office/drawing/2014/main" xmlns="" id="{D5A872CF-7C3E-731B-886A-8047A29985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0394" y="127759"/>
            <a:ext cx="8945592" cy="4150943"/>
          </a:xfrm>
          <a:prstGeom prst="rect">
            <a:avLst/>
          </a:prstGeom>
        </p:spPr>
      </p:pic>
    </p:spTree>
    <p:extLst>
      <p:ext uri="{BB962C8B-B14F-4D97-AF65-F5344CB8AC3E}">
        <p14:creationId xmlns:p14="http://schemas.microsoft.com/office/powerpoint/2010/main" val="38450799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383E9E4E-CFB5-683C-3DB7-97D84696BF82}"/>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A395C1E2-22AF-B16F-1F25-638538713FF7}"/>
              </a:ext>
            </a:extLst>
          </p:cNvPr>
          <p:cNvSpPr txBox="1"/>
          <p:nvPr/>
        </p:nvSpPr>
        <p:spPr>
          <a:xfrm>
            <a:off x="421639" y="4740847"/>
            <a:ext cx="11348720" cy="173664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De acordo com as nossas necessidades, usamos termos que jamais empregamos em petições anteriores. É isto que agrada a Deus: a nossa fuga das vãs repetições.</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5" name="Imagem 4" descr="Sol no céu&#10;&#10;Descrição gerada automaticamente com confiança média">
            <a:extLst>
              <a:ext uri="{FF2B5EF4-FFF2-40B4-BE49-F238E27FC236}">
                <a16:creationId xmlns:a16="http://schemas.microsoft.com/office/drawing/2014/main" xmlns="" id="{95B53747-A29E-F492-7CE0-B604EA9588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8822" y="494106"/>
            <a:ext cx="7395410" cy="416292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8874981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1F6DC7E2-9632-9A03-9AD0-32A3EB74AB8A}"/>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C54F2C23-7189-7785-5599-F69F7FE9EB26}"/>
              </a:ext>
            </a:extLst>
          </p:cNvPr>
          <p:cNvSpPr txBox="1"/>
          <p:nvPr/>
        </p:nvSpPr>
        <p:spPr>
          <a:xfrm>
            <a:off x="421640" y="3328821"/>
            <a:ext cx="11348720" cy="3439239"/>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2800" dirty="0">
                <a:latin typeface="Georgia" panose="02040502050405020303" pitchFamily="18" charset="0"/>
              </a:rPr>
              <a:t>Os discípulos pediram a Jesus que lhes ensinasse a orar. O Mestre, de pronto, lhes respondeu: "Pai nosso, que estás nos céus, santificado seja o teu nome; venha o teu reino, seja feita a tua vontade, assim na terra como no céu; o pão nosso de cada dia nos dá hoje; e perdoa-nos as nossas dívidas, assim como nós perdoamos aos nossos devedores; e não nos induzas à tentação; mas livra-nos do mal; porque teu é o reino, e o poder, e a glória, para sempre. Amém”</a:t>
            </a:r>
            <a:endParaRPr kumimoji="0" lang="pt-BR" sz="28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4" name="Imagem 3" descr="Pessoas sentadas no chão&#10;&#10;Descrição gerada automaticamente">
            <a:extLst>
              <a:ext uri="{FF2B5EF4-FFF2-40B4-BE49-F238E27FC236}">
                <a16:creationId xmlns:a16="http://schemas.microsoft.com/office/drawing/2014/main" xmlns="" id="{B6F66744-8C9C-9739-1EDA-F18759A663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558" y="89940"/>
            <a:ext cx="10716883" cy="3134688"/>
          </a:xfrm>
          <a:prstGeom prst="rect">
            <a:avLst/>
          </a:prstGeom>
        </p:spPr>
      </p:pic>
    </p:spTree>
    <p:extLst>
      <p:ext uri="{BB962C8B-B14F-4D97-AF65-F5344CB8AC3E}">
        <p14:creationId xmlns:p14="http://schemas.microsoft.com/office/powerpoint/2010/main" val="25223193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7BCB0A52-B0BE-31E1-10EC-FDD6462E65F7}"/>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6D194453-20B7-915D-A375-F45B162DEDC0}"/>
              </a:ext>
            </a:extLst>
          </p:cNvPr>
          <p:cNvSpPr txBox="1"/>
          <p:nvPr/>
        </p:nvSpPr>
        <p:spPr>
          <a:xfrm>
            <a:off x="533934" y="3725935"/>
            <a:ext cx="11348720" cy="282630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Esta é a única oração ensinada por Jesus e utilizada pela Igreja nos dias atuais. As demais, empregadas pela Igreja Católica Romana em seus cultos, são consideradas rezas, citações elaboradas por alguém, repetidas milhões de vezes por seus devotos.</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5122" name="Picture 2" descr="Evangelho do Dia: A oração do Pai Nosso (Mt 6,7-15) – Oratório São Luiz –  120 Anos">
            <a:extLst>
              <a:ext uri="{FF2B5EF4-FFF2-40B4-BE49-F238E27FC236}">
                <a16:creationId xmlns:a16="http://schemas.microsoft.com/office/drawing/2014/main" xmlns="" id="{D057F4BF-4E89-3F0B-108E-6FC797CA26C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4234" y="552090"/>
            <a:ext cx="5676181" cy="310416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4" name="Picture 4" descr="Fiéis lotam Catedral Cristo Rei para tradicional missa de Santos Reis | O  TEMPO">
            <a:extLst>
              <a:ext uri="{FF2B5EF4-FFF2-40B4-BE49-F238E27FC236}">
                <a16:creationId xmlns:a16="http://schemas.microsoft.com/office/drawing/2014/main" xmlns="" id="{1F0FDCE7-7663-B255-395A-55EA66B764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0414" y="552090"/>
            <a:ext cx="5296619" cy="310416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40311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a:extLst>
            <a:ext uri="{FF2B5EF4-FFF2-40B4-BE49-F238E27FC236}">
              <a16:creationId xmlns:a16="http://schemas.microsoft.com/office/drawing/2014/main" xmlns="" id="{3D95131B-59A4-15F1-65FF-CE078439BFBF}"/>
            </a:ext>
          </a:extLst>
        </p:cNvPr>
        <p:cNvGrpSpPr/>
        <p:nvPr/>
      </p:nvGrpSpPr>
      <p:grpSpPr>
        <a:xfrm>
          <a:off x="0" y="0"/>
          <a:ext cx="0" cy="0"/>
          <a:chOff x="0" y="0"/>
          <a:chExt cx="0" cy="0"/>
        </a:xfrm>
      </p:grpSpPr>
      <p:sp>
        <p:nvSpPr>
          <p:cNvPr id="2" name="Retângulo: Cantos Superiores, Um Arredondado e Um Recortado 1">
            <a:extLst>
              <a:ext uri="{FF2B5EF4-FFF2-40B4-BE49-F238E27FC236}">
                <a16:creationId xmlns:a16="http://schemas.microsoft.com/office/drawing/2014/main" xmlns="" id="{F513FF2F-C9C9-A82C-0A3C-5EA7601E61AF}"/>
              </a:ext>
            </a:extLst>
          </p:cNvPr>
          <p:cNvSpPr/>
          <p:nvPr/>
        </p:nvSpPr>
        <p:spPr>
          <a:xfrm>
            <a:off x="1074420" y="2488720"/>
            <a:ext cx="10043160" cy="1880559"/>
          </a:xfrm>
          <a:prstGeom prst="snip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6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II. COMO ORAR?</a:t>
            </a:r>
          </a:p>
        </p:txBody>
      </p:sp>
    </p:spTree>
    <p:extLst>
      <p:ext uri="{BB962C8B-B14F-4D97-AF65-F5344CB8AC3E}">
        <p14:creationId xmlns:p14="http://schemas.microsoft.com/office/powerpoint/2010/main" val="29637609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a:extLst>
            <a:ext uri="{FF2B5EF4-FFF2-40B4-BE49-F238E27FC236}">
              <a16:creationId xmlns:a16="http://schemas.microsoft.com/office/drawing/2014/main" xmlns="" id="{2FC5DDC5-FCAC-AEBE-C4BE-B45B3DE6D1F9}"/>
            </a:ext>
          </a:extLst>
        </p:cNvPr>
        <p:cNvGrpSpPr/>
        <p:nvPr/>
      </p:nvGrpSpPr>
      <p:grpSpPr>
        <a:xfrm>
          <a:off x="0" y="0"/>
          <a:ext cx="0" cy="0"/>
          <a:chOff x="0" y="0"/>
          <a:chExt cx="0" cy="0"/>
        </a:xfrm>
      </p:grpSpPr>
      <p:sp>
        <p:nvSpPr>
          <p:cNvPr id="2" name="Retângulo: Cantos Superiores, Um Arredondado e Um Recortado 1">
            <a:extLst>
              <a:ext uri="{FF2B5EF4-FFF2-40B4-BE49-F238E27FC236}">
                <a16:creationId xmlns:a16="http://schemas.microsoft.com/office/drawing/2014/main" xmlns="" id="{0A9B4472-0783-2777-DA80-EFB6C79AC767}"/>
              </a:ext>
            </a:extLst>
          </p:cNvPr>
          <p:cNvSpPr/>
          <p:nvPr/>
        </p:nvSpPr>
        <p:spPr>
          <a:xfrm>
            <a:off x="1074420" y="2488720"/>
            <a:ext cx="10043160" cy="1880559"/>
          </a:xfrm>
          <a:prstGeom prst="snip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II.1 - De joelhos (Efésios 3.14)</a:t>
            </a:r>
          </a:p>
        </p:txBody>
      </p:sp>
    </p:spTree>
    <p:extLst>
      <p:ext uri="{BB962C8B-B14F-4D97-AF65-F5344CB8AC3E}">
        <p14:creationId xmlns:p14="http://schemas.microsoft.com/office/powerpoint/2010/main" val="490446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CBCAA9A8-C8F5-EBF8-EF54-8C65686986E5}"/>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C7D3560D-2A9E-042D-2048-DCC6425DCB91}"/>
              </a:ext>
            </a:extLst>
          </p:cNvPr>
          <p:cNvSpPr txBox="1"/>
          <p:nvPr/>
        </p:nvSpPr>
        <p:spPr>
          <a:xfrm>
            <a:off x="300009" y="232029"/>
            <a:ext cx="9137290" cy="282630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 Certo pastor enfrentava grandes lutas em sua igreja, e não sabia como vencê-las. Encontrava-se, em certa ocasião, numa praça, e pediu a um engraxate que lhe limpasse os sapatos. O jovem, de imediato, ajoelhou-se e iniciou o seu ofício.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3" name="CaixaDeTexto 2">
            <a:extLst>
              <a:ext uri="{FF2B5EF4-FFF2-40B4-BE49-F238E27FC236}">
                <a16:creationId xmlns:a16="http://schemas.microsoft.com/office/drawing/2014/main" xmlns="" id="{F2F67B40-EBD2-DC46-B93D-CD305767347B}"/>
              </a:ext>
            </a:extLst>
          </p:cNvPr>
          <p:cNvSpPr txBox="1"/>
          <p:nvPr/>
        </p:nvSpPr>
        <p:spPr>
          <a:xfrm>
            <a:off x="300009" y="3254835"/>
            <a:ext cx="9137290" cy="337113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O pastor, com pena dele, perguntou porque ele não se sentava no caixote. Ao que o rapaz respondeu: "De joelhos é melhor!" O pastor, intimamente, começou a chorar, e agradeceu a Deus pela mensagem recebida, através do jovem engraxate.</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6146" name="Picture 2" descr="Pastor explica como lidar com as decepções no ministério | Fé | Pleno.News">
            <a:extLst>
              <a:ext uri="{FF2B5EF4-FFF2-40B4-BE49-F238E27FC236}">
                <a16:creationId xmlns:a16="http://schemas.microsoft.com/office/drawing/2014/main" xmlns="" id="{CEFD6940-75DA-078A-D480-88B747FE85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972" r="24500"/>
          <a:stretch/>
        </p:blipFill>
        <p:spPr bwMode="auto">
          <a:xfrm>
            <a:off x="9583946" y="480328"/>
            <a:ext cx="2536167" cy="2329708"/>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Engraxates do Rio antigo.Profissão... - Mundo Das Receitas | Facebook">
            <a:extLst>
              <a:ext uri="{FF2B5EF4-FFF2-40B4-BE49-F238E27FC236}">
                <a16:creationId xmlns:a16="http://schemas.microsoft.com/office/drawing/2014/main" xmlns="" id="{C4380D7A-C5FC-B7BF-E044-AAEF9A74FC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83946" y="3610425"/>
            <a:ext cx="2536167" cy="2767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581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0A9E75DE-2F8E-8E1E-2D8C-98F7282D4454}"/>
            </a:ext>
          </a:extLst>
        </p:cNvPr>
        <p:cNvGrpSpPr/>
        <p:nvPr/>
      </p:nvGrpSpPr>
      <p:grpSpPr>
        <a:xfrm>
          <a:off x="0" y="0"/>
          <a:ext cx="0" cy="0"/>
          <a:chOff x="0" y="0"/>
          <a:chExt cx="0" cy="0"/>
        </a:xfrm>
      </p:grpSpPr>
      <p:pic>
        <p:nvPicPr>
          <p:cNvPr id="5122" name="Picture 2" descr="ORAÇÃO: NOSSA PRATICA DE CADA DIA:">
            <a:extLst>
              <a:ext uri="{FF2B5EF4-FFF2-40B4-BE49-F238E27FC236}">
                <a16:creationId xmlns:a16="http://schemas.microsoft.com/office/drawing/2014/main" xmlns="" id="{7933C49B-E2E9-D36A-A2DD-BEB0B3D15A9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0020" y="657726"/>
            <a:ext cx="5213685" cy="369766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124" name="Picture 4" descr="Arquivos Oração - Igreja Maranata">
            <a:extLst>
              <a:ext uri="{FF2B5EF4-FFF2-40B4-BE49-F238E27FC236}">
                <a16:creationId xmlns:a16="http://schemas.microsoft.com/office/drawing/2014/main" xmlns="" id="{D694EB95-BE9C-5D49-AF90-39996E1E1D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3704" y="501613"/>
            <a:ext cx="5438275" cy="400199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CaixaDeTexto 1">
            <a:extLst>
              <a:ext uri="{FF2B5EF4-FFF2-40B4-BE49-F238E27FC236}">
                <a16:creationId xmlns:a16="http://schemas.microsoft.com/office/drawing/2014/main" xmlns="" id="{923747CC-2804-8FE2-860D-B71B049C87C5}"/>
              </a:ext>
            </a:extLst>
          </p:cNvPr>
          <p:cNvSpPr txBox="1"/>
          <p:nvPr/>
        </p:nvSpPr>
        <p:spPr>
          <a:xfrm>
            <a:off x="574040" y="4355390"/>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Colocou a igreja em oração, de joelhos, e logo alcançou a vitória que tanto almejava. Compôs, inclusive, o hino, "De joelhos é melhor", cantado em diversas denominações evangélicas.</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spTree>
    <p:extLst>
      <p:ext uri="{BB962C8B-B14F-4D97-AF65-F5344CB8AC3E}">
        <p14:creationId xmlns:p14="http://schemas.microsoft.com/office/powerpoint/2010/main" val="25781176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19655876-8EFF-6DE2-E1C1-E52F41294536}"/>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7B472F37-7627-F54A-1018-0E1CBB81A6EC}"/>
              </a:ext>
            </a:extLst>
          </p:cNvPr>
          <p:cNvSpPr txBox="1"/>
          <p:nvPr/>
        </p:nvSpPr>
        <p:spPr>
          <a:xfrm>
            <a:off x="542757" y="4909820"/>
            <a:ext cx="11348720" cy="173664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Muitos consideram essa a melhor maneira de se conversar com Deus, pois é uma demonstração de submissão, reverência e humildade.</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6146" name="Picture 2" descr="A importância de passarmos a virada de ano na igreja">
            <a:extLst>
              <a:ext uri="{FF2B5EF4-FFF2-40B4-BE49-F238E27FC236}">
                <a16:creationId xmlns:a16="http://schemas.microsoft.com/office/drawing/2014/main" xmlns="" id="{C9B8F4EF-3FD2-4B5A-6465-8601197CED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199" y="497305"/>
            <a:ext cx="7189871" cy="41879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700215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a:extLst>
            <a:ext uri="{FF2B5EF4-FFF2-40B4-BE49-F238E27FC236}">
              <a16:creationId xmlns:a16="http://schemas.microsoft.com/office/drawing/2014/main" xmlns="" id="{231D7923-2810-7D64-2B9B-FF7235880F09}"/>
            </a:ext>
          </a:extLst>
        </p:cNvPr>
        <p:cNvGrpSpPr/>
        <p:nvPr/>
      </p:nvGrpSpPr>
      <p:grpSpPr>
        <a:xfrm>
          <a:off x="0" y="0"/>
          <a:ext cx="0" cy="0"/>
          <a:chOff x="0" y="0"/>
          <a:chExt cx="0" cy="0"/>
        </a:xfrm>
      </p:grpSpPr>
      <p:sp>
        <p:nvSpPr>
          <p:cNvPr id="2" name="Retângulo: Cantos Superiores, Um Arredondado e Um Recortado 1">
            <a:extLst>
              <a:ext uri="{FF2B5EF4-FFF2-40B4-BE49-F238E27FC236}">
                <a16:creationId xmlns:a16="http://schemas.microsoft.com/office/drawing/2014/main" xmlns="" id="{5949D9FB-28D9-6BC5-D492-636CDB8A3F4E}"/>
              </a:ext>
            </a:extLst>
          </p:cNvPr>
          <p:cNvSpPr/>
          <p:nvPr/>
        </p:nvSpPr>
        <p:spPr>
          <a:xfrm>
            <a:off x="807720" y="2488720"/>
            <a:ext cx="10866120" cy="1880559"/>
          </a:xfrm>
          <a:prstGeom prst="snip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II.2 - De pé (2 Crônicas 20.5, 6)  </a:t>
            </a:r>
          </a:p>
        </p:txBody>
      </p:sp>
    </p:spTree>
    <p:extLst>
      <p:ext uri="{BB962C8B-B14F-4D97-AF65-F5344CB8AC3E}">
        <p14:creationId xmlns:p14="http://schemas.microsoft.com/office/powerpoint/2010/main" val="5876592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7387C932-6948-8D21-2A38-877CF8A25253}"/>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B9DFAFC2-056D-022D-66A7-0B1625D20CA3}"/>
              </a:ext>
            </a:extLst>
          </p:cNvPr>
          <p:cNvSpPr txBox="1"/>
          <p:nvPr/>
        </p:nvSpPr>
        <p:spPr>
          <a:xfrm>
            <a:off x="555487" y="4648131"/>
            <a:ext cx="11348720" cy="2077164"/>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2800" dirty="0">
                <a:latin typeface="Georgia" panose="02040502050405020303" pitchFamily="18" charset="0"/>
              </a:rPr>
              <a:t>Este texto refere-se a Josafá, rei de Judá, que, em pé, diante do povo, orou a Deus, e recebeu a resposta imediatamente. Os crentes costumam orar em pé, no início, durante e no fim dos cultos, e têm recebido grandes vitórias.</a:t>
            </a:r>
            <a:endParaRPr kumimoji="0" lang="pt-BR" sz="28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5" name="Imagem 4" descr="Imagem de jogo de vídeo game&#10;&#10;Descrição gerada automaticamente com confiança média">
            <a:extLst>
              <a:ext uri="{FF2B5EF4-FFF2-40B4-BE49-F238E27FC236}">
                <a16:creationId xmlns:a16="http://schemas.microsoft.com/office/drawing/2014/main" xmlns="" id="{0CDD8DA4-8B17-FCC4-F149-8ABE36865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6772" y="199427"/>
            <a:ext cx="9643666" cy="4335863"/>
          </a:xfrm>
          <a:prstGeom prst="rect">
            <a:avLst/>
          </a:prstGeom>
        </p:spPr>
      </p:pic>
    </p:spTree>
    <p:extLst>
      <p:ext uri="{BB962C8B-B14F-4D97-AF65-F5344CB8AC3E}">
        <p14:creationId xmlns:p14="http://schemas.microsoft.com/office/powerpoint/2010/main" val="10691474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531C22FF-DA1E-C6B3-3698-B6CB79C04F90}"/>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152F0087-972D-7EDE-8288-3460D8D25883}"/>
              </a:ext>
            </a:extLst>
          </p:cNvPr>
          <p:cNvSpPr txBox="1"/>
          <p:nvPr/>
        </p:nvSpPr>
        <p:spPr>
          <a:xfrm>
            <a:off x="421640" y="3939452"/>
            <a:ext cx="11348720" cy="282630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 O importante é a sua possibilidade! Se o templo está lotado, e não há mais espaço para o povo se ajoelhar, além dos visitantes não evangélicos, que se inibem facilmente, o orar em pé, ou sentado (os velhos e os enfermos), é aceito de bom grado por Deus, pois o que vale é a sua intenção.</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3" name="Imagem 2">
            <a:extLst>
              <a:ext uri="{FF2B5EF4-FFF2-40B4-BE49-F238E27FC236}">
                <a16:creationId xmlns:a16="http://schemas.microsoft.com/office/drawing/2014/main" xmlns="" id="{65E8F0F8-5265-FB79-EA83-4058C59873E3}"/>
              </a:ext>
            </a:extLst>
          </p:cNvPr>
          <p:cNvPicPr>
            <a:picLocks noChangeAspect="1"/>
          </p:cNvPicPr>
          <p:nvPr/>
        </p:nvPicPr>
        <p:blipFill rotWithShape="1">
          <a:blip r:embed="rId3">
            <a:extLst>
              <a:ext uri="{28A0092B-C50C-407E-A947-70E740481C1C}">
                <a14:useLocalDpi xmlns:a14="http://schemas.microsoft.com/office/drawing/2010/main" val="0"/>
              </a:ext>
            </a:extLst>
          </a:blip>
          <a:srcRect t="23517" b="11526"/>
          <a:stretch/>
        </p:blipFill>
        <p:spPr>
          <a:xfrm>
            <a:off x="2486024" y="266592"/>
            <a:ext cx="7115175" cy="3443700"/>
          </a:xfrm>
          <a:prstGeom prst="rect">
            <a:avLst/>
          </a:prstGeom>
          <a:ln w="76200">
            <a:solidFill>
              <a:schemeClr val="bg1"/>
            </a:solidFill>
          </a:ln>
        </p:spPr>
      </p:pic>
    </p:spTree>
    <p:extLst>
      <p:ext uri="{BB962C8B-B14F-4D97-AF65-F5344CB8AC3E}">
        <p14:creationId xmlns:p14="http://schemas.microsoft.com/office/powerpoint/2010/main" val="34471523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a:extLst>
            <a:ext uri="{FF2B5EF4-FFF2-40B4-BE49-F238E27FC236}">
              <a16:creationId xmlns:a16="http://schemas.microsoft.com/office/drawing/2014/main" xmlns="" id="{AFA1AD96-6657-D7DD-1483-77BFEFEAC3C7}"/>
            </a:ext>
          </a:extLst>
        </p:cNvPr>
        <p:cNvGrpSpPr/>
        <p:nvPr/>
      </p:nvGrpSpPr>
      <p:grpSpPr>
        <a:xfrm>
          <a:off x="0" y="0"/>
          <a:ext cx="0" cy="0"/>
          <a:chOff x="0" y="0"/>
          <a:chExt cx="0" cy="0"/>
        </a:xfrm>
      </p:grpSpPr>
      <p:sp>
        <p:nvSpPr>
          <p:cNvPr id="2" name="Retângulo: Cantos Superiores, Um Arredondado e Um Recortado 1">
            <a:extLst>
              <a:ext uri="{FF2B5EF4-FFF2-40B4-BE49-F238E27FC236}">
                <a16:creationId xmlns:a16="http://schemas.microsoft.com/office/drawing/2014/main" xmlns="" id="{E6B075C2-97FF-3571-F87B-ADD49B40F869}"/>
              </a:ext>
            </a:extLst>
          </p:cNvPr>
          <p:cNvSpPr/>
          <p:nvPr/>
        </p:nvSpPr>
        <p:spPr>
          <a:xfrm>
            <a:off x="807720" y="2488720"/>
            <a:ext cx="10866120" cy="1880559"/>
          </a:xfrm>
          <a:prstGeom prst="snip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II.3 – Deitado (2 Reis 20.2,3)  </a:t>
            </a:r>
          </a:p>
        </p:txBody>
      </p:sp>
    </p:spTree>
    <p:extLst>
      <p:ext uri="{BB962C8B-B14F-4D97-AF65-F5344CB8AC3E}">
        <p14:creationId xmlns:p14="http://schemas.microsoft.com/office/powerpoint/2010/main" val="11254178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36176CB1-939A-B663-1528-535BCE68B8A0}"/>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45885064-7C68-F1E3-3198-D5E8659921B5}"/>
              </a:ext>
            </a:extLst>
          </p:cNvPr>
          <p:cNvSpPr txBox="1"/>
          <p:nvPr/>
        </p:nvSpPr>
        <p:spPr>
          <a:xfrm>
            <a:off x="135352" y="196970"/>
            <a:ext cx="5988074" cy="6483763"/>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pt-BR" sz="3200" dirty="0">
                <a:latin typeface="Georgia" panose="02040502050405020303" pitchFamily="18" charset="0"/>
              </a:rPr>
              <a:t>Esta passagem registra a enfermidade de Ezequias, rei de Judá. Acamado, recebeu a visita do profeta Isaías que lhe transmitiu o recado de Deus a respeito de sua morte iminente: "morrerás, e não viverás“.</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2050" name="Picture 2" descr="BLOG DO APÓSTOLO EDSON: ESTUDO BÍBLICO SOBRE A DOENÇA E A CURA DO REI  EZEQUIAS...">
            <a:extLst>
              <a:ext uri="{FF2B5EF4-FFF2-40B4-BE49-F238E27FC236}">
                <a16:creationId xmlns:a16="http://schemas.microsoft.com/office/drawing/2014/main" xmlns="" id="{008D107B-0FEE-5244-67F7-95202B68D6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0043" y="216673"/>
            <a:ext cx="5381330" cy="646406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spTree>
    <p:extLst>
      <p:ext uri="{BB962C8B-B14F-4D97-AF65-F5344CB8AC3E}">
        <p14:creationId xmlns:p14="http://schemas.microsoft.com/office/powerpoint/2010/main" val="15224226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87043ADC-BD9A-87F1-C69A-A9434132AA49}"/>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07FC3B65-D9C2-7B21-94F2-565EB0E3CA28}"/>
              </a:ext>
            </a:extLst>
          </p:cNvPr>
          <p:cNvSpPr txBox="1"/>
          <p:nvPr/>
        </p:nvSpPr>
        <p:spPr>
          <a:xfrm>
            <a:off x="459605" y="5497742"/>
            <a:ext cx="11348720" cy="119181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t> </a:t>
            </a:r>
            <a:r>
              <a:rPr lang="pt-BR" sz="3200" dirty="0">
                <a:latin typeface="Georgia" panose="02040502050405020303" pitchFamily="18" charset="0"/>
              </a:rPr>
              <a:t>Deitado, Ezequias virou o rosto para a parede e orou. O Senhor o ouviu e concedeu-lhe mais 15 anos de vida.</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3074" name="Picture 2" descr="Pin on Bíblia - ELIAS">
            <a:extLst>
              <a:ext uri="{FF2B5EF4-FFF2-40B4-BE49-F238E27FC236}">
                <a16:creationId xmlns:a16="http://schemas.microsoft.com/office/drawing/2014/main" xmlns="" id="{A5012C62-FD01-8160-F71E-37B8FDE469C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89517" y="168442"/>
            <a:ext cx="7266527" cy="525379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29836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a:extLst>
            <a:ext uri="{FF2B5EF4-FFF2-40B4-BE49-F238E27FC236}">
              <a16:creationId xmlns:a16="http://schemas.microsoft.com/office/drawing/2014/main" xmlns="" id="{233D37EA-FE55-06D5-7618-978C7E66F2B8}"/>
            </a:ext>
          </a:extLst>
        </p:cNvPr>
        <p:cNvGrpSpPr/>
        <p:nvPr/>
      </p:nvGrpSpPr>
      <p:grpSpPr>
        <a:xfrm>
          <a:off x="0" y="0"/>
          <a:ext cx="0" cy="0"/>
          <a:chOff x="0" y="0"/>
          <a:chExt cx="0" cy="0"/>
        </a:xfrm>
      </p:grpSpPr>
      <p:sp>
        <p:nvSpPr>
          <p:cNvPr id="2" name="Retângulo: Cantos Superiores, Um Arredondado e Um Recortado 1">
            <a:extLst>
              <a:ext uri="{FF2B5EF4-FFF2-40B4-BE49-F238E27FC236}">
                <a16:creationId xmlns:a16="http://schemas.microsoft.com/office/drawing/2014/main" xmlns="" id="{394F8636-BF8E-83AA-5F66-D7FBCA08B8EC}"/>
              </a:ext>
            </a:extLst>
          </p:cNvPr>
          <p:cNvSpPr/>
          <p:nvPr/>
        </p:nvSpPr>
        <p:spPr>
          <a:xfrm>
            <a:off x="1138989" y="2488720"/>
            <a:ext cx="10123372" cy="1880559"/>
          </a:xfrm>
          <a:prstGeom prst="snip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6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II</a:t>
            </a:r>
            <a:r>
              <a:rPr lang="pt-BR" sz="6600" b="1" dirty="0">
                <a:solidFill>
                  <a:prstClr val="black"/>
                </a:solidFill>
                <a:latin typeface="Georgia" panose="02040502050405020303" pitchFamily="18" charset="0"/>
              </a:rPr>
              <a:t>I</a:t>
            </a:r>
            <a:r>
              <a:rPr kumimoji="0" lang="pt-BR" sz="6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a:t>
            </a:r>
            <a:r>
              <a:rPr lang="pt-BR" sz="6600" b="1" dirty="0">
                <a:solidFill>
                  <a:prstClr val="black"/>
                </a:solidFill>
                <a:latin typeface="Georgia" panose="02040502050405020303" pitchFamily="18" charset="0"/>
              </a:rPr>
              <a:t>Onde Orar</a:t>
            </a:r>
            <a:endParaRPr kumimoji="0" lang="pt-BR" sz="6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19461141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a:extLst>
            <a:ext uri="{FF2B5EF4-FFF2-40B4-BE49-F238E27FC236}">
              <a16:creationId xmlns:a16="http://schemas.microsoft.com/office/drawing/2014/main" xmlns="" id="{5CC6513D-F8EF-D959-EC02-567A1B9B35DC}"/>
            </a:ext>
          </a:extLst>
        </p:cNvPr>
        <p:cNvGrpSpPr/>
        <p:nvPr/>
      </p:nvGrpSpPr>
      <p:grpSpPr>
        <a:xfrm>
          <a:off x="0" y="0"/>
          <a:ext cx="0" cy="0"/>
          <a:chOff x="0" y="0"/>
          <a:chExt cx="0" cy="0"/>
        </a:xfrm>
      </p:grpSpPr>
      <p:sp>
        <p:nvSpPr>
          <p:cNvPr id="2" name="Retângulo: Cantos Superiores, Um Arredondado e Um Recortado 1">
            <a:extLst>
              <a:ext uri="{FF2B5EF4-FFF2-40B4-BE49-F238E27FC236}">
                <a16:creationId xmlns:a16="http://schemas.microsoft.com/office/drawing/2014/main" xmlns="" id="{9E48ADDE-2C1F-1D0E-8D84-767CB7C3838C}"/>
              </a:ext>
            </a:extLst>
          </p:cNvPr>
          <p:cNvSpPr/>
          <p:nvPr/>
        </p:nvSpPr>
        <p:spPr>
          <a:xfrm>
            <a:off x="1074420" y="2488720"/>
            <a:ext cx="10043160" cy="1880559"/>
          </a:xfrm>
          <a:prstGeom prst="snip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III.1 </a:t>
            </a:r>
            <a:r>
              <a:rPr lang="pt-BR" sz="4400" b="1" dirty="0">
                <a:solidFill>
                  <a:prstClr val="black"/>
                </a:solidFill>
                <a:latin typeface="Georgia" panose="02040502050405020303" pitchFamily="18" charset="0"/>
              </a:rPr>
              <a:t>- No templo (Mateus 21.13) </a:t>
            </a:r>
          </a:p>
        </p:txBody>
      </p:sp>
    </p:spTree>
    <p:extLst>
      <p:ext uri="{BB962C8B-B14F-4D97-AF65-F5344CB8AC3E}">
        <p14:creationId xmlns:p14="http://schemas.microsoft.com/office/powerpoint/2010/main" val="29063893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E13E8D30-A578-F1DD-12E0-F09CB888CA37}"/>
            </a:ext>
          </a:extLst>
        </p:cNvPr>
        <p:cNvGrpSpPr/>
        <p:nvPr/>
      </p:nvGrpSpPr>
      <p:grpSpPr>
        <a:xfrm>
          <a:off x="0" y="0"/>
          <a:ext cx="0" cy="0"/>
          <a:chOff x="0" y="0"/>
          <a:chExt cx="0" cy="0"/>
        </a:xfrm>
      </p:grpSpPr>
      <p:pic>
        <p:nvPicPr>
          <p:cNvPr id="5" name="Imagem 4" descr="Pessoa sentada em banco de madeira&#10;&#10;Descrição gerada automaticamente">
            <a:extLst>
              <a:ext uri="{FF2B5EF4-FFF2-40B4-BE49-F238E27FC236}">
                <a16:creationId xmlns:a16="http://schemas.microsoft.com/office/drawing/2014/main" xmlns="" id="{D51C1665-4169-0828-75CA-B806EF175B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583" y="253383"/>
            <a:ext cx="11560834" cy="6351233"/>
          </a:xfrm>
          <a:prstGeom prst="rect">
            <a:avLst/>
          </a:prstGeom>
        </p:spPr>
      </p:pic>
      <p:sp>
        <p:nvSpPr>
          <p:cNvPr id="2" name="CaixaDeTexto 1">
            <a:extLst>
              <a:ext uri="{FF2B5EF4-FFF2-40B4-BE49-F238E27FC236}">
                <a16:creationId xmlns:a16="http://schemas.microsoft.com/office/drawing/2014/main" xmlns="" id="{612E3766-43E6-6DB4-2486-442AA71FE643}"/>
              </a:ext>
            </a:extLst>
          </p:cNvPr>
          <p:cNvSpPr txBox="1"/>
          <p:nvPr/>
        </p:nvSpPr>
        <p:spPr>
          <a:xfrm>
            <a:off x="421640" y="4222661"/>
            <a:ext cx="11348720" cy="173664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Biblicamente, todo o templo evangélico, dedicado a Deus, torna-se uma casa de oração. Nela, os cristãos se reúnem para buscar a presença de Deus e receber as suas bênçãos.</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spTree>
    <p:extLst>
      <p:ext uri="{BB962C8B-B14F-4D97-AF65-F5344CB8AC3E}">
        <p14:creationId xmlns:p14="http://schemas.microsoft.com/office/powerpoint/2010/main" val="30554707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84D0999B-ECD2-3D0B-1412-970A226279CB}"/>
            </a:ext>
          </a:extLst>
        </p:cNvPr>
        <p:cNvGrpSpPr/>
        <p:nvPr/>
      </p:nvGrpSpPr>
      <p:grpSpPr>
        <a:xfrm>
          <a:off x="0" y="0"/>
          <a:ext cx="0" cy="0"/>
          <a:chOff x="0" y="0"/>
          <a:chExt cx="0" cy="0"/>
        </a:xfrm>
      </p:grpSpPr>
      <p:pic>
        <p:nvPicPr>
          <p:cNvPr id="4" name="Imagem 3" descr="Multidão de pessoas ao redor&#10;&#10;Descrição gerada automaticamente com confiança média">
            <a:extLst>
              <a:ext uri="{FF2B5EF4-FFF2-40B4-BE49-F238E27FC236}">
                <a16:creationId xmlns:a16="http://schemas.microsoft.com/office/drawing/2014/main" xmlns="" id="{57B17898-8CD3-2E1D-9CCE-74F808D2EE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3756" y="187678"/>
            <a:ext cx="8484487" cy="3896885"/>
          </a:xfrm>
          <a:prstGeom prst="rect">
            <a:avLst/>
          </a:prstGeom>
        </p:spPr>
      </p:pic>
      <p:sp>
        <p:nvSpPr>
          <p:cNvPr id="2" name="CaixaDeTexto 1">
            <a:extLst>
              <a:ext uri="{FF2B5EF4-FFF2-40B4-BE49-F238E27FC236}">
                <a16:creationId xmlns:a16="http://schemas.microsoft.com/office/drawing/2014/main" xmlns="" id="{545D496E-83F8-3E21-BF5A-0FB7343DAB05}"/>
              </a:ext>
            </a:extLst>
          </p:cNvPr>
          <p:cNvSpPr txBox="1"/>
          <p:nvPr/>
        </p:nvSpPr>
        <p:spPr>
          <a:xfrm>
            <a:off x="421640" y="4084563"/>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Consagrações, círculos de oração e vigílias são reuniões já tradicionais em nossas igrejas, ocasiões em que Jesus nos batiza com o Espírito Santo, cura nossas enfermidades e resolve os nossos problemas.</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spTree>
    <p:extLst>
      <p:ext uri="{BB962C8B-B14F-4D97-AF65-F5344CB8AC3E}">
        <p14:creationId xmlns:p14="http://schemas.microsoft.com/office/powerpoint/2010/main" val="35514487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a:extLst>
            <a:ext uri="{FF2B5EF4-FFF2-40B4-BE49-F238E27FC236}">
              <a16:creationId xmlns:a16="http://schemas.microsoft.com/office/drawing/2014/main" xmlns="" id="{7C3A31FD-6327-7561-FE66-0D4E004D6E43}"/>
            </a:ext>
          </a:extLst>
        </p:cNvPr>
        <p:cNvGrpSpPr/>
        <p:nvPr/>
      </p:nvGrpSpPr>
      <p:grpSpPr>
        <a:xfrm>
          <a:off x="0" y="0"/>
          <a:ext cx="0" cy="0"/>
          <a:chOff x="0" y="0"/>
          <a:chExt cx="0" cy="0"/>
        </a:xfrm>
      </p:grpSpPr>
      <p:sp>
        <p:nvSpPr>
          <p:cNvPr id="2" name="Retângulo: Cantos Superiores, Um Arredondado e Um Recortado 1">
            <a:extLst>
              <a:ext uri="{FF2B5EF4-FFF2-40B4-BE49-F238E27FC236}">
                <a16:creationId xmlns:a16="http://schemas.microsoft.com/office/drawing/2014/main" xmlns="" id="{84312354-B41B-EC58-C2E8-0B3484EFE952}"/>
              </a:ext>
            </a:extLst>
          </p:cNvPr>
          <p:cNvSpPr/>
          <p:nvPr/>
        </p:nvSpPr>
        <p:spPr>
          <a:xfrm>
            <a:off x="807720" y="2488720"/>
            <a:ext cx="10866120" cy="1880559"/>
          </a:xfrm>
          <a:prstGeom prst="snip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III.2 - Em particular  (Mateus 6.6)  </a:t>
            </a:r>
          </a:p>
        </p:txBody>
      </p:sp>
    </p:spTree>
    <p:extLst>
      <p:ext uri="{BB962C8B-B14F-4D97-AF65-F5344CB8AC3E}">
        <p14:creationId xmlns:p14="http://schemas.microsoft.com/office/powerpoint/2010/main" val="34396277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4EFC6489-ABBA-91CD-2AD5-EBA17604B5AB}"/>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E1BDF2BA-8AA9-122C-EE94-6D225A02F47B}"/>
              </a:ext>
            </a:extLst>
          </p:cNvPr>
          <p:cNvSpPr txBox="1"/>
          <p:nvPr/>
        </p:nvSpPr>
        <p:spPr>
          <a:xfrm>
            <a:off x="447517" y="4924933"/>
            <a:ext cx="11348720" cy="173664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Jesus, em seu Sermão da Montanha, enfatizou que a oração feita em particular é ouvida pelo Senhor, que vê secretamente</a:t>
            </a:r>
            <a:r>
              <a:rPr lang="pt-BR" sz="3200" dirty="0"/>
              <a:t>.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5" name="Imagem 4" descr="Grupo de pessoas sentadas&#10;&#10;Descrição gerada automaticamente">
            <a:extLst>
              <a:ext uri="{FF2B5EF4-FFF2-40B4-BE49-F238E27FC236}">
                <a16:creationId xmlns:a16="http://schemas.microsoft.com/office/drawing/2014/main" xmlns="" id="{C5C10C6E-DC72-3AD3-FA9B-36586944D6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04" y="100365"/>
            <a:ext cx="10967049" cy="4736394"/>
          </a:xfrm>
          <a:prstGeom prst="rect">
            <a:avLst/>
          </a:prstGeom>
        </p:spPr>
      </p:pic>
    </p:spTree>
    <p:extLst>
      <p:ext uri="{BB962C8B-B14F-4D97-AF65-F5344CB8AC3E}">
        <p14:creationId xmlns:p14="http://schemas.microsoft.com/office/powerpoint/2010/main" val="15087767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38849759-87D4-4F5E-4DFD-B0756AB11B2B}"/>
            </a:ext>
          </a:extLst>
        </p:cNvPr>
        <p:cNvGrpSpPr/>
        <p:nvPr/>
      </p:nvGrpSpPr>
      <p:grpSpPr>
        <a:xfrm>
          <a:off x="0" y="0"/>
          <a:ext cx="0" cy="0"/>
          <a:chOff x="0" y="0"/>
          <a:chExt cx="0" cy="0"/>
        </a:xfrm>
      </p:grpSpPr>
      <p:pic>
        <p:nvPicPr>
          <p:cNvPr id="4" name="Imagem 3" descr="Criança sentada no chão&#10;&#10;Descrição gerada automaticamente com confiança baixa">
            <a:extLst>
              <a:ext uri="{FF2B5EF4-FFF2-40B4-BE49-F238E27FC236}">
                <a16:creationId xmlns:a16="http://schemas.microsoft.com/office/drawing/2014/main" xmlns="" id="{7F6B1377-F456-FE54-DF23-2679893567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353" y="191377"/>
            <a:ext cx="10665125" cy="4972615"/>
          </a:xfrm>
          <a:prstGeom prst="rect">
            <a:avLst/>
          </a:prstGeom>
        </p:spPr>
      </p:pic>
      <p:sp>
        <p:nvSpPr>
          <p:cNvPr id="2" name="CaixaDeTexto 1">
            <a:extLst>
              <a:ext uri="{FF2B5EF4-FFF2-40B4-BE49-F238E27FC236}">
                <a16:creationId xmlns:a16="http://schemas.microsoft.com/office/drawing/2014/main" xmlns="" id="{DE52617C-A868-C4AE-331B-506E06DD19BC}"/>
              </a:ext>
            </a:extLst>
          </p:cNvPr>
          <p:cNvSpPr txBox="1"/>
          <p:nvPr/>
        </p:nvSpPr>
        <p:spPr>
          <a:xfrm>
            <a:off x="421640" y="3840317"/>
            <a:ext cx="11348720" cy="2826306"/>
          </a:xfrm>
          <a:prstGeom prst="roundRect">
            <a:avLst/>
          </a:prstGeom>
          <a:solidFill>
            <a:schemeClr val="bg1"/>
          </a:solidFill>
          <a:ln w="38100">
            <a:solidFill>
              <a:schemeClr val="accent2">
                <a:lumMod val="50000"/>
              </a:schemeClr>
            </a:solidFill>
          </a:ln>
        </p:spPr>
        <p:txBody>
          <a:bodyPr wrap="square" rtlCol="0">
            <a:spAutoFit/>
          </a:bodyPr>
          <a:lstStyle/>
          <a:p>
            <a:pPr algn="just">
              <a:defRPr/>
            </a:pPr>
            <a:r>
              <a:rPr lang="pt-BR" sz="3200" dirty="0">
                <a:latin typeface="Georgia" panose="02040502050405020303" pitchFamily="18" charset="0"/>
              </a:rPr>
              <a:t>É a melhor maneira do crente estar a sós com Deus e contar para Ele as suas angústias e vicissitudes da vida, sem que ninguém saiba pelo que passa. É a oportunidade que você tem de confiar somente ao Senhor um problema de difícil solução</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spTree>
    <p:extLst>
      <p:ext uri="{BB962C8B-B14F-4D97-AF65-F5344CB8AC3E}">
        <p14:creationId xmlns:p14="http://schemas.microsoft.com/office/powerpoint/2010/main" val="19005223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a:extLst>
            <a:ext uri="{FF2B5EF4-FFF2-40B4-BE49-F238E27FC236}">
              <a16:creationId xmlns:a16="http://schemas.microsoft.com/office/drawing/2014/main" xmlns="" id="{A6DD7366-FA63-DF42-D029-B61D1EAF335E}"/>
            </a:ext>
          </a:extLst>
        </p:cNvPr>
        <p:cNvGrpSpPr/>
        <p:nvPr/>
      </p:nvGrpSpPr>
      <p:grpSpPr>
        <a:xfrm>
          <a:off x="0" y="0"/>
          <a:ext cx="0" cy="0"/>
          <a:chOff x="0" y="0"/>
          <a:chExt cx="0" cy="0"/>
        </a:xfrm>
      </p:grpSpPr>
      <p:sp>
        <p:nvSpPr>
          <p:cNvPr id="2" name="Retângulo: Cantos Superiores, Um Arredondado e Um Recortado 1">
            <a:extLst>
              <a:ext uri="{FF2B5EF4-FFF2-40B4-BE49-F238E27FC236}">
                <a16:creationId xmlns:a16="http://schemas.microsoft.com/office/drawing/2014/main" xmlns="" id="{2ADBDC6A-79CA-87D5-5B10-4E27FBCBDC86}"/>
              </a:ext>
            </a:extLst>
          </p:cNvPr>
          <p:cNvSpPr/>
          <p:nvPr/>
        </p:nvSpPr>
        <p:spPr>
          <a:xfrm>
            <a:off x="807720" y="2488720"/>
            <a:ext cx="10866120" cy="1880559"/>
          </a:xfrm>
          <a:prstGeom prst="snip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III.3 -</a:t>
            </a:r>
            <a:r>
              <a:rPr lang="pt-BR" sz="4800" b="1" dirty="0">
                <a:solidFill>
                  <a:prstClr val="black"/>
                </a:solidFill>
                <a:latin typeface="Georgia" panose="02040502050405020303" pitchFamily="18" charset="0"/>
              </a:rPr>
              <a:t> Em família (Atos 12.12). </a:t>
            </a:r>
            <a:endParaRPr kumimoji="0" lang="pt-BR" sz="48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41506177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2969DEE6-1F40-7ECA-4CEE-13D5C3D7A797}"/>
            </a:ext>
          </a:extLst>
        </p:cNvPr>
        <p:cNvGrpSpPr/>
        <p:nvPr/>
      </p:nvGrpSpPr>
      <p:grpSpPr>
        <a:xfrm>
          <a:off x="0" y="0"/>
          <a:ext cx="0" cy="0"/>
          <a:chOff x="0" y="0"/>
          <a:chExt cx="0" cy="0"/>
        </a:xfrm>
      </p:grpSpPr>
      <p:pic>
        <p:nvPicPr>
          <p:cNvPr id="7" name="Imagem 6" descr="Desenho de um homem&#10;&#10;Descrição gerada automaticamente com confiança média">
            <a:extLst>
              <a:ext uri="{FF2B5EF4-FFF2-40B4-BE49-F238E27FC236}">
                <a16:creationId xmlns:a16="http://schemas.microsoft.com/office/drawing/2014/main" xmlns="" id="{C350C32F-DB58-8180-E697-1AEE4016A4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015" y="172381"/>
            <a:ext cx="5646820" cy="4275806"/>
          </a:xfrm>
          <a:prstGeom prst="rect">
            <a:avLst/>
          </a:prstGeom>
          <a:ln>
            <a:noFill/>
          </a:ln>
          <a:effectLst>
            <a:softEdge rad="112500"/>
          </a:effectLst>
        </p:spPr>
      </p:pic>
      <p:sp>
        <p:nvSpPr>
          <p:cNvPr id="2" name="CaixaDeTexto 1">
            <a:extLst>
              <a:ext uri="{FF2B5EF4-FFF2-40B4-BE49-F238E27FC236}">
                <a16:creationId xmlns:a16="http://schemas.microsoft.com/office/drawing/2014/main" xmlns="" id="{56E6FAC6-548E-B35D-10CA-FF10B6F56474}"/>
              </a:ext>
            </a:extLst>
          </p:cNvPr>
          <p:cNvSpPr txBox="1"/>
          <p:nvPr/>
        </p:nvSpPr>
        <p:spPr>
          <a:xfrm>
            <a:off x="421640" y="4448187"/>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A igreja em Jerusalém enfrentava uma das maiores lutas de sua história. Herodes, rei dos judeus, prendeu dois de seus principais líderes: Tiago e Pedro. A popularidade deste monarca estava baixa.</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7170" name="Picture 2" descr="Eu amo Histórias Bíblicas: PEDRO LIBERTO DA PRISÃO">
            <a:extLst>
              <a:ext uri="{FF2B5EF4-FFF2-40B4-BE49-F238E27FC236}">
                <a16:creationId xmlns:a16="http://schemas.microsoft.com/office/drawing/2014/main" xmlns="" id="{F8CC8D60-EE7F-3A43-2D5A-E0C4691EA8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5100" y="191419"/>
            <a:ext cx="4972050" cy="425676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01136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2013DF5D-8AE2-5B98-C3AF-AFA329C1576E}"/>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D4CD1B27-667F-8FE0-35B8-48944933C43F}"/>
              </a:ext>
            </a:extLst>
          </p:cNvPr>
          <p:cNvSpPr txBox="1"/>
          <p:nvPr/>
        </p:nvSpPr>
        <p:spPr>
          <a:xfrm>
            <a:off x="589279" y="4306704"/>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Ele julgou que a perseguição aos cristãos iria ajudá-lo a recobrar seu prestígio. Mandou matar, primeiramente, a Tiago, para sentir a reação do povo. Foi um "sucesso"! Todo mundo o parabenizou.</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7172" name="Picture 4" descr="CAMINHOS E VEREDAS: O SONO DA FÉ">
            <a:extLst>
              <a:ext uri="{FF2B5EF4-FFF2-40B4-BE49-F238E27FC236}">
                <a16:creationId xmlns:a16="http://schemas.microsoft.com/office/drawing/2014/main" xmlns="" id="{8038CA07-5902-1BB7-EADF-51B388EA497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25825" y="178241"/>
            <a:ext cx="5340350" cy="40417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87192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F73C074E-FC67-79DD-FF35-66BDA8A1414E}"/>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B77B73CC-4F6A-CA88-0A37-5955C0E46671}"/>
              </a:ext>
            </a:extLst>
          </p:cNvPr>
          <p:cNvSpPr txBox="1"/>
          <p:nvPr/>
        </p:nvSpPr>
        <p:spPr>
          <a:xfrm>
            <a:off x="421640" y="3814067"/>
            <a:ext cx="11348720" cy="282630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Então, ele marcou a data da morte de Pedro: um dia após o encerramento da Páscoa, quando todos os judeus se preparavam para retornar aos seus países de origem. Com este acontecimento, Herodes conseguiria o ápice de sua popularidade</a:t>
            </a:r>
            <a:r>
              <a:rPr lang="pt-BR" sz="3200" dirty="0"/>
              <a:t>.</a:t>
            </a:r>
            <a:endParaRPr lang="pt-BR" sz="3200" dirty="0">
              <a:latin typeface="Georgia" panose="02040502050405020303" pitchFamily="18" charset="0"/>
            </a:endParaRPr>
          </a:p>
        </p:txBody>
      </p:sp>
      <p:pic>
        <p:nvPicPr>
          <p:cNvPr id="5" name="Imagem 4" descr="Homem deitado no chão em frente a janela&#10;&#10;Descrição gerada automaticamente com confiança baixa">
            <a:extLst>
              <a:ext uri="{FF2B5EF4-FFF2-40B4-BE49-F238E27FC236}">
                <a16:creationId xmlns:a16="http://schemas.microsoft.com/office/drawing/2014/main" xmlns="" id="{8F77FA54-6901-18A1-B92D-A42DF27C31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6822" y="125751"/>
            <a:ext cx="7781028" cy="3627904"/>
          </a:xfrm>
          <a:prstGeom prst="rect">
            <a:avLst/>
          </a:prstGeom>
        </p:spPr>
      </p:pic>
    </p:spTree>
    <p:extLst>
      <p:ext uri="{BB962C8B-B14F-4D97-AF65-F5344CB8AC3E}">
        <p14:creationId xmlns:p14="http://schemas.microsoft.com/office/powerpoint/2010/main" val="37266832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61943412-9499-F2A6-812B-D56720ADE5FF}"/>
            </a:ext>
          </a:extLst>
        </p:cNvPr>
        <p:cNvGrpSpPr/>
        <p:nvPr/>
      </p:nvGrpSpPr>
      <p:grpSpPr>
        <a:xfrm>
          <a:off x="0" y="0"/>
          <a:ext cx="0" cy="0"/>
          <a:chOff x="0" y="0"/>
          <a:chExt cx="0" cy="0"/>
        </a:xfrm>
      </p:grpSpPr>
      <p:pic>
        <p:nvPicPr>
          <p:cNvPr id="4" name="Imagem 3" descr="Uma imagem contendo edifício, móveis, mulher, em pé&#10;&#10;Descrição gerada automaticamente">
            <a:extLst>
              <a:ext uri="{FF2B5EF4-FFF2-40B4-BE49-F238E27FC236}">
                <a16:creationId xmlns:a16="http://schemas.microsoft.com/office/drawing/2014/main" xmlns="" id="{DB228678-349D-1FD1-5820-18E3BFFBAC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640" y="163902"/>
            <a:ext cx="11243094" cy="4827503"/>
          </a:xfrm>
          <a:prstGeom prst="rect">
            <a:avLst/>
          </a:prstGeom>
        </p:spPr>
      </p:pic>
      <p:sp>
        <p:nvSpPr>
          <p:cNvPr id="2" name="CaixaDeTexto 1">
            <a:extLst>
              <a:ext uri="{FF2B5EF4-FFF2-40B4-BE49-F238E27FC236}">
                <a16:creationId xmlns:a16="http://schemas.microsoft.com/office/drawing/2014/main" xmlns="" id="{21EA1619-C479-777A-C813-4A75333F95E3}"/>
              </a:ext>
            </a:extLst>
          </p:cNvPr>
          <p:cNvSpPr txBox="1"/>
          <p:nvPr/>
        </p:nvSpPr>
        <p:spPr>
          <a:xfrm>
            <a:off x="421640" y="4203811"/>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Atos 12.5 registra: "</a:t>
            </a:r>
            <a:r>
              <a:rPr lang="pt-BR" sz="3200" dirty="0">
                <a:highlight>
                  <a:srgbClr val="FFFF00"/>
                </a:highlight>
                <a:latin typeface="Georgia" panose="02040502050405020303" pitchFamily="18" charset="0"/>
              </a:rPr>
              <a:t>Pedro, pois, era guardado na prisão; mas a igreja fazia contínua oração por ele a Deus</a:t>
            </a:r>
            <a:r>
              <a:rPr lang="pt-BR" sz="3200" dirty="0">
                <a:latin typeface="Georgia" panose="02040502050405020303" pitchFamily="18" charset="0"/>
              </a:rPr>
              <a:t>". Aqueles primeiros cristãos ainda não tinham um templo-sede para se reunirem</a:t>
            </a:r>
            <a:r>
              <a:rPr lang="pt-BR" sz="3200" dirty="0"/>
              <a:t>.</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22590692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7B3456A3-01D3-1F6F-E670-F7F0C57514CA}"/>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48F06299-C938-F8A0-5709-A56503692FE8}"/>
              </a:ext>
            </a:extLst>
          </p:cNvPr>
          <p:cNvSpPr txBox="1"/>
          <p:nvPr/>
        </p:nvSpPr>
        <p:spPr>
          <a:xfrm>
            <a:off x="421640" y="3369040"/>
            <a:ext cx="11348720" cy="337113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Utilizavam as casas dos irmãos em Cristo, para cultuarem ao Senhor. Oravam exatamente na residência de Maria, mãe do evangelista Marcos (escritor do segundo evangelho), quando um anjo de Deus, em resposta às suas orações, visitou o cárcere, onde estava preso o apóstolo Pedro, e o libertou. Leia Atos 12.12.</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5" name="Imagem 4" descr="Uma imagem contendo Texto&#10;&#10;Descrição gerada automaticamente">
            <a:extLst>
              <a:ext uri="{FF2B5EF4-FFF2-40B4-BE49-F238E27FC236}">
                <a16:creationId xmlns:a16="http://schemas.microsoft.com/office/drawing/2014/main" xmlns="" id="{AE4BB783-A951-44DC-2BCE-35818C35B4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8746" y="117824"/>
            <a:ext cx="7834762" cy="3099829"/>
          </a:xfrm>
          <a:prstGeom prst="rect">
            <a:avLst/>
          </a:prstGeom>
        </p:spPr>
      </p:pic>
    </p:spTree>
    <p:extLst>
      <p:ext uri="{BB962C8B-B14F-4D97-AF65-F5344CB8AC3E}">
        <p14:creationId xmlns:p14="http://schemas.microsoft.com/office/powerpoint/2010/main" val="16154685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698BEDC8-F8A3-6004-50FD-722E20E604E3}"/>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39F888D1-6DD0-DF38-328D-9A6811366491}"/>
              </a:ext>
            </a:extLst>
          </p:cNvPr>
          <p:cNvSpPr txBox="1"/>
          <p:nvPr/>
        </p:nvSpPr>
        <p:spPr>
          <a:xfrm>
            <a:off x="421640" y="4428043"/>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Hoje, nós chamamos esta reunião de oração em família, ou seja, entre pais e filhos, de culto doméstico. Os lares evangélicos que se reúnem diariamente, para orar, são felizes e harmoniosos</a:t>
            </a:r>
            <a:r>
              <a:rPr lang="pt-BR" sz="3200" dirty="0"/>
              <a:t>.</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5" name="Imagem 4" descr="Crianças sentadas no chão&#10;&#10;Descrição gerada automaticamente com confiança baixa">
            <a:extLst>
              <a:ext uri="{FF2B5EF4-FFF2-40B4-BE49-F238E27FC236}">
                <a16:creationId xmlns:a16="http://schemas.microsoft.com/office/drawing/2014/main" xmlns="" id="{615CFDD2-E613-FC3E-C60B-99BFFDDD0E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377" y="148481"/>
            <a:ext cx="10492596" cy="4104342"/>
          </a:xfrm>
          <a:prstGeom prst="rect">
            <a:avLst/>
          </a:prstGeom>
        </p:spPr>
      </p:pic>
    </p:spTree>
    <p:extLst>
      <p:ext uri="{BB962C8B-B14F-4D97-AF65-F5344CB8AC3E}">
        <p14:creationId xmlns:p14="http://schemas.microsoft.com/office/powerpoint/2010/main" val="36183869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8C87212E-8304-2834-F546-975737EE2DE8}"/>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7068BA29-8AE7-9096-0C7C-F232D81344F1}"/>
              </a:ext>
            </a:extLst>
          </p:cNvPr>
          <p:cNvSpPr txBox="1"/>
          <p:nvPr/>
        </p:nvSpPr>
        <p:spPr>
          <a:xfrm>
            <a:off x="421640" y="4337570"/>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Os cônjuges são unidos, os filhos obedientes, além da saúde e prosperidade que desfrutam. Você já realiza o seu culto doméstico? Se ainda não, comece hoje, e desfrute as bênçãos que Deus quer lhe conceder!</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6" name="Imagem 5" descr="Uma imagem contendo homem, segurando, mulher, em pé&#10;&#10;Descrição gerada automaticamente">
            <a:extLst>
              <a:ext uri="{FF2B5EF4-FFF2-40B4-BE49-F238E27FC236}">
                <a16:creationId xmlns:a16="http://schemas.microsoft.com/office/drawing/2014/main" xmlns="" id="{945A0BC0-216E-4645-A872-7F8B32DB0D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3279" y="172528"/>
            <a:ext cx="10466717" cy="4067147"/>
          </a:xfrm>
          <a:prstGeom prst="rect">
            <a:avLst/>
          </a:prstGeom>
        </p:spPr>
      </p:pic>
    </p:spTree>
    <p:extLst>
      <p:ext uri="{BB962C8B-B14F-4D97-AF65-F5344CB8AC3E}">
        <p14:creationId xmlns:p14="http://schemas.microsoft.com/office/powerpoint/2010/main" val="10404194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a:extLst>
            <a:ext uri="{FF2B5EF4-FFF2-40B4-BE49-F238E27FC236}">
              <a16:creationId xmlns:a16="http://schemas.microsoft.com/office/drawing/2014/main" xmlns="" id="{99618AFC-DEA5-56AF-31AE-765906FDA917}"/>
            </a:ext>
          </a:extLst>
        </p:cNvPr>
        <p:cNvGrpSpPr/>
        <p:nvPr/>
      </p:nvGrpSpPr>
      <p:grpSpPr>
        <a:xfrm>
          <a:off x="0" y="0"/>
          <a:ext cx="0" cy="0"/>
          <a:chOff x="0" y="0"/>
          <a:chExt cx="0" cy="0"/>
        </a:xfrm>
      </p:grpSpPr>
      <p:sp>
        <p:nvSpPr>
          <p:cNvPr id="2" name="Retângulo: Cantos Superiores, Um Arredondado e Um Recortado 1">
            <a:extLst>
              <a:ext uri="{FF2B5EF4-FFF2-40B4-BE49-F238E27FC236}">
                <a16:creationId xmlns:a16="http://schemas.microsoft.com/office/drawing/2014/main" xmlns="" id="{6283D3EA-4F8B-FCFE-912A-5C3001F44DD0}"/>
              </a:ext>
            </a:extLst>
          </p:cNvPr>
          <p:cNvSpPr/>
          <p:nvPr/>
        </p:nvSpPr>
        <p:spPr>
          <a:xfrm>
            <a:off x="807720" y="2488720"/>
            <a:ext cx="10866120" cy="1880559"/>
          </a:xfrm>
          <a:prstGeom prst="snip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6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I</a:t>
            </a:r>
            <a:r>
              <a:rPr lang="pt-BR" sz="6600" b="1" dirty="0">
                <a:solidFill>
                  <a:prstClr val="black"/>
                </a:solidFill>
                <a:latin typeface="Georgia" panose="02040502050405020303" pitchFamily="18" charset="0"/>
              </a:rPr>
              <a:t>V</a:t>
            </a:r>
            <a:r>
              <a:rPr kumimoji="0" lang="pt-BR" sz="6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a:t>
            </a:r>
            <a:r>
              <a:rPr lang="pt-BR" sz="6600" b="1" dirty="0">
                <a:solidFill>
                  <a:prstClr val="black"/>
                </a:solidFill>
                <a:latin typeface="Georgia" panose="02040502050405020303" pitchFamily="18" charset="0"/>
              </a:rPr>
              <a:t> </a:t>
            </a:r>
            <a:r>
              <a:rPr kumimoji="0" lang="pt-BR" sz="6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QUANDO ORAR</a:t>
            </a:r>
          </a:p>
        </p:txBody>
      </p:sp>
    </p:spTree>
    <p:extLst>
      <p:ext uri="{BB962C8B-B14F-4D97-AF65-F5344CB8AC3E}">
        <p14:creationId xmlns:p14="http://schemas.microsoft.com/office/powerpoint/2010/main" val="21696953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a:extLst>
            <a:ext uri="{FF2B5EF4-FFF2-40B4-BE49-F238E27FC236}">
              <a16:creationId xmlns:a16="http://schemas.microsoft.com/office/drawing/2014/main" xmlns="" id="{22D41816-4934-0333-D354-898362D01E0A}"/>
            </a:ext>
          </a:extLst>
        </p:cNvPr>
        <p:cNvGrpSpPr/>
        <p:nvPr/>
      </p:nvGrpSpPr>
      <p:grpSpPr>
        <a:xfrm>
          <a:off x="0" y="0"/>
          <a:ext cx="0" cy="0"/>
          <a:chOff x="0" y="0"/>
          <a:chExt cx="0" cy="0"/>
        </a:xfrm>
      </p:grpSpPr>
      <p:sp>
        <p:nvSpPr>
          <p:cNvPr id="2" name="Retângulo: Cantos Superiores, Um Arredondado e Um Recortado 1">
            <a:extLst>
              <a:ext uri="{FF2B5EF4-FFF2-40B4-BE49-F238E27FC236}">
                <a16:creationId xmlns:a16="http://schemas.microsoft.com/office/drawing/2014/main" xmlns="" id="{33578BED-7201-940E-7DB3-105D8565CB39}"/>
              </a:ext>
            </a:extLst>
          </p:cNvPr>
          <p:cNvSpPr/>
          <p:nvPr/>
        </p:nvSpPr>
        <p:spPr>
          <a:xfrm>
            <a:off x="807720" y="2488720"/>
            <a:ext cx="10866120" cy="1880559"/>
          </a:xfrm>
          <a:prstGeom prst="snip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6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IV.1 - Ao deitar-se</a:t>
            </a:r>
          </a:p>
        </p:txBody>
      </p:sp>
    </p:spTree>
    <p:extLst>
      <p:ext uri="{BB962C8B-B14F-4D97-AF65-F5344CB8AC3E}">
        <p14:creationId xmlns:p14="http://schemas.microsoft.com/office/powerpoint/2010/main" val="677592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A626B60E-BD26-5D30-2A5F-CA27F917F004}"/>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B0764D5B-683E-8241-1B6B-AD6CBF45D5C4}"/>
              </a:ext>
            </a:extLst>
          </p:cNvPr>
          <p:cNvSpPr txBox="1"/>
          <p:nvPr/>
        </p:nvSpPr>
        <p:spPr>
          <a:xfrm>
            <a:off x="421640" y="3238857"/>
            <a:ext cx="11348720" cy="337113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Depois de um dia estafante, principalmente em uma cidade grande, onde se enfrenta perigos mil, é dever do crente orar ao deitar, à noite, e agradecer a Deus os grandes livramentos: a proteção contra os assaltos, as batidas de carro no trânsito, os atropelamentos; pela saúde e por tudo lhe aconteceu</a:t>
            </a:r>
          </a:p>
        </p:txBody>
      </p:sp>
      <p:pic>
        <p:nvPicPr>
          <p:cNvPr id="8194" name="Picture 2" descr="Quais orações podemos fazer antes de dormir?">
            <a:extLst>
              <a:ext uri="{FF2B5EF4-FFF2-40B4-BE49-F238E27FC236}">
                <a16:creationId xmlns:a16="http://schemas.microsoft.com/office/drawing/2014/main" xmlns="" id="{9D97F5C3-7913-08A6-FCA4-51EAB431A21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81412" y="169068"/>
            <a:ext cx="4829175" cy="290750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33899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7BE626CC-B357-CB0E-8FDB-262E9355DD16}"/>
            </a:ext>
          </a:extLst>
        </p:cNvPr>
        <p:cNvGrpSpPr/>
        <p:nvPr/>
      </p:nvGrpSpPr>
      <p:grpSpPr>
        <a:xfrm>
          <a:off x="0" y="0"/>
          <a:ext cx="0" cy="0"/>
          <a:chOff x="0" y="0"/>
          <a:chExt cx="0" cy="0"/>
        </a:xfrm>
      </p:grpSpPr>
      <p:pic>
        <p:nvPicPr>
          <p:cNvPr id="5" name="Imagem 4" descr="Pessoa com a mão no ar&#10;&#10;Descrição gerada automaticamente com confiança média">
            <a:extLst>
              <a:ext uri="{FF2B5EF4-FFF2-40B4-BE49-F238E27FC236}">
                <a16:creationId xmlns:a16="http://schemas.microsoft.com/office/drawing/2014/main" xmlns="" id="{8583FC7E-4DCA-824C-C859-B0C68BEAC9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737" y="185852"/>
            <a:ext cx="11505623" cy="6486295"/>
          </a:xfrm>
          <a:prstGeom prst="rect">
            <a:avLst/>
          </a:prstGeom>
        </p:spPr>
      </p:pic>
      <p:sp>
        <p:nvSpPr>
          <p:cNvPr id="2" name="CaixaDeTexto 1">
            <a:extLst>
              <a:ext uri="{FF2B5EF4-FFF2-40B4-BE49-F238E27FC236}">
                <a16:creationId xmlns:a16="http://schemas.microsoft.com/office/drawing/2014/main" xmlns="" id="{88AC4B10-052A-649F-9EFD-4D1A813DDE88}"/>
              </a:ext>
            </a:extLst>
          </p:cNvPr>
          <p:cNvSpPr txBox="1"/>
          <p:nvPr/>
        </p:nvSpPr>
        <p:spPr>
          <a:xfrm>
            <a:off x="421640" y="341809"/>
            <a:ext cx="11348720" cy="119181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t>"</a:t>
            </a:r>
            <a:r>
              <a:rPr lang="pt-BR" sz="3200" dirty="0">
                <a:highlight>
                  <a:srgbClr val="FFFF00"/>
                </a:highlight>
                <a:latin typeface="Georgia" panose="02040502050405020303" pitchFamily="18" charset="0"/>
              </a:rPr>
              <a:t>Dando sempre graças por tudo a nosso Deus e Pai, em nome de nosso Senhor Jesus Cristo</a:t>
            </a:r>
            <a:r>
              <a:rPr lang="pt-BR" sz="3200" dirty="0">
                <a:latin typeface="Georgia" panose="02040502050405020303" pitchFamily="18" charset="0"/>
              </a:rPr>
              <a:t>" (Efésios 5.20)</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spTree>
    <p:extLst>
      <p:ext uri="{BB962C8B-B14F-4D97-AF65-F5344CB8AC3E}">
        <p14:creationId xmlns:p14="http://schemas.microsoft.com/office/powerpoint/2010/main" val="1166410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a:extLst>
            <a:ext uri="{FF2B5EF4-FFF2-40B4-BE49-F238E27FC236}">
              <a16:creationId xmlns:a16="http://schemas.microsoft.com/office/drawing/2014/main" xmlns="" id="{FC7480CE-1A2E-043F-4143-4DE403163F99}"/>
            </a:ext>
          </a:extLst>
        </p:cNvPr>
        <p:cNvGrpSpPr/>
        <p:nvPr/>
      </p:nvGrpSpPr>
      <p:grpSpPr>
        <a:xfrm>
          <a:off x="0" y="0"/>
          <a:ext cx="0" cy="0"/>
          <a:chOff x="0" y="0"/>
          <a:chExt cx="0" cy="0"/>
        </a:xfrm>
      </p:grpSpPr>
      <p:sp>
        <p:nvSpPr>
          <p:cNvPr id="2" name="Retângulo: Cantos Superiores, Um Arredondado e Um Recortado 1">
            <a:extLst>
              <a:ext uri="{FF2B5EF4-FFF2-40B4-BE49-F238E27FC236}">
                <a16:creationId xmlns:a16="http://schemas.microsoft.com/office/drawing/2014/main" xmlns="" id="{C7CE392B-8A36-BA45-050E-54EAA2FEC56E}"/>
              </a:ext>
            </a:extLst>
          </p:cNvPr>
          <p:cNvSpPr/>
          <p:nvPr/>
        </p:nvSpPr>
        <p:spPr>
          <a:xfrm>
            <a:off x="807720" y="2488720"/>
            <a:ext cx="10866120" cy="1880559"/>
          </a:xfrm>
          <a:prstGeom prst="snip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6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IV.</a:t>
            </a:r>
            <a:r>
              <a:rPr lang="pt-BR" sz="6600" b="1" dirty="0">
                <a:solidFill>
                  <a:prstClr val="black"/>
                </a:solidFill>
                <a:latin typeface="Georgia" panose="02040502050405020303" pitchFamily="18" charset="0"/>
              </a:rPr>
              <a:t>2 </a:t>
            </a:r>
            <a:r>
              <a:rPr kumimoji="0" lang="pt-BR" sz="6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Ao levantar-se.</a:t>
            </a:r>
          </a:p>
        </p:txBody>
      </p:sp>
    </p:spTree>
    <p:extLst>
      <p:ext uri="{BB962C8B-B14F-4D97-AF65-F5344CB8AC3E}">
        <p14:creationId xmlns:p14="http://schemas.microsoft.com/office/powerpoint/2010/main" val="35423885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4D5AC9C4-F8E3-82BC-6EEB-CCF7347D2B62}"/>
            </a:ext>
          </a:extLst>
        </p:cNvPr>
        <p:cNvGrpSpPr/>
        <p:nvPr/>
      </p:nvGrpSpPr>
      <p:grpSpPr>
        <a:xfrm>
          <a:off x="0" y="0"/>
          <a:ext cx="0" cy="0"/>
          <a:chOff x="0" y="0"/>
          <a:chExt cx="0" cy="0"/>
        </a:xfrm>
      </p:grpSpPr>
      <p:pic>
        <p:nvPicPr>
          <p:cNvPr id="10242" name="Picture 2" descr="Você se lembrou de orar hoje? Veja 5 motivos para orar de manhã">
            <a:extLst>
              <a:ext uri="{FF2B5EF4-FFF2-40B4-BE49-F238E27FC236}">
                <a16:creationId xmlns:a16="http://schemas.microsoft.com/office/drawing/2014/main" xmlns="" id="{2993524B-6683-349C-6879-39F46C33D9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6425" y="95250"/>
            <a:ext cx="7877175" cy="362283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CaixaDeTexto 1">
            <a:extLst>
              <a:ext uri="{FF2B5EF4-FFF2-40B4-BE49-F238E27FC236}">
                <a16:creationId xmlns:a16="http://schemas.microsoft.com/office/drawing/2014/main" xmlns="" id="{06DB61E2-AA0F-A6AC-A0DC-CD193880D36E}"/>
              </a:ext>
            </a:extLst>
          </p:cNvPr>
          <p:cNvSpPr txBox="1"/>
          <p:nvPr/>
        </p:nvSpPr>
        <p:spPr>
          <a:xfrm>
            <a:off x="421640" y="3391614"/>
            <a:ext cx="11348720" cy="3371136"/>
          </a:xfrm>
          <a:prstGeom prst="roundRect">
            <a:avLst/>
          </a:prstGeom>
          <a:solidFill>
            <a:schemeClr val="bg1"/>
          </a:solidFill>
          <a:ln w="38100">
            <a:solidFill>
              <a:schemeClr val="accent2">
                <a:lumMod val="50000"/>
              </a:schemeClr>
            </a:solidFill>
          </a:ln>
        </p:spPr>
        <p:txBody>
          <a:bodyPr wrap="square" rtlCol="0">
            <a:spAutoFit/>
          </a:bodyPr>
          <a:lstStyle/>
          <a:p>
            <a:pPr algn="just">
              <a:defRPr/>
            </a:pPr>
            <a:r>
              <a:rPr lang="pt-BR" sz="3200" dirty="0">
                <a:latin typeface="Georgia" panose="02040502050405020303" pitchFamily="18" charset="0"/>
              </a:rPr>
              <a:t>As nossas vidas estão entregues nas mãos de Deus. Por isso, é nosso dever, ao iniciarmos o novo dia, orar, para que o Senhor mande os seus anjos, a fim de nos livrar de todos os perigos, conforme lemos no Salmo 91.11: "Porque aos seus anjos dará ordem a teu respeito, para te guardarem em todos os teus caminhos”.</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spTree>
    <p:extLst>
      <p:ext uri="{BB962C8B-B14F-4D97-AF65-F5344CB8AC3E}">
        <p14:creationId xmlns:p14="http://schemas.microsoft.com/office/powerpoint/2010/main" val="13848248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a:extLst>
            <a:ext uri="{FF2B5EF4-FFF2-40B4-BE49-F238E27FC236}">
              <a16:creationId xmlns:a16="http://schemas.microsoft.com/office/drawing/2014/main" xmlns="" id="{AF91445C-1CE4-7AD0-C435-C5A0A950066E}"/>
            </a:ext>
          </a:extLst>
        </p:cNvPr>
        <p:cNvGrpSpPr/>
        <p:nvPr/>
      </p:nvGrpSpPr>
      <p:grpSpPr>
        <a:xfrm>
          <a:off x="0" y="0"/>
          <a:ext cx="0" cy="0"/>
          <a:chOff x="0" y="0"/>
          <a:chExt cx="0" cy="0"/>
        </a:xfrm>
      </p:grpSpPr>
      <p:sp>
        <p:nvSpPr>
          <p:cNvPr id="2" name="Retângulo: Cantos Superiores, Um Arredondado e Um Recortado 1">
            <a:extLst>
              <a:ext uri="{FF2B5EF4-FFF2-40B4-BE49-F238E27FC236}">
                <a16:creationId xmlns:a16="http://schemas.microsoft.com/office/drawing/2014/main" xmlns="" id="{8CA147C8-116F-4349-AC93-B227B7923A6B}"/>
              </a:ext>
            </a:extLst>
          </p:cNvPr>
          <p:cNvSpPr/>
          <p:nvPr/>
        </p:nvSpPr>
        <p:spPr>
          <a:xfrm>
            <a:off x="807720" y="2488720"/>
            <a:ext cx="10866120" cy="1880559"/>
          </a:xfrm>
          <a:prstGeom prst="snip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60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IV.</a:t>
            </a:r>
            <a:r>
              <a:rPr lang="pt-BR" sz="6000" b="1" dirty="0">
                <a:solidFill>
                  <a:prstClr val="black"/>
                </a:solidFill>
                <a:latin typeface="Georgia" panose="02040502050405020303" pitchFamily="18" charset="0"/>
              </a:rPr>
              <a:t>3 </a:t>
            </a:r>
            <a:r>
              <a:rPr kumimoji="0" lang="pt-BR" sz="60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Sempre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60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(1 Tessalonicenses 5.17) </a:t>
            </a:r>
          </a:p>
        </p:txBody>
      </p:sp>
    </p:spTree>
    <p:extLst>
      <p:ext uri="{BB962C8B-B14F-4D97-AF65-F5344CB8AC3E}">
        <p14:creationId xmlns:p14="http://schemas.microsoft.com/office/powerpoint/2010/main" val="17751723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0E9E426E-1641-65F4-076F-83BE900332E0}"/>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71D2775B-A52C-C04E-505B-9FA61B1A737C}"/>
              </a:ext>
            </a:extLst>
          </p:cNvPr>
          <p:cNvSpPr txBox="1"/>
          <p:nvPr/>
        </p:nvSpPr>
        <p:spPr>
          <a:xfrm>
            <a:off x="421640" y="5242451"/>
            <a:ext cx="11348720" cy="119181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Quem vive em total dependência de Deus, através da oração, é sempre vitorioso.</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11266" name="Picture 2" descr="A crente solitária e calma senta-se à mesa com as mãos orando sozinha em  casa e orando a deus em silêncio por apoio e ajuda fé no melhor | Foto  Premium">
            <a:extLst>
              <a:ext uri="{FF2B5EF4-FFF2-40B4-BE49-F238E27FC236}">
                <a16:creationId xmlns:a16="http://schemas.microsoft.com/office/drawing/2014/main" xmlns="" id="{93BE669D-207F-E221-2CB9-E81186008A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3625" y="204788"/>
            <a:ext cx="7162800" cy="47713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556836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DBF37897-6DCC-B7B1-4E24-879F46467999}"/>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1B3D9F72-9018-EE50-52E7-1E32B744B7C9}"/>
              </a:ext>
            </a:extLst>
          </p:cNvPr>
          <p:cNvSpPr txBox="1"/>
          <p:nvPr/>
        </p:nvSpPr>
        <p:spPr>
          <a:xfrm>
            <a:off x="421640" y="4423610"/>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Orar sempre significa viver as 24 horas do dia em constante comunhão com Deus. É deitar-se, levantar-se, trabalhar, viajar, etc., com o pensamento voltado para as coisas espirituais.</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5122" name="Picture 2" descr="Viagens a trabalho: veja quais são os direitos de quem faz">
            <a:extLst>
              <a:ext uri="{FF2B5EF4-FFF2-40B4-BE49-F238E27FC236}">
                <a16:creationId xmlns:a16="http://schemas.microsoft.com/office/drawing/2014/main" xmlns="" id="{C8F3DBB8-2194-68E9-A1E3-6C95976F970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53397" y="2213458"/>
            <a:ext cx="5556705" cy="215141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Por que dormir tarde faz mal à saúde? - Longevidade">
            <a:extLst>
              <a:ext uri="{FF2B5EF4-FFF2-40B4-BE49-F238E27FC236}">
                <a16:creationId xmlns:a16="http://schemas.microsoft.com/office/drawing/2014/main" xmlns="" id="{B74DC6B1-390F-E57B-7F4B-4169F2D970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650" y="227832"/>
            <a:ext cx="5400135" cy="222986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Ambiente De Trabalho Ideal: 5 Características Para Valorizar">
            <a:extLst>
              <a:ext uri="{FF2B5EF4-FFF2-40B4-BE49-F238E27FC236}">
                <a16:creationId xmlns:a16="http://schemas.microsoft.com/office/drawing/2014/main" xmlns="" id="{D20E4C36-F326-54CE-B43B-A6D89BD480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53398" y="227832"/>
            <a:ext cx="5556706" cy="1985627"/>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Xô, preguiça! Um exercício mental para levantar da cama com ânimo">
            <a:extLst>
              <a:ext uri="{FF2B5EF4-FFF2-40B4-BE49-F238E27FC236}">
                <a16:creationId xmlns:a16="http://schemas.microsoft.com/office/drawing/2014/main" xmlns="" id="{D3B9F62E-87D5-D946-780E-62AE1FD27BE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3650" y="2268748"/>
            <a:ext cx="5400135" cy="2096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00131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a:extLst>
            <a:ext uri="{FF2B5EF4-FFF2-40B4-BE49-F238E27FC236}">
              <a16:creationId xmlns:a16="http://schemas.microsoft.com/office/drawing/2014/main" xmlns="" id="{367C0B28-8E05-F13A-6446-9AC6BDEAAD29}"/>
            </a:ext>
          </a:extLst>
        </p:cNvPr>
        <p:cNvGrpSpPr/>
        <p:nvPr/>
      </p:nvGrpSpPr>
      <p:grpSpPr>
        <a:xfrm>
          <a:off x="0" y="0"/>
          <a:ext cx="0" cy="0"/>
          <a:chOff x="0" y="0"/>
          <a:chExt cx="0" cy="0"/>
        </a:xfrm>
      </p:grpSpPr>
      <p:sp>
        <p:nvSpPr>
          <p:cNvPr id="2" name="Retângulo: Cantos Superiores, Um Arredondado e Um Recortado 1">
            <a:extLst>
              <a:ext uri="{FF2B5EF4-FFF2-40B4-BE49-F238E27FC236}">
                <a16:creationId xmlns:a16="http://schemas.microsoft.com/office/drawing/2014/main" xmlns="" id="{1AF57EA4-D24E-89AF-CA26-84E66C200887}"/>
              </a:ext>
            </a:extLst>
          </p:cNvPr>
          <p:cNvSpPr/>
          <p:nvPr/>
        </p:nvSpPr>
        <p:spPr>
          <a:xfrm>
            <a:off x="807720" y="3114362"/>
            <a:ext cx="10866120" cy="1880559"/>
          </a:xfrm>
          <a:prstGeom prst="snip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6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V.</a:t>
            </a:r>
            <a:r>
              <a:rPr lang="pt-BR" sz="6600" b="1" dirty="0">
                <a:solidFill>
                  <a:prstClr val="black"/>
                </a:solidFill>
                <a:latin typeface="Georgia" panose="02040502050405020303" pitchFamily="18" charset="0"/>
              </a:rPr>
              <a:t> </a:t>
            </a:r>
            <a:r>
              <a:rPr kumimoji="0" lang="pt-BR" sz="6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VITÓRIAS ATRAVÉS DA ORAÇÃO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6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23818208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a:extLst>
            <a:ext uri="{FF2B5EF4-FFF2-40B4-BE49-F238E27FC236}">
              <a16:creationId xmlns:a16="http://schemas.microsoft.com/office/drawing/2014/main" xmlns="" id="{5165C3B6-0948-0B00-BD17-3DD71333F355}"/>
            </a:ext>
          </a:extLst>
        </p:cNvPr>
        <p:cNvGrpSpPr/>
        <p:nvPr/>
      </p:nvGrpSpPr>
      <p:grpSpPr>
        <a:xfrm>
          <a:off x="0" y="0"/>
          <a:ext cx="0" cy="0"/>
          <a:chOff x="0" y="0"/>
          <a:chExt cx="0" cy="0"/>
        </a:xfrm>
      </p:grpSpPr>
      <p:sp>
        <p:nvSpPr>
          <p:cNvPr id="2" name="Retângulo: Cantos Superiores, Um Arredondado e Um Recortado 1">
            <a:extLst>
              <a:ext uri="{FF2B5EF4-FFF2-40B4-BE49-F238E27FC236}">
                <a16:creationId xmlns:a16="http://schemas.microsoft.com/office/drawing/2014/main" xmlns="" id="{D4DCF57E-6B64-C233-AD88-315EEF418D8F}"/>
              </a:ext>
            </a:extLst>
          </p:cNvPr>
          <p:cNvSpPr/>
          <p:nvPr/>
        </p:nvSpPr>
        <p:spPr>
          <a:xfrm>
            <a:off x="807720" y="3114362"/>
            <a:ext cx="10866120" cy="1880559"/>
          </a:xfrm>
          <a:prstGeom prst="snip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6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V.1 -</a:t>
            </a:r>
            <a:r>
              <a:rPr lang="pt-BR" sz="6600" b="1" dirty="0">
                <a:solidFill>
                  <a:prstClr val="black"/>
                </a:solidFill>
                <a:latin typeface="Georgia" panose="02040502050405020303" pitchFamily="18" charset="0"/>
              </a:rPr>
              <a:t> Nas tentações (Mateus 4.2.3). </a:t>
            </a:r>
            <a:endParaRPr kumimoji="0" lang="pt-BR" sz="6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6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1710432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203B2201-5593-A6F9-CE4B-E667357F5EA9}"/>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9FFE42A4-BF33-5DC3-D0A5-8729209250D9}"/>
              </a:ext>
            </a:extLst>
          </p:cNvPr>
          <p:cNvSpPr txBox="1"/>
          <p:nvPr/>
        </p:nvSpPr>
        <p:spPr>
          <a:xfrm>
            <a:off x="421640" y="5489031"/>
            <a:ext cx="11348720" cy="119181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Jesus só venceu as muitas tentações que enfrentou, porque sempre viveu em oração</a:t>
            </a:r>
            <a:r>
              <a:rPr lang="pt-BR" sz="3200" dirty="0"/>
              <a:t>.</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5" name="Imagem 4" descr="Mulher sentada na areia da praia&#10;&#10;Descrição gerada automaticamente">
            <a:extLst>
              <a:ext uri="{FF2B5EF4-FFF2-40B4-BE49-F238E27FC236}">
                <a16:creationId xmlns:a16="http://schemas.microsoft.com/office/drawing/2014/main" xmlns="" id="{84B6EDCF-139C-F77B-9720-920592B03F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0087" y="67120"/>
            <a:ext cx="10371826" cy="5309078"/>
          </a:xfrm>
          <a:prstGeom prst="rect">
            <a:avLst/>
          </a:prstGeom>
        </p:spPr>
      </p:pic>
    </p:spTree>
    <p:extLst>
      <p:ext uri="{BB962C8B-B14F-4D97-AF65-F5344CB8AC3E}">
        <p14:creationId xmlns:p14="http://schemas.microsoft.com/office/powerpoint/2010/main" val="2028525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6278B126-AD9F-C6EF-721B-259D3D2B9C98}"/>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F18B480D-490D-EC04-FBA1-AFD4DFE5A671}"/>
              </a:ext>
            </a:extLst>
          </p:cNvPr>
          <p:cNvSpPr txBox="1"/>
          <p:nvPr/>
        </p:nvSpPr>
        <p:spPr>
          <a:xfrm>
            <a:off x="421639" y="4881264"/>
            <a:ext cx="11348720" cy="173664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0 Diabo não lhe dava trégua: tentava o Filho de Deus noite e dia, mas foi derrotado pela comunhão de Cristo com o Pai celestial</a:t>
            </a:r>
            <a:r>
              <a:rPr lang="pt-BR" sz="3200" dirty="0"/>
              <a:t>.</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12290" name="Picture 2" descr="Por que Jesus Cristo foi tentado?">
            <a:extLst>
              <a:ext uri="{FF2B5EF4-FFF2-40B4-BE49-F238E27FC236}">
                <a16:creationId xmlns:a16="http://schemas.microsoft.com/office/drawing/2014/main" xmlns="" id="{BB21E52D-DE93-5EA4-9F66-3B6C41B683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3162" y="149561"/>
            <a:ext cx="7305675" cy="44224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34421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57C4FE52-9825-6D28-2A3C-022EC7EBC09B}"/>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08398894-D183-937C-64CD-2F702148600E}"/>
              </a:ext>
            </a:extLst>
          </p:cNvPr>
          <p:cNvSpPr txBox="1"/>
          <p:nvPr/>
        </p:nvSpPr>
        <p:spPr>
          <a:xfrm>
            <a:off x="421640" y="5466159"/>
            <a:ext cx="11348720" cy="119181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Até no Calvário, Satanás tentou convencer Jesus a descer da cruz, mas não conseguiu, por causa do efeito da oração.</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5" name="Imagem 4" descr="Grupo de pessoas na rua em dia de sol&#10;&#10;Descrição gerada automaticamente com confiança média">
            <a:extLst>
              <a:ext uri="{FF2B5EF4-FFF2-40B4-BE49-F238E27FC236}">
                <a16:creationId xmlns:a16="http://schemas.microsoft.com/office/drawing/2014/main" xmlns="" id="{FF6B75C8-ECA7-78D5-1833-82249CDE02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3571" y="200025"/>
            <a:ext cx="8904857" cy="50089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140635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a:extLst>
            <a:ext uri="{FF2B5EF4-FFF2-40B4-BE49-F238E27FC236}">
              <a16:creationId xmlns:a16="http://schemas.microsoft.com/office/drawing/2014/main" xmlns="" id="{EA06447D-19EA-631A-78C2-6704369C6F75}"/>
            </a:ext>
          </a:extLst>
        </p:cNvPr>
        <p:cNvGrpSpPr/>
        <p:nvPr/>
      </p:nvGrpSpPr>
      <p:grpSpPr>
        <a:xfrm>
          <a:off x="0" y="0"/>
          <a:ext cx="0" cy="0"/>
          <a:chOff x="0" y="0"/>
          <a:chExt cx="0" cy="0"/>
        </a:xfrm>
      </p:grpSpPr>
      <p:sp>
        <p:nvSpPr>
          <p:cNvPr id="2" name="Retângulo: Cantos Superiores, Um Arredondado e Um Recortado 1">
            <a:extLst>
              <a:ext uri="{FF2B5EF4-FFF2-40B4-BE49-F238E27FC236}">
                <a16:creationId xmlns:a16="http://schemas.microsoft.com/office/drawing/2014/main" xmlns="" id="{A9275B2F-A9FF-7192-9034-42ABD107CAA3}"/>
              </a:ext>
            </a:extLst>
          </p:cNvPr>
          <p:cNvSpPr/>
          <p:nvPr/>
        </p:nvSpPr>
        <p:spPr>
          <a:xfrm>
            <a:off x="807720" y="3114362"/>
            <a:ext cx="10866120" cy="1880559"/>
          </a:xfrm>
          <a:prstGeom prst="snip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6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V.</a:t>
            </a:r>
            <a:r>
              <a:rPr lang="pt-BR" sz="6600" b="1" dirty="0">
                <a:solidFill>
                  <a:prstClr val="black"/>
                </a:solidFill>
                <a:latin typeface="Georgia" panose="02040502050405020303" pitchFamily="18" charset="0"/>
              </a:rPr>
              <a:t>2 </a:t>
            </a:r>
            <a:r>
              <a:rPr kumimoji="0" lang="pt-BR" sz="6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Nas enfermidades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6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9656178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4F86E775-6508-4023-76C3-BA82A38C9A0B}"/>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8B85607F-E864-6AE5-AE18-ADDD9B81D941}"/>
              </a:ext>
            </a:extLst>
          </p:cNvPr>
          <p:cNvSpPr txBox="1"/>
          <p:nvPr/>
        </p:nvSpPr>
        <p:spPr>
          <a:xfrm>
            <a:off x="421640" y="4952997"/>
            <a:ext cx="11348720" cy="173664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Doenças incuráveis foram repreendidas pelo poder da oração. Até mortos ressuscitam, quando a igreja ora, pois nada é impossível para Deus.</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5" name="Imagem 4" descr="Homem com a mão no ar&#10;&#10;Descrição gerada automaticamente com confiança baixa">
            <a:extLst>
              <a:ext uri="{FF2B5EF4-FFF2-40B4-BE49-F238E27FC236}">
                <a16:creationId xmlns:a16="http://schemas.microsoft.com/office/drawing/2014/main" xmlns="" id="{A32D240F-189D-B2AE-92CC-270172B57E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9889" y="89955"/>
            <a:ext cx="9192222" cy="4765409"/>
          </a:xfrm>
          <a:prstGeom prst="rect">
            <a:avLst/>
          </a:prstGeom>
        </p:spPr>
      </p:pic>
    </p:spTree>
    <p:extLst>
      <p:ext uri="{BB962C8B-B14F-4D97-AF65-F5344CB8AC3E}">
        <p14:creationId xmlns:p14="http://schemas.microsoft.com/office/powerpoint/2010/main" val="7971080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0DB39F3B-5C84-AFE9-6DB7-93376B014187}"/>
            </a:ext>
          </a:extLst>
        </p:cNvPr>
        <p:cNvGrpSpPr/>
        <p:nvPr/>
      </p:nvGrpSpPr>
      <p:grpSpPr>
        <a:xfrm>
          <a:off x="0" y="0"/>
          <a:ext cx="0" cy="0"/>
          <a:chOff x="0" y="0"/>
          <a:chExt cx="0" cy="0"/>
        </a:xfrm>
      </p:grpSpPr>
      <p:pic>
        <p:nvPicPr>
          <p:cNvPr id="6148" name="Picture 4" descr="When the lame man saw Peter and John going into the Temple, he asked them for money. – Slide 2">
            <a:extLst>
              <a:ext uri="{FF2B5EF4-FFF2-40B4-BE49-F238E27FC236}">
                <a16:creationId xmlns:a16="http://schemas.microsoft.com/office/drawing/2014/main" xmlns="" id="{F84C39EC-1937-61ED-A64C-7A59CE0021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5675" y="152914"/>
            <a:ext cx="5480649" cy="411048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2" name="CaixaDeTexto 1">
            <a:extLst>
              <a:ext uri="{FF2B5EF4-FFF2-40B4-BE49-F238E27FC236}">
                <a16:creationId xmlns:a16="http://schemas.microsoft.com/office/drawing/2014/main" xmlns="" id="{142E7268-7381-9341-9625-062816A284D5}"/>
              </a:ext>
            </a:extLst>
          </p:cNvPr>
          <p:cNvSpPr txBox="1"/>
          <p:nvPr/>
        </p:nvSpPr>
        <p:spPr>
          <a:xfrm>
            <a:off x="421640" y="4423610"/>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Os apóstolos Pedro e João foram ao Templo, em Jerusalém, orar. Na passagem pela porta chamada Formosa, depararam-se com um coxo de nascença. Este estendeu a mão e pediu-lhes uma esmola.</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spTree>
    <p:extLst>
      <p:ext uri="{BB962C8B-B14F-4D97-AF65-F5344CB8AC3E}">
        <p14:creationId xmlns:p14="http://schemas.microsoft.com/office/powerpoint/2010/main" val="35567298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A5F84246-2BDA-6091-7FC9-D501019C5C22}"/>
            </a:ext>
          </a:extLst>
        </p:cNvPr>
        <p:cNvGrpSpPr/>
        <p:nvPr/>
      </p:nvGrpSpPr>
      <p:grpSpPr>
        <a:xfrm>
          <a:off x="0" y="0"/>
          <a:ext cx="0" cy="0"/>
          <a:chOff x="0" y="0"/>
          <a:chExt cx="0" cy="0"/>
        </a:xfrm>
      </p:grpSpPr>
      <p:pic>
        <p:nvPicPr>
          <p:cNvPr id="7170" name="Picture 2" descr="Peter took him by the hand and helped him to his feet. Instantly the mans ankles and legs became strong. – Slide 4">
            <a:extLst>
              <a:ext uri="{FF2B5EF4-FFF2-40B4-BE49-F238E27FC236}">
                <a16:creationId xmlns:a16="http://schemas.microsoft.com/office/drawing/2014/main" xmlns="" id="{78033A4C-6D4B-3ED4-469F-598711FC7C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6883" y="470140"/>
            <a:ext cx="5587042" cy="419028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xmlns="" id="{312380F3-82F9-18C0-B008-6B608F97769A}"/>
              </a:ext>
            </a:extLst>
          </p:cNvPr>
          <p:cNvSpPr txBox="1"/>
          <p:nvPr/>
        </p:nvSpPr>
        <p:spPr>
          <a:xfrm>
            <a:off x="421640" y="4423610"/>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Pedro, então, respondeu: "</a:t>
            </a:r>
            <a:r>
              <a:rPr lang="pt-BR" sz="3200" dirty="0">
                <a:highlight>
                  <a:srgbClr val="FFFF00"/>
                </a:highlight>
                <a:latin typeface="Georgia" panose="02040502050405020303" pitchFamily="18" charset="0"/>
              </a:rPr>
              <a:t>Não tenho prata nem ouro; mas o que tenho isso te dou. Em nome de Jesus Cristo, o Nazareno, levanta-te e anda</a:t>
            </a:r>
            <a:r>
              <a:rPr lang="pt-BR" sz="3200" dirty="0">
                <a:latin typeface="Georgia" panose="02040502050405020303" pitchFamily="18" charset="0"/>
              </a:rPr>
              <a:t>". Isto só foi possível, porque os apóstolos viviam em constante oração.</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spTree>
    <p:extLst>
      <p:ext uri="{BB962C8B-B14F-4D97-AF65-F5344CB8AC3E}">
        <p14:creationId xmlns:p14="http://schemas.microsoft.com/office/powerpoint/2010/main" val="12880468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a:extLst>
            <a:ext uri="{FF2B5EF4-FFF2-40B4-BE49-F238E27FC236}">
              <a16:creationId xmlns:a16="http://schemas.microsoft.com/office/drawing/2014/main" xmlns="" id="{160F61C1-E50F-573C-F2AB-C5724C7D2B4B}"/>
            </a:ext>
          </a:extLst>
        </p:cNvPr>
        <p:cNvGrpSpPr/>
        <p:nvPr/>
      </p:nvGrpSpPr>
      <p:grpSpPr>
        <a:xfrm>
          <a:off x="0" y="0"/>
          <a:ext cx="0" cy="0"/>
          <a:chOff x="0" y="0"/>
          <a:chExt cx="0" cy="0"/>
        </a:xfrm>
      </p:grpSpPr>
      <p:sp>
        <p:nvSpPr>
          <p:cNvPr id="2" name="Retângulo: Cantos Superiores, Um Arredondado e Um Recortado 1">
            <a:extLst>
              <a:ext uri="{FF2B5EF4-FFF2-40B4-BE49-F238E27FC236}">
                <a16:creationId xmlns:a16="http://schemas.microsoft.com/office/drawing/2014/main" xmlns="" id="{AD00C3AC-9FB4-932E-9F7C-7BD137FEF577}"/>
              </a:ext>
            </a:extLst>
          </p:cNvPr>
          <p:cNvSpPr/>
          <p:nvPr/>
        </p:nvSpPr>
        <p:spPr>
          <a:xfrm>
            <a:off x="807720" y="3114362"/>
            <a:ext cx="10866120" cy="1880559"/>
          </a:xfrm>
          <a:prstGeom prst="snip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6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V.</a:t>
            </a:r>
            <a:r>
              <a:rPr lang="pt-BR" sz="6600" b="1" dirty="0">
                <a:solidFill>
                  <a:prstClr val="black"/>
                </a:solidFill>
                <a:latin typeface="Georgia" panose="02040502050405020303" pitchFamily="18" charset="0"/>
              </a:rPr>
              <a:t>3 </a:t>
            </a:r>
            <a:r>
              <a:rPr kumimoji="0" lang="pt-BR" sz="6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Nas dificuldades (Atos 27.34)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66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16342655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F85A0145-BDBA-F72B-3F28-8472B6CB3D47}"/>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EAC2FD71-51EC-4A2C-2CD8-8BF72A57FEF7}"/>
              </a:ext>
            </a:extLst>
          </p:cNvPr>
          <p:cNvSpPr txBox="1"/>
          <p:nvPr/>
        </p:nvSpPr>
        <p:spPr>
          <a:xfrm>
            <a:off x="421640" y="4880814"/>
            <a:ext cx="11348720" cy="173664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Paulo e 275 companheiros de viagem para Roma permaneceram 14 dias perdidos no mar Adriático, fustigados por uma tempestade interminável.</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5" name="Imagem 4" descr="Desenho de personagem de desenho animado&#10;&#10;Descrição gerada automaticamente com confiança média">
            <a:extLst>
              <a:ext uri="{FF2B5EF4-FFF2-40B4-BE49-F238E27FC236}">
                <a16:creationId xmlns:a16="http://schemas.microsoft.com/office/drawing/2014/main" xmlns="" id="{6B4654DD-6233-3C50-7AB7-7F722818F5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936" y="136865"/>
            <a:ext cx="10614371" cy="4555906"/>
          </a:xfrm>
          <a:prstGeom prst="rect">
            <a:avLst/>
          </a:prstGeom>
        </p:spPr>
      </p:pic>
    </p:spTree>
    <p:extLst>
      <p:ext uri="{BB962C8B-B14F-4D97-AF65-F5344CB8AC3E}">
        <p14:creationId xmlns:p14="http://schemas.microsoft.com/office/powerpoint/2010/main" val="23819046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A725A747-3E28-FBAC-E6ED-94628B8E9CF0}"/>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9BE6978D-1D7D-03CE-E775-AE457138AC43}"/>
              </a:ext>
            </a:extLst>
          </p:cNvPr>
          <p:cNvSpPr txBox="1"/>
          <p:nvPr/>
        </p:nvSpPr>
        <p:spPr>
          <a:xfrm>
            <a:off x="421640" y="4820654"/>
            <a:ext cx="11348720" cy="173664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0 navio, açoitado pelas fortes ondas, não naufragou, de imediato, porque o apóstolo estava entre os passageiros. Ele rogou a Deus, em oração, pelas vidas de seus companheiros.</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5" name="Imagem 4" descr="Diagrama&#10;&#10;Descrição gerada automaticamente">
            <a:extLst>
              <a:ext uri="{FF2B5EF4-FFF2-40B4-BE49-F238E27FC236}">
                <a16:creationId xmlns:a16="http://schemas.microsoft.com/office/drawing/2014/main" xmlns="" id="{9577BBA0-2BCE-1ED4-DBDB-DEA4C55220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784" y="300700"/>
            <a:ext cx="10248182" cy="4350635"/>
          </a:xfrm>
          <a:prstGeom prst="rect">
            <a:avLst/>
          </a:prstGeom>
        </p:spPr>
      </p:pic>
    </p:spTree>
    <p:extLst>
      <p:ext uri="{BB962C8B-B14F-4D97-AF65-F5344CB8AC3E}">
        <p14:creationId xmlns:p14="http://schemas.microsoft.com/office/powerpoint/2010/main" val="27251027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B7273FAD-AB76-3DD2-B823-4336CDC5F587}"/>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82BBD72F-724D-EC09-E31F-B749A57F5558}"/>
              </a:ext>
            </a:extLst>
          </p:cNvPr>
          <p:cNvSpPr txBox="1"/>
          <p:nvPr/>
        </p:nvSpPr>
        <p:spPr>
          <a:xfrm>
            <a:off x="421640" y="4772530"/>
            <a:ext cx="11348720" cy="173664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Em resposta, um anjo trouxe-lhe a seguinte mensagem: “Paulo, não temas: importa que sejas apresentado a César, e eis que Deus te deu todos quantos navegam contigo"</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rPr>
              <a:t>.</a:t>
            </a:r>
          </a:p>
        </p:txBody>
      </p:sp>
      <p:pic>
        <p:nvPicPr>
          <p:cNvPr id="5" name="Imagem 4" descr="Desenho de um barco&#10;&#10;Descrição gerada automaticamente com confiança baixa">
            <a:extLst>
              <a:ext uri="{FF2B5EF4-FFF2-40B4-BE49-F238E27FC236}">
                <a16:creationId xmlns:a16="http://schemas.microsoft.com/office/drawing/2014/main" xmlns="" id="{4DCDCA43-3A22-0FFF-10B0-3107909032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5520" y="146649"/>
            <a:ext cx="10140959" cy="4509219"/>
          </a:xfrm>
          <a:prstGeom prst="rect">
            <a:avLst/>
          </a:prstGeom>
        </p:spPr>
      </p:pic>
    </p:spTree>
    <p:extLst>
      <p:ext uri="{BB962C8B-B14F-4D97-AF65-F5344CB8AC3E}">
        <p14:creationId xmlns:p14="http://schemas.microsoft.com/office/powerpoint/2010/main" val="25622142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C4DFBF52-4E21-A26B-3484-025C091F98C8}"/>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57BE8FC9-E7D3-6256-2A76-A2591913CA75}"/>
              </a:ext>
            </a:extLst>
          </p:cNvPr>
          <p:cNvSpPr txBox="1"/>
          <p:nvPr/>
        </p:nvSpPr>
        <p:spPr>
          <a:xfrm>
            <a:off x="421640" y="3824003"/>
            <a:ext cx="11348720" cy="2826306"/>
          </a:xfrm>
          <a:prstGeom prst="roundRect">
            <a:avLst/>
          </a:prstGeom>
          <a:solidFill>
            <a:schemeClr val="bg1"/>
          </a:solidFill>
          <a:ln w="38100">
            <a:solidFill>
              <a:schemeClr val="accent2">
                <a:lumMod val="50000"/>
              </a:schemeClr>
            </a:solidFill>
          </a:ln>
        </p:spPr>
        <p:txBody>
          <a:bodyPr wrap="square" rtlCol="0">
            <a:spAutoFit/>
          </a:bodyPr>
          <a:lstStyle/>
          <a:p>
            <a:pPr algn="just">
              <a:defRPr/>
            </a:pPr>
            <a:r>
              <a:rPr lang="pt-BR" sz="3200" dirty="0">
                <a:latin typeface="Georgia" panose="02040502050405020303" pitchFamily="18" charset="0"/>
              </a:rPr>
              <a:t>Ele, então, reuniu todos os passageiros e tripulantes e declarou-lhes: “Portanto, exorto-vos a que comais alguma coisa, pois é para vossa saúde; porque nem um cabelo cairá da cabeça de qualquer de vós". Na verdade, a embarcação foi destruída, mas todos os seus ocupantes se salvaram</a:t>
            </a: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a:t>
            </a:r>
          </a:p>
        </p:txBody>
      </p:sp>
      <p:pic>
        <p:nvPicPr>
          <p:cNvPr id="8" name="Imagem 7" descr="Uma imagem contendo barco, avião&#10;&#10;Descrição gerada automaticamente">
            <a:extLst>
              <a:ext uri="{FF2B5EF4-FFF2-40B4-BE49-F238E27FC236}">
                <a16:creationId xmlns:a16="http://schemas.microsoft.com/office/drawing/2014/main" xmlns="" id="{1BE3CA52-FFC2-5920-BFE7-685008285B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0996" y="136206"/>
            <a:ext cx="9348698" cy="3547273"/>
          </a:xfrm>
          <a:prstGeom prst="rect">
            <a:avLst/>
          </a:prstGeom>
        </p:spPr>
      </p:pic>
    </p:spTree>
    <p:extLst>
      <p:ext uri="{BB962C8B-B14F-4D97-AF65-F5344CB8AC3E}">
        <p14:creationId xmlns:p14="http://schemas.microsoft.com/office/powerpoint/2010/main" val="10371913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15742096-777C-308D-1E78-56D00E424871}"/>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237AB20A-D753-CE47-FA2D-4AF4EE0E433F}"/>
              </a:ext>
            </a:extLst>
          </p:cNvPr>
          <p:cNvSpPr txBox="1"/>
          <p:nvPr/>
        </p:nvSpPr>
        <p:spPr>
          <a:xfrm>
            <a:off x="421640" y="4401917"/>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A oração, portanto, é a chave da vitória. Todos os que enfrentaram grandes lutas, mas confiaram no poder de Deus, foram vitoriosos. Orar é um hábito que se adquire gradativamente. </a:t>
            </a:r>
          </a:p>
        </p:txBody>
      </p:sp>
      <p:pic>
        <p:nvPicPr>
          <p:cNvPr id="5" name="Imagem 4" descr="Pessoa sentada em banco de madeira&#10;&#10;Descrição gerada automaticamente">
            <a:extLst>
              <a:ext uri="{FF2B5EF4-FFF2-40B4-BE49-F238E27FC236}">
                <a16:creationId xmlns:a16="http://schemas.microsoft.com/office/drawing/2014/main" xmlns="" id="{2369F468-5871-7D12-D7BC-12C928F9B1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468" y="174607"/>
            <a:ext cx="10667411" cy="40954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546016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E1ACC74C-0D86-278A-177C-DC4A1D4899A4}"/>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C6C44651-A80D-A4A7-9028-683D4F8A6D40}"/>
              </a:ext>
            </a:extLst>
          </p:cNvPr>
          <p:cNvSpPr txBox="1"/>
          <p:nvPr/>
        </p:nvSpPr>
        <p:spPr>
          <a:xfrm>
            <a:off x="421640" y="4247146"/>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Todos os que se prontificaram a orar ao Senhor, tiveram, no início, a contrariedade da carne. Mas a modificaram e disciplinaram-na a tal ponto, que ficavam horas e horas de joelhos, sem perceberem o tempo passar</a:t>
            </a:r>
            <a:r>
              <a:rPr lang="pt-BR" sz="3200" dirty="0">
                <a:solidFill>
                  <a:prstClr val="black"/>
                </a:solidFill>
                <a:latin typeface="Georgia" panose="02040502050405020303" pitchFamily="18" charset="0"/>
              </a:rPr>
              <a:t>.</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5" name="Imagem 4" descr="Pessoa com a mão no rosto&#10;&#10;Descrição gerada automaticamente com confiança média">
            <a:extLst>
              <a:ext uri="{FF2B5EF4-FFF2-40B4-BE49-F238E27FC236}">
                <a16:creationId xmlns:a16="http://schemas.microsoft.com/office/drawing/2014/main" xmlns="" id="{5CFA2B6D-F4D7-894E-EFEB-CBBF270761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223" y="198408"/>
            <a:ext cx="10089554" cy="3950898"/>
          </a:xfrm>
          <a:prstGeom prst="rect">
            <a:avLst/>
          </a:prstGeom>
        </p:spPr>
      </p:pic>
    </p:spTree>
    <p:extLst>
      <p:ext uri="{BB962C8B-B14F-4D97-AF65-F5344CB8AC3E}">
        <p14:creationId xmlns:p14="http://schemas.microsoft.com/office/powerpoint/2010/main" val="291119783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8119DC2C-4FC6-1574-606A-B0FAF78A2EBB}"/>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57F31319-8D65-7E89-01F3-2499D31AD395}"/>
              </a:ext>
            </a:extLst>
          </p:cNvPr>
          <p:cNvSpPr txBox="1"/>
          <p:nvPr/>
        </p:nvSpPr>
        <p:spPr>
          <a:xfrm>
            <a:off x="421640" y="3894220"/>
            <a:ext cx="11348720" cy="282630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3200" dirty="0">
                <a:latin typeface="Georgia" panose="02040502050405020303" pitchFamily="18" charset="0"/>
              </a:rPr>
              <a:t>Tornaram-se grandes pregadores e ganharam milhares de almas para Cristo. Venceram a todas as tentações e provações e, agora, aguardam, no Paraíso, o momento de receberem o novo corpo, para viverem eternamente com Jesus</a:t>
            </a:r>
            <a:r>
              <a:rPr lang="pt-BR" sz="3200" dirty="0">
                <a:solidFill>
                  <a:prstClr val="black"/>
                </a:solidFill>
                <a:latin typeface="Georgia" panose="02040502050405020303" pitchFamily="18" charset="0"/>
              </a:rPr>
              <a:t>.</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8194" name="Picture 2" descr="HEAVEN IS WONDERFUL........Woman describes her experience and her message!">
            <a:extLst>
              <a:ext uri="{FF2B5EF4-FFF2-40B4-BE49-F238E27FC236}">
                <a16:creationId xmlns:a16="http://schemas.microsoft.com/office/drawing/2014/main" xmlns="" id="{6ABED404-DF4C-BFE5-6398-6D1E20B019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9515" y="137474"/>
            <a:ext cx="6292970" cy="35977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856729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a:extLst>
            <a:ext uri="{FF2B5EF4-FFF2-40B4-BE49-F238E27FC236}">
              <a16:creationId xmlns:a16="http://schemas.microsoft.com/office/drawing/2014/main" xmlns="" id="{A74B2AC6-681B-04A9-6B02-DA09778BCDDF}"/>
            </a:ext>
          </a:extLst>
        </p:cNvPr>
        <p:cNvGrpSpPr/>
        <p:nvPr/>
      </p:nvGrpSpPr>
      <p:grpSpPr>
        <a:xfrm>
          <a:off x="0" y="0"/>
          <a:ext cx="0" cy="0"/>
          <a:chOff x="0" y="0"/>
          <a:chExt cx="0" cy="0"/>
        </a:xfrm>
      </p:grpSpPr>
      <p:sp>
        <p:nvSpPr>
          <p:cNvPr id="2" name="Retângulo: Cantos Superiores, Um Arredondado e Um Recortado 1">
            <a:extLst>
              <a:ext uri="{FF2B5EF4-FFF2-40B4-BE49-F238E27FC236}">
                <a16:creationId xmlns:a16="http://schemas.microsoft.com/office/drawing/2014/main" xmlns="" id="{3749AC89-09A9-89EC-F971-F208F00A395C}"/>
              </a:ext>
            </a:extLst>
          </p:cNvPr>
          <p:cNvSpPr/>
          <p:nvPr/>
        </p:nvSpPr>
        <p:spPr>
          <a:xfrm>
            <a:off x="2838091" y="2251494"/>
            <a:ext cx="6849373" cy="1880559"/>
          </a:xfrm>
          <a:prstGeom prst="snip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8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DISCIPULADO</a:t>
            </a:r>
          </a:p>
        </p:txBody>
      </p:sp>
    </p:spTree>
    <p:extLst>
      <p:ext uri="{BB962C8B-B14F-4D97-AF65-F5344CB8AC3E}">
        <p14:creationId xmlns:p14="http://schemas.microsoft.com/office/powerpoint/2010/main" val="15955107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544C70CB-B24F-8295-4FF9-8623B9113464}"/>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B61B4E68-7D63-AAE0-F956-BE897BD5B8E6}"/>
              </a:ext>
            </a:extLst>
          </p:cNvPr>
          <p:cNvSpPr txBox="1"/>
          <p:nvPr/>
        </p:nvSpPr>
        <p:spPr>
          <a:xfrm>
            <a:off x="619760" y="386080"/>
            <a:ext cx="11348720" cy="119181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Você aceitou a Jesus como Salvador. Agora, é um discípulo de Cristo, ou seja, aluno do Mestre dos mestres.</a:t>
            </a:r>
          </a:p>
        </p:txBody>
      </p:sp>
      <p:pic>
        <p:nvPicPr>
          <p:cNvPr id="1026" name="Picture 2" descr="O encontro com Jesus">
            <a:extLst>
              <a:ext uri="{FF2B5EF4-FFF2-40B4-BE49-F238E27FC236}">
                <a16:creationId xmlns:a16="http://schemas.microsoft.com/office/drawing/2014/main" xmlns="" id="{509A05FE-B02C-E5F2-95F6-BDE5010C02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7718" y="1820352"/>
            <a:ext cx="6576563" cy="4919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00855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3D4D6895-86EB-D41D-24D7-4C7BCF8A0D0E}"/>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EBEFA480-A0E2-4063-49C8-200BAF6FEA43}"/>
              </a:ext>
            </a:extLst>
          </p:cNvPr>
          <p:cNvSpPr txBox="1"/>
          <p:nvPr/>
        </p:nvSpPr>
        <p:spPr>
          <a:xfrm>
            <a:off x="647895" y="282292"/>
            <a:ext cx="11348720" cy="228147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Conforme estudamos nesta lição, Ele venceu todas as tentações, porque viveu sempre em oração. Se você deseja alcançar muitas vitórias em sua vida, é hora de buscar a Deus!</a:t>
            </a:r>
          </a:p>
        </p:txBody>
      </p:sp>
      <p:pic>
        <p:nvPicPr>
          <p:cNvPr id="2050" name="Picture 2" descr="E, tendo-os despedido, foi ao monte a orar”. | Igreja Batista Portas Abertas">
            <a:extLst>
              <a:ext uri="{FF2B5EF4-FFF2-40B4-BE49-F238E27FC236}">
                <a16:creationId xmlns:a16="http://schemas.microsoft.com/office/drawing/2014/main" xmlns="" id="{F610971D-CA07-4695-2B54-478F4D615E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4507" y="2760816"/>
            <a:ext cx="5342986" cy="3814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215677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4D2C0A19-7AB6-50FD-0896-2F45C6EA90AD}"/>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042B125A-7F01-8ECB-0D00-D26DF93EE7A4}"/>
              </a:ext>
            </a:extLst>
          </p:cNvPr>
          <p:cNvSpPr txBox="1"/>
          <p:nvPr/>
        </p:nvSpPr>
        <p:spPr>
          <a:xfrm>
            <a:off x="577556" y="182148"/>
            <a:ext cx="11348720" cy="1600438"/>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0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São tradicionais, em todas as igrejas evangélicas, espalhadas pelo Brasil, os círculos de oração, as consagrações, as vigílias. </a:t>
            </a:r>
            <a:r>
              <a:rPr kumimoji="0" lang="pt-BR" sz="2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Frequente-os assiduamente. </a:t>
            </a:r>
            <a:endParaRPr kumimoji="0" lang="pt-BR" sz="30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3074" name="Picture 2" descr="CÍRCULO DE ORAÇÃO - IR.JOSÉ ORANDO - AD BORGES DE MELO - 29/05/2017 -  YouTube">
            <a:extLst>
              <a:ext uri="{FF2B5EF4-FFF2-40B4-BE49-F238E27FC236}">
                <a16:creationId xmlns:a16="http://schemas.microsoft.com/office/drawing/2014/main" xmlns="" id="{0F3324F6-50CC-6A59-6DFA-CC682184E63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103"/>
          <a:stretch/>
        </p:blipFill>
        <p:spPr bwMode="auto">
          <a:xfrm>
            <a:off x="1201686" y="2001328"/>
            <a:ext cx="9788627" cy="4674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124097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DAB77654-CFFC-F517-8C56-A7DE33F0BFDF}"/>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xmlns="" id="{84694BBC-AB01-7D7F-3684-B01C7EDF4484}"/>
              </a:ext>
            </a:extLst>
          </p:cNvPr>
          <p:cNvSpPr txBox="1"/>
          <p:nvPr/>
        </p:nvSpPr>
        <p:spPr>
          <a:xfrm>
            <a:off x="704166" y="135988"/>
            <a:ext cx="11348720" cy="1736646"/>
          </a:xfrm>
          <a:prstGeom prst="roundRect">
            <a:avLst/>
          </a:prstGeom>
          <a:solidFill>
            <a:schemeClr val="bg1"/>
          </a:solidFill>
          <a:ln w="38100">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Busque o batismo com o Espírito Santo, se ainda não é batizado, e os dons espirituais, e seja uma bênção nas mãos do Senhor.</a:t>
            </a:r>
          </a:p>
        </p:txBody>
      </p:sp>
      <p:pic>
        <p:nvPicPr>
          <p:cNvPr id="4098" name="Picture 2" descr="7 coisas para entender o batismo no Espírito Santo – Jovens de Fogo">
            <a:extLst>
              <a:ext uri="{FF2B5EF4-FFF2-40B4-BE49-F238E27FC236}">
                <a16:creationId xmlns:a16="http://schemas.microsoft.com/office/drawing/2014/main" xmlns="" id="{849CDC6E-D7D3-BEB7-6160-C80A69E10D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6049" y="2076719"/>
            <a:ext cx="6919902" cy="4544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07003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xmlns="" id="{08B9F168-F05F-0A4B-B1C4-9518B8AF666A}"/>
            </a:ext>
          </a:extLst>
        </p:cNvPr>
        <p:cNvGrpSpPr/>
        <p:nvPr/>
      </p:nvGrpSpPr>
      <p:grpSpPr>
        <a:xfrm>
          <a:off x="0" y="0"/>
          <a:ext cx="0" cy="0"/>
          <a:chOff x="0" y="0"/>
          <a:chExt cx="0" cy="0"/>
        </a:xfrm>
      </p:grpSpPr>
      <p:pic>
        <p:nvPicPr>
          <p:cNvPr id="7170" name="Picture 2" descr="O fim do mundo chegou para as universidades brasileiras - Mídia NINJA">
            <a:extLst>
              <a:ext uri="{FF2B5EF4-FFF2-40B4-BE49-F238E27FC236}">
                <a16:creationId xmlns:a16="http://schemas.microsoft.com/office/drawing/2014/main" xmlns="" id="{8A80477E-5A87-AA49-A622-71D0C02309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750" y="738188"/>
            <a:ext cx="10096500" cy="5381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94622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Texto&#10;&#10;Descrição gerada automaticamente">
            <a:extLst>
              <a:ext uri="{FF2B5EF4-FFF2-40B4-BE49-F238E27FC236}">
                <a16:creationId xmlns:a16="http://schemas.microsoft.com/office/drawing/2014/main" xmlns="" id="{35C604E8-2981-3070-AA02-B49230555B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689152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xmlns="" id="{776406D3-55A9-478A-1E28-29BD09D850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8149784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Diagrama&#10;&#10;Descrição gerada automaticamente">
            <a:extLst>
              <a:ext uri="{FF2B5EF4-FFF2-40B4-BE49-F238E27FC236}">
                <a16:creationId xmlns:a16="http://schemas.microsoft.com/office/drawing/2014/main" xmlns="" id="{3F4E4F13-A929-DF02-8CF6-79FB0A9181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6041139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49226" y="157164"/>
            <a:ext cx="11893550" cy="6543675"/>
          </a:xfrm>
          <a:prstGeom prst="rect">
            <a:avLst/>
          </a:prstGeom>
          <a:noFill/>
          <a:ln w="38100" cmpd="sng">
            <a:solidFill>
              <a:srgbClr val="0070C0"/>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defTabSz="608013" fontAlgn="base">
              <a:spcBef>
                <a:spcPct val="0"/>
              </a:spcBef>
              <a:spcAft>
                <a:spcPct val="0"/>
              </a:spcAft>
              <a:defRPr sz="2400">
                <a:solidFill>
                  <a:schemeClr val="tx1"/>
                </a:solidFill>
                <a:latin typeface="Calibri" pitchFamily="34" charset="0"/>
                <a:ea typeface="MS PGothic" pitchFamily="34" charset="-128"/>
              </a:defRPr>
            </a:lvl6pPr>
            <a:lvl7pPr marL="2971800" indent="-228600" defTabSz="608013" fontAlgn="base">
              <a:spcBef>
                <a:spcPct val="0"/>
              </a:spcBef>
              <a:spcAft>
                <a:spcPct val="0"/>
              </a:spcAft>
              <a:defRPr sz="2400">
                <a:solidFill>
                  <a:schemeClr val="tx1"/>
                </a:solidFill>
                <a:latin typeface="Calibri" pitchFamily="34" charset="0"/>
                <a:ea typeface="MS PGothic" pitchFamily="34" charset="-128"/>
              </a:defRPr>
            </a:lvl7pPr>
            <a:lvl8pPr marL="3429000" indent="-228600" defTabSz="608013" fontAlgn="base">
              <a:spcBef>
                <a:spcPct val="0"/>
              </a:spcBef>
              <a:spcAft>
                <a:spcPct val="0"/>
              </a:spcAft>
              <a:defRPr sz="2400">
                <a:solidFill>
                  <a:schemeClr val="tx1"/>
                </a:solidFill>
                <a:latin typeface="Calibri" pitchFamily="34" charset="0"/>
                <a:ea typeface="MS PGothic" pitchFamily="34" charset="-128"/>
              </a:defRPr>
            </a:lvl8pPr>
            <a:lvl9pPr marL="3886200" indent="-228600" defTabSz="608013" fontAlgn="base">
              <a:spcBef>
                <a:spcPct val="0"/>
              </a:spcBef>
              <a:spcAft>
                <a:spcPct val="0"/>
              </a:spcAft>
              <a:defRPr sz="2400">
                <a:solidFill>
                  <a:schemeClr val="tx1"/>
                </a:solidFill>
                <a:latin typeface="Calibri" pitchFamily="34" charset="0"/>
                <a:ea typeface="MS PGothic"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2400" b="0" i="0" u="none" strike="noStrike" kern="1200" cap="none" spc="0" normalizeH="0" baseline="0" noProof="0">
              <a:ln>
                <a:noFill/>
              </a:ln>
              <a:solidFill>
                <a:srgbClr val="FFFFFF"/>
              </a:solidFill>
              <a:effectLst/>
              <a:uLnTx/>
              <a:uFillTx/>
              <a:latin typeface="Calibri" pitchFamily="34" charset="0"/>
              <a:ea typeface="MS PGothic" pitchFamily="34" charset="-128"/>
              <a:cs typeface="+mn-cs"/>
            </a:endParaRPr>
          </a:p>
        </p:txBody>
      </p:sp>
      <p:sp>
        <p:nvSpPr>
          <p:cNvPr id="12" name="Rectangle 11"/>
          <p:cNvSpPr/>
          <p:nvPr/>
        </p:nvSpPr>
        <p:spPr>
          <a:xfrm>
            <a:off x="196851" y="201614"/>
            <a:ext cx="11798300" cy="6454775"/>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defTabSz="608013" fontAlgn="base">
              <a:spcBef>
                <a:spcPct val="0"/>
              </a:spcBef>
              <a:spcAft>
                <a:spcPct val="0"/>
              </a:spcAft>
              <a:defRPr sz="2400">
                <a:solidFill>
                  <a:schemeClr val="tx1"/>
                </a:solidFill>
                <a:latin typeface="Calibri" pitchFamily="34" charset="0"/>
                <a:ea typeface="MS PGothic" pitchFamily="34" charset="-128"/>
              </a:defRPr>
            </a:lvl6pPr>
            <a:lvl7pPr marL="2971800" indent="-228600" defTabSz="608013" fontAlgn="base">
              <a:spcBef>
                <a:spcPct val="0"/>
              </a:spcBef>
              <a:spcAft>
                <a:spcPct val="0"/>
              </a:spcAft>
              <a:defRPr sz="2400">
                <a:solidFill>
                  <a:schemeClr val="tx1"/>
                </a:solidFill>
                <a:latin typeface="Calibri" pitchFamily="34" charset="0"/>
                <a:ea typeface="MS PGothic" pitchFamily="34" charset="-128"/>
              </a:defRPr>
            </a:lvl7pPr>
            <a:lvl8pPr marL="3429000" indent="-228600" defTabSz="608013" fontAlgn="base">
              <a:spcBef>
                <a:spcPct val="0"/>
              </a:spcBef>
              <a:spcAft>
                <a:spcPct val="0"/>
              </a:spcAft>
              <a:defRPr sz="2400">
                <a:solidFill>
                  <a:schemeClr val="tx1"/>
                </a:solidFill>
                <a:latin typeface="Calibri" pitchFamily="34" charset="0"/>
                <a:ea typeface="MS PGothic" pitchFamily="34" charset="-128"/>
              </a:defRPr>
            </a:lvl8pPr>
            <a:lvl9pPr marL="3886200" indent="-228600" defTabSz="608013" fontAlgn="base">
              <a:spcBef>
                <a:spcPct val="0"/>
              </a:spcBef>
              <a:spcAft>
                <a:spcPct val="0"/>
              </a:spcAft>
              <a:defRPr sz="2400">
                <a:solidFill>
                  <a:schemeClr val="tx1"/>
                </a:solidFill>
                <a:latin typeface="Calibri" pitchFamily="34" charset="0"/>
                <a:ea typeface="MS PGothic"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4800" b="0" i="0" u="none" strike="noStrike" kern="1200" cap="none" spc="0" normalizeH="0" baseline="0" noProof="0">
              <a:ln>
                <a:noFill/>
              </a:ln>
              <a:solidFill>
                <a:srgbClr val="FFFFFF"/>
              </a:solidFill>
              <a:effectLst/>
              <a:uLnTx/>
              <a:uFillTx/>
              <a:latin typeface="Calibri" pitchFamily="34" charset="0"/>
              <a:ea typeface="MS PGothic" pitchFamily="34" charset="-128"/>
              <a:cs typeface="+mn-cs"/>
            </a:endParaRPr>
          </a:p>
        </p:txBody>
      </p:sp>
      <p:sp>
        <p:nvSpPr>
          <p:cNvPr id="9" name="CaixaDeTexto 8">
            <a:extLst>
              <a:ext uri="{FF2B5EF4-FFF2-40B4-BE49-F238E27FC236}">
                <a16:creationId xmlns:a16="http://schemas.microsoft.com/office/drawing/2014/main" xmlns="" id="{C0B8F80F-922D-42AC-AB8E-EB8B17B6C519}"/>
              </a:ext>
            </a:extLst>
          </p:cNvPr>
          <p:cNvSpPr txBox="1"/>
          <p:nvPr/>
        </p:nvSpPr>
        <p:spPr>
          <a:xfrm>
            <a:off x="542925" y="872159"/>
            <a:ext cx="4672013" cy="2748838"/>
          </a:xfrm>
          <a:prstGeom prst="roundRect">
            <a:avLst/>
          </a:prstGeom>
          <a:solidFill>
            <a:schemeClr val="bg1"/>
          </a:solidFill>
        </p:spPr>
        <p:txBody>
          <a:bodyPr wrap="square" rtlCol="0">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pt-BR"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Baixe agora o nosso aplicativo disponível para Android.</a:t>
            </a:r>
          </a:p>
        </p:txBody>
      </p:sp>
      <p:pic>
        <p:nvPicPr>
          <p:cNvPr id="3" name="Imagem 2">
            <a:extLst>
              <a:ext uri="{FF2B5EF4-FFF2-40B4-BE49-F238E27FC236}">
                <a16:creationId xmlns:a16="http://schemas.microsoft.com/office/drawing/2014/main" xmlns="" id="{75D91243-8674-4561-8241-516CED78658F}"/>
              </a:ext>
            </a:extLst>
          </p:cNvPr>
          <p:cNvPicPr>
            <a:picLocks noChangeAspect="1"/>
          </p:cNvPicPr>
          <p:nvPr/>
        </p:nvPicPr>
        <p:blipFill>
          <a:blip r:embed="rId2"/>
          <a:stretch>
            <a:fillRect/>
          </a:stretch>
        </p:blipFill>
        <p:spPr>
          <a:xfrm>
            <a:off x="5561012" y="257175"/>
            <a:ext cx="6219825" cy="6343650"/>
          </a:xfrm>
          <a:prstGeom prst="rect">
            <a:avLst/>
          </a:prstGeom>
        </p:spPr>
      </p:pic>
      <p:sp>
        <p:nvSpPr>
          <p:cNvPr id="2" name="CaixaDeTexto 1">
            <a:extLst>
              <a:ext uri="{FF2B5EF4-FFF2-40B4-BE49-F238E27FC236}">
                <a16:creationId xmlns:a16="http://schemas.microsoft.com/office/drawing/2014/main" xmlns="" id="{9857B841-141E-4320-B5FC-8EC5CDC4A10C}"/>
              </a:ext>
            </a:extLst>
          </p:cNvPr>
          <p:cNvSpPr txBox="1"/>
          <p:nvPr/>
        </p:nvSpPr>
        <p:spPr>
          <a:xfrm>
            <a:off x="702158" y="4061475"/>
            <a:ext cx="4353547"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Procure na Play Store por </a:t>
            </a:r>
            <a:r>
              <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EBD em Foco</a:t>
            </a:r>
          </a:p>
        </p:txBody>
      </p:sp>
    </p:spTree>
    <p:extLst>
      <p:ext uri="{BB962C8B-B14F-4D97-AF65-F5344CB8AC3E}">
        <p14:creationId xmlns:p14="http://schemas.microsoft.com/office/powerpoint/2010/main" val="1514754597"/>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2861</TotalTime>
  <Words>2468</Words>
  <Application>Microsoft Office PowerPoint</Application>
  <PresentationFormat>Widescreen</PresentationFormat>
  <Paragraphs>90</Paragraphs>
  <Slides>85</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85</vt:i4>
      </vt:variant>
    </vt:vector>
  </HeadingPairs>
  <TitlesOfParts>
    <vt:vector size="91" baseType="lpstr">
      <vt:lpstr>MS PGothic</vt:lpstr>
      <vt:lpstr>Arial</vt:lpstr>
      <vt:lpstr>Calibri</vt:lpstr>
      <vt:lpstr>Calibri Light</vt:lpstr>
      <vt:lpstr>Georgia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Erberson Pinheiro</dc:creator>
  <cp:lastModifiedBy>Uusario</cp:lastModifiedBy>
  <cp:revision>15</cp:revision>
  <dcterms:created xsi:type="dcterms:W3CDTF">2024-02-04T03:15:54Z</dcterms:created>
  <dcterms:modified xsi:type="dcterms:W3CDTF">2024-10-11T22:56:13Z</dcterms:modified>
</cp:coreProperties>
</file>