
<file path=[Content_Types].xml><?xml version="1.0" encoding="utf-8"?>
<Types xmlns="http://schemas.openxmlformats.org/package/2006/content-types">
  <Default Extension="png" ContentType="image/png"/>
  <Default Extension="bin" ContentType="image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2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307" r:id="rId4"/>
    <p:sldId id="308" r:id="rId5"/>
    <p:sldId id="259" r:id="rId6"/>
    <p:sldId id="260" r:id="rId7"/>
    <p:sldId id="261" r:id="rId8"/>
    <p:sldId id="30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8" r:id="rId25"/>
    <p:sldId id="279" r:id="rId26"/>
    <p:sldId id="310" r:id="rId27"/>
    <p:sldId id="280" r:id="rId28"/>
    <p:sldId id="281" r:id="rId29"/>
    <p:sldId id="282" r:id="rId30"/>
    <p:sldId id="283" r:id="rId31"/>
    <p:sldId id="284" r:id="rId32"/>
    <p:sldId id="285" r:id="rId33"/>
    <p:sldId id="311" r:id="rId34"/>
    <p:sldId id="286" r:id="rId35"/>
    <p:sldId id="287" r:id="rId36"/>
    <p:sldId id="289" r:id="rId37"/>
    <p:sldId id="290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12" r:id="rId46"/>
    <p:sldId id="299" r:id="rId47"/>
    <p:sldId id="300" r:id="rId48"/>
    <p:sldId id="301" r:id="rId49"/>
    <p:sldId id="302" r:id="rId50"/>
    <p:sldId id="315" r:id="rId51"/>
    <p:sldId id="1795" r:id="rId52"/>
    <p:sldId id="2162" r:id="rId53"/>
    <p:sldId id="2553" r:id="rId54"/>
    <p:sldId id="1786" r:id="rId5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51AC2F-A508-4E66-BD9A-75D2E5F2FACB}" v="121" dt="2024-03-02T19:44:57.3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9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61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9A51AC2F-A508-4E66-BD9A-75D2E5F2FACB}"/>
    <pc:docChg chg="undo custSel delSld modSld">
      <pc:chgData name="Erberson Pinheiro" userId="c7a5b9113d4dffce" providerId="LiveId" clId="{9A51AC2F-A508-4E66-BD9A-75D2E5F2FACB}" dt="2024-03-02T20:21:38.072" v="481" actId="1076"/>
      <pc:docMkLst>
        <pc:docMk/>
      </pc:docMkLst>
      <pc:sldChg chg="modSp mod">
        <pc:chgData name="Erberson Pinheiro" userId="c7a5b9113d4dffce" providerId="LiveId" clId="{9A51AC2F-A508-4E66-BD9A-75D2E5F2FACB}" dt="2024-03-02T00:31:23.692" v="22" actId="1076"/>
        <pc:sldMkLst>
          <pc:docMk/>
          <pc:sldMk cId="519473911" sldId="259"/>
        </pc:sldMkLst>
        <pc:spChg chg="mod">
          <ac:chgData name="Erberson Pinheiro" userId="c7a5b9113d4dffce" providerId="LiveId" clId="{9A51AC2F-A508-4E66-BD9A-75D2E5F2FACB}" dt="2024-03-02T00:31:19.851" v="21" actId="1076"/>
          <ac:spMkLst>
            <pc:docMk/>
            <pc:sldMk cId="519473911" sldId="259"/>
            <ac:spMk id="2" creationId="{E9853AB9-63BB-22CB-2D5E-7B657D705ADF}"/>
          </ac:spMkLst>
        </pc:spChg>
        <pc:picChg chg="mod">
          <ac:chgData name="Erberson Pinheiro" userId="c7a5b9113d4dffce" providerId="LiveId" clId="{9A51AC2F-A508-4E66-BD9A-75D2E5F2FACB}" dt="2024-03-02T00:31:23.692" v="22" actId="1076"/>
          <ac:picMkLst>
            <pc:docMk/>
            <pc:sldMk cId="519473911" sldId="259"/>
            <ac:picMk id="4" creationId="{CE742AAD-32C7-A632-95F8-22353C5FB6E0}"/>
          </ac:picMkLst>
        </pc:picChg>
      </pc:sldChg>
      <pc:sldChg chg="addSp modSp mod">
        <pc:chgData name="Erberson Pinheiro" userId="c7a5b9113d4dffce" providerId="LiveId" clId="{9A51AC2F-A508-4E66-BD9A-75D2E5F2FACB}" dt="2024-03-02T00:33:46.266" v="39" actId="14100"/>
        <pc:sldMkLst>
          <pc:docMk/>
          <pc:sldMk cId="4276747583" sldId="260"/>
        </pc:sldMkLst>
        <pc:spChg chg="mod">
          <ac:chgData name="Erberson Pinheiro" userId="c7a5b9113d4dffce" providerId="LiveId" clId="{9A51AC2F-A508-4E66-BD9A-75D2E5F2FACB}" dt="2024-03-02T00:32:00.508" v="23" actId="1076"/>
          <ac:spMkLst>
            <pc:docMk/>
            <pc:sldMk cId="4276747583" sldId="260"/>
            <ac:spMk id="2" creationId="{5461D46D-F164-C860-D64D-897A337D41AB}"/>
          </ac:spMkLst>
        </pc:spChg>
        <pc:picChg chg="mod">
          <ac:chgData name="Erberson Pinheiro" userId="c7a5b9113d4dffce" providerId="LiveId" clId="{9A51AC2F-A508-4E66-BD9A-75D2E5F2FACB}" dt="2024-03-02T00:33:33.416" v="37" actId="14100"/>
          <ac:picMkLst>
            <pc:docMk/>
            <pc:sldMk cId="4276747583" sldId="260"/>
            <ac:picMk id="4" creationId="{FC939788-B8E5-8B01-C1A1-B1895B8B281E}"/>
          </ac:picMkLst>
        </pc:picChg>
        <pc:picChg chg="add mod">
          <ac:chgData name="Erberson Pinheiro" userId="c7a5b9113d4dffce" providerId="LiveId" clId="{9A51AC2F-A508-4E66-BD9A-75D2E5F2FACB}" dt="2024-03-02T00:33:46.266" v="39" actId="14100"/>
          <ac:picMkLst>
            <pc:docMk/>
            <pc:sldMk cId="4276747583" sldId="260"/>
            <ac:picMk id="5" creationId="{B65B8F22-0022-3A57-A581-EA1342EE410F}"/>
          </ac:picMkLst>
        </pc:picChg>
      </pc:sldChg>
      <pc:sldChg chg="addSp delSp modSp mod">
        <pc:chgData name="Erberson Pinheiro" userId="c7a5b9113d4dffce" providerId="LiveId" clId="{9A51AC2F-A508-4E66-BD9A-75D2E5F2FACB}" dt="2024-03-02T00:36:17.582" v="55" actId="166"/>
        <pc:sldMkLst>
          <pc:docMk/>
          <pc:sldMk cId="1411495468" sldId="261"/>
        </pc:sldMkLst>
        <pc:spChg chg="mod ord">
          <ac:chgData name="Erberson Pinheiro" userId="c7a5b9113d4dffce" providerId="LiveId" clId="{9A51AC2F-A508-4E66-BD9A-75D2E5F2FACB}" dt="2024-03-02T00:36:17.582" v="55" actId="166"/>
          <ac:spMkLst>
            <pc:docMk/>
            <pc:sldMk cId="1411495468" sldId="261"/>
            <ac:spMk id="2" creationId="{956E4ACC-D08D-0560-5330-82DDA6615BDB}"/>
          </ac:spMkLst>
        </pc:spChg>
        <pc:picChg chg="del mod">
          <ac:chgData name="Erberson Pinheiro" userId="c7a5b9113d4dffce" providerId="LiveId" clId="{9A51AC2F-A508-4E66-BD9A-75D2E5F2FACB}" dt="2024-03-02T00:34:04.929" v="42" actId="478"/>
          <ac:picMkLst>
            <pc:docMk/>
            <pc:sldMk cId="1411495468" sldId="261"/>
            <ac:picMk id="4" creationId="{B334363E-2196-8912-1F4E-F6D5D8C85D90}"/>
          </ac:picMkLst>
        </pc:picChg>
        <pc:picChg chg="add mod">
          <ac:chgData name="Erberson Pinheiro" userId="c7a5b9113d4dffce" providerId="LiveId" clId="{9A51AC2F-A508-4E66-BD9A-75D2E5F2FACB}" dt="2024-03-02T00:36:13.801" v="54" actId="1440"/>
          <ac:picMkLst>
            <pc:docMk/>
            <pc:sldMk cId="1411495468" sldId="261"/>
            <ac:picMk id="1026" creationId="{83B62FC7-0033-4747-9541-6F40CFFB77CE}"/>
          </ac:picMkLst>
        </pc:picChg>
      </pc:sldChg>
      <pc:sldChg chg="addSp delSp modSp mod">
        <pc:chgData name="Erberson Pinheiro" userId="c7a5b9113d4dffce" providerId="LiveId" clId="{9A51AC2F-A508-4E66-BD9A-75D2E5F2FACB}" dt="2024-03-02T00:40:09.514" v="66" actId="1440"/>
        <pc:sldMkLst>
          <pc:docMk/>
          <pc:sldMk cId="1597749843" sldId="262"/>
        </pc:sldMkLst>
        <pc:spChg chg="mod ord">
          <ac:chgData name="Erberson Pinheiro" userId="c7a5b9113d4dffce" providerId="LiveId" clId="{9A51AC2F-A508-4E66-BD9A-75D2E5F2FACB}" dt="2024-03-02T00:36:42.392" v="59" actId="123"/>
          <ac:spMkLst>
            <pc:docMk/>
            <pc:sldMk cId="1597749843" sldId="262"/>
            <ac:spMk id="2" creationId="{FC21AEFD-A8B7-988A-909E-D0D7F6CE9553}"/>
          </ac:spMkLst>
        </pc:spChg>
        <pc:spChg chg="add">
          <ac:chgData name="Erberson Pinheiro" userId="c7a5b9113d4dffce" providerId="LiveId" clId="{9A51AC2F-A508-4E66-BD9A-75D2E5F2FACB}" dt="2024-03-02T00:38:18.528" v="61"/>
          <ac:spMkLst>
            <pc:docMk/>
            <pc:sldMk cId="1597749843" sldId="262"/>
            <ac:spMk id="3" creationId="{77E5F6D3-964A-8277-7F21-CCB661FFDC23}"/>
          </ac:spMkLst>
        </pc:spChg>
        <pc:spChg chg="add">
          <ac:chgData name="Erberson Pinheiro" userId="c7a5b9113d4dffce" providerId="LiveId" clId="{9A51AC2F-A508-4E66-BD9A-75D2E5F2FACB}" dt="2024-03-02T00:38:45.693" v="62"/>
          <ac:spMkLst>
            <pc:docMk/>
            <pc:sldMk cId="1597749843" sldId="262"/>
            <ac:spMk id="4" creationId="{E72D9480-43AC-0DD1-AD8B-C1F0D602F058}"/>
          </ac:spMkLst>
        </pc:spChg>
        <pc:picChg chg="del mod">
          <ac:chgData name="Erberson Pinheiro" userId="c7a5b9113d4dffce" providerId="LiveId" clId="{9A51AC2F-A508-4E66-BD9A-75D2E5F2FACB}" dt="2024-03-02T00:37:38.910" v="60" actId="478"/>
          <ac:picMkLst>
            <pc:docMk/>
            <pc:sldMk cId="1597749843" sldId="262"/>
            <ac:picMk id="5" creationId="{3C118B49-6158-E1D7-B71F-049512B972E7}"/>
          </ac:picMkLst>
        </pc:picChg>
        <pc:picChg chg="add mod">
          <ac:chgData name="Erberson Pinheiro" userId="c7a5b9113d4dffce" providerId="LiveId" clId="{9A51AC2F-A508-4E66-BD9A-75D2E5F2FACB}" dt="2024-03-02T00:40:09.514" v="66" actId="1440"/>
          <ac:picMkLst>
            <pc:docMk/>
            <pc:sldMk cId="1597749843" sldId="262"/>
            <ac:picMk id="7" creationId="{03E83E55-C1DF-D8B6-4AA9-534904BBB21F}"/>
          </ac:picMkLst>
        </pc:picChg>
      </pc:sldChg>
      <pc:sldChg chg="addSp delSp modSp mod">
        <pc:chgData name="Erberson Pinheiro" userId="c7a5b9113d4dffce" providerId="LiveId" clId="{9A51AC2F-A508-4E66-BD9A-75D2E5F2FACB}" dt="2024-03-02T13:36:39.137" v="83" actId="1440"/>
        <pc:sldMkLst>
          <pc:docMk/>
          <pc:sldMk cId="4064647599" sldId="263"/>
        </pc:sldMkLst>
        <pc:spChg chg="mod">
          <ac:chgData name="Erberson Pinheiro" userId="c7a5b9113d4dffce" providerId="LiveId" clId="{9A51AC2F-A508-4E66-BD9A-75D2E5F2FACB}" dt="2024-03-02T00:40:39.091" v="72" actId="1076"/>
          <ac:spMkLst>
            <pc:docMk/>
            <pc:sldMk cId="4064647599" sldId="263"/>
            <ac:spMk id="2" creationId="{70683A21-1103-DE94-F33F-2A3BCB34E8F3}"/>
          </ac:spMkLst>
        </pc:spChg>
        <pc:picChg chg="del mod">
          <ac:chgData name="Erberson Pinheiro" userId="c7a5b9113d4dffce" providerId="LiveId" clId="{9A51AC2F-A508-4E66-BD9A-75D2E5F2FACB}" dt="2024-03-02T00:41:38.499" v="76" actId="478"/>
          <ac:picMkLst>
            <pc:docMk/>
            <pc:sldMk cId="4064647599" sldId="263"/>
            <ac:picMk id="4" creationId="{69F2172B-DF55-3755-0F81-204F94B46358}"/>
          </ac:picMkLst>
        </pc:picChg>
        <pc:picChg chg="add mod">
          <ac:chgData name="Erberson Pinheiro" userId="c7a5b9113d4dffce" providerId="LiveId" clId="{9A51AC2F-A508-4E66-BD9A-75D2E5F2FACB}" dt="2024-03-02T13:36:39.137" v="83" actId="1440"/>
          <ac:picMkLst>
            <pc:docMk/>
            <pc:sldMk cId="4064647599" sldId="263"/>
            <ac:picMk id="1026" creationId="{4905B63E-9B13-0354-5AB0-2D53EC1C3FED}"/>
          </ac:picMkLst>
        </pc:picChg>
      </pc:sldChg>
      <pc:sldChg chg="modSp mod">
        <pc:chgData name="Erberson Pinheiro" userId="c7a5b9113d4dffce" providerId="LiveId" clId="{9A51AC2F-A508-4E66-BD9A-75D2E5F2FACB}" dt="2024-03-02T13:44:04.402" v="93" actId="123"/>
        <pc:sldMkLst>
          <pc:docMk/>
          <pc:sldMk cId="1678023295" sldId="264"/>
        </pc:sldMkLst>
        <pc:spChg chg="mod ord">
          <ac:chgData name="Erberson Pinheiro" userId="c7a5b9113d4dffce" providerId="LiveId" clId="{9A51AC2F-A508-4E66-BD9A-75D2E5F2FACB}" dt="2024-03-02T13:44:04.402" v="93" actId="123"/>
          <ac:spMkLst>
            <pc:docMk/>
            <pc:sldMk cId="1678023295" sldId="264"/>
            <ac:spMk id="2" creationId="{4B223A0F-2276-A3C8-0B82-6C6EE67DFCDA}"/>
          </ac:spMkLst>
        </pc:spChg>
        <pc:picChg chg="mod">
          <ac:chgData name="Erberson Pinheiro" userId="c7a5b9113d4dffce" providerId="LiveId" clId="{9A51AC2F-A508-4E66-BD9A-75D2E5F2FACB}" dt="2024-03-02T13:41:13.817" v="87" actId="1076"/>
          <ac:picMkLst>
            <pc:docMk/>
            <pc:sldMk cId="1678023295" sldId="264"/>
            <ac:picMk id="6" creationId="{5528C04C-6C58-A310-03C8-AB4BD04EDB96}"/>
          </ac:picMkLst>
        </pc:picChg>
        <pc:picChg chg="mod">
          <ac:chgData name="Erberson Pinheiro" userId="c7a5b9113d4dffce" providerId="LiveId" clId="{9A51AC2F-A508-4E66-BD9A-75D2E5F2FACB}" dt="2024-03-02T13:41:07.011" v="85" actId="1076"/>
          <ac:picMkLst>
            <pc:docMk/>
            <pc:sldMk cId="1678023295" sldId="264"/>
            <ac:picMk id="8" creationId="{6C361988-49CB-96D5-1304-FDCA5F8D5DF0}"/>
          </ac:picMkLst>
        </pc:picChg>
      </pc:sldChg>
      <pc:sldChg chg="modSp mod">
        <pc:chgData name="Erberson Pinheiro" userId="c7a5b9113d4dffce" providerId="LiveId" clId="{9A51AC2F-A508-4E66-BD9A-75D2E5F2FACB}" dt="2024-03-02T15:20:57.283" v="97" actId="123"/>
        <pc:sldMkLst>
          <pc:docMk/>
          <pc:sldMk cId="3763377304" sldId="265"/>
        </pc:sldMkLst>
        <pc:spChg chg="mod">
          <ac:chgData name="Erberson Pinheiro" userId="c7a5b9113d4dffce" providerId="LiveId" clId="{9A51AC2F-A508-4E66-BD9A-75D2E5F2FACB}" dt="2024-03-02T15:20:57.283" v="97" actId="123"/>
          <ac:spMkLst>
            <pc:docMk/>
            <pc:sldMk cId="3763377304" sldId="265"/>
            <ac:spMk id="2" creationId="{4592E708-8A3E-2383-6F20-532A9E7E231F}"/>
          </ac:spMkLst>
        </pc:spChg>
        <pc:picChg chg="mod">
          <ac:chgData name="Erberson Pinheiro" userId="c7a5b9113d4dffce" providerId="LiveId" clId="{9A51AC2F-A508-4E66-BD9A-75D2E5F2FACB}" dt="2024-03-02T15:20:53.412" v="96" actId="1076"/>
          <ac:picMkLst>
            <pc:docMk/>
            <pc:sldMk cId="3763377304" sldId="265"/>
            <ac:picMk id="4" creationId="{B914659C-F18A-379E-1703-C70BFCE87F5E}"/>
          </ac:picMkLst>
        </pc:picChg>
      </pc:sldChg>
      <pc:sldChg chg="addSp modSp mod">
        <pc:chgData name="Erberson Pinheiro" userId="c7a5b9113d4dffce" providerId="LiveId" clId="{9A51AC2F-A508-4E66-BD9A-75D2E5F2FACB}" dt="2024-03-02T15:23:50.435" v="110" actId="1076"/>
        <pc:sldMkLst>
          <pc:docMk/>
          <pc:sldMk cId="1776617140" sldId="266"/>
        </pc:sldMkLst>
        <pc:spChg chg="mod">
          <ac:chgData name="Erberson Pinheiro" userId="c7a5b9113d4dffce" providerId="LiveId" clId="{9A51AC2F-A508-4E66-BD9A-75D2E5F2FACB}" dt="2024-03-02T15:21:06.043" v="98" actId="1076"/>
          <ac:spMkLst>
            <pc:docMk/>
            <pc:sldMk cId="1776617140" sldId="266"/>
            <ac:spMk id="2" creationId="{D0D2915C-6734-F9BF-A656-62406854CFAA}"/>
          </ac:spMkLst>
        </pc:spChg>
        <pc:picChg chg="mod">
          <ac:chgData name="Erberson Pinheiro" userId="c7a5b9113d4dffce" providerId="LiveId" clId="{9A51AC2F-A508-4E66-BD9A-75D2E5F2FACB}" dt="2024-03-02T15:23:50.435" v="110" actId="1076"/>
          <ac:picMkLst>
            <pc:docMk/>
            <pc:sldMk cId="1776617140" sldId="266"/>
            <ac:picMk id="8" creationId="{5844B81E-5328-C1FE-4708-3CA25EBD63AB}"/>
          </ac:picMkLst>
        </pc:picChg>
        <pc:picChg chg="add mod">
          <ac:chgData name="Erberson Pinheiro" userId="c7a5b9113d4dffce" providerId="LiveId" clId="{9A51AC2F-A508-4E66-BD9A-75D2E5F2FACB}" dt="2024-03-02T15:23:50.435" v="110" actId="1076"/>
          <ac:picMkLst>
            <pc:docMk/>
            <pc:sldMk cId="1776617140" sldId="266"/>
            <ac:picMk id="1026" creationId="{C48AE4C6-21ED-7C9C-6E73-B26A888646C6}"/>
          </ac:picMkLst>
        </pc:picChg>
      </pc:sldChg>
      <pc:sldChg chg="addSp delSp modSp mod">
        <pc:chgData name="Erberson Pinheiro" userId="c7a5b9113d4dffce" providerId="LiveId" clId="{9A51AC2F-A508-4E66-BD9A-75D2E5F2FACB}" dt="2024-03-02T15:42:08.517" v="126" actId="166"/>
        <pc:sldMkLst>
          <pc:docMk/>
          <pc:sldMk cId="94339157" sldId="267"/>
        </pc:sldMkLst>
        <pc:spChg chg="mod ord">
          <ac:chgData name="Erberson Pinheiro" userId="c7a5b9113d4dffce" providerId="LiveId" clId="{9A51AC2F-A508-4E66-BD9A-75D2E5F2FACB}" dt="2024-03-02T15:42:08.517" v="126" actId="166"/>
          <ac:spMkLst>
            <pc:docMk/>
            <pc:sldMk cId="94339157" sldId="267"/>
            <ac:spMk id="2" creationId="{E60E6B35-B55B-493F-050B-21431145B1F5}"/>
          </ac:spMkLst>
        </pc:spChg>
        <pc:picChg chg="del mod">
          <ac:chgData name="Erberson Pinheiro" userId="c7a5b9113d4dffce" providerId="LiveId" clId="{9A51AC2F-A508-4E66-BD9A-75D2E5F2FACB}" dt="2024-03-02T15:40:23.139" v="121" actId="478"/>
          <ac:picMkLst>
            <pc:docMk/>
            <pc:sldMk cId="94339157" sldId="267"/>
            <ac:picMk id="4" creationId="{1B75F816-81B6-DB3A-9583-117F730BAAF5}"/>
          </ac:picMkLst>
        </pc:picChg>
        <pc:picChg chg="add mod">
          <ac:chgData name="Erberson Pinheiro" userId="c7a5b9113d4dffce" providerId="LiveId" clId="{9A51AC2F-A508-4E66-BD9A-75D2E5F2FACB}" dt="2024-03-02T15:42:04.590" v="125" actId="14100"/>
          <ac:picMkLst>
            <pc:docMk/>
            <pc:sldMk cId="94339157" sldId="267"/>
            <ac:picMk id="2050" creationId="{7B8ACC0F-F69B-7A2D-9E9D-0628F09BFC55}"/>
          </ac:picMkLst>
        </pc:picChg>
      </pc:sldChg>
      <pc:sldChg chg="modSp mod">
        <pc:chgData name="Erberson Pinheiro" userId="c7a5b9113d4dffce" providerId="LiveId" clId="{9A51AC2F-A508-4E66-BD9A-75D2E5F2FACB}" dt="2024-03-02T15:27:03.082" v="120" actId="1076"/>
        <pc:sldMkLst>
          <pc:docMk/>
          <pc:sldMk cId="3778936537" sldId="268"/>
        </pc:sldMkLst>
        <pc:spChg chg="mod">
          <ac:chgData name="Erberson Pinheiro" userId="c7a5b9113d4dffce" providerId="LiveId" clId="{9A51AC2F-A508-4E66-BD9A-75D2E5F2FACB}" dt="2024-03-02T15:26:59.654" v="119" actId="1076"/>
          <ac:spMkLst>
            <pc:docMk/>
            <pc:sldMk cId="3778936537" sldId="268"/>
            <ac:spMk id="2" creationId="{A5AB9E60-B395-B950-78FF-1096FB3EC62C}"/>
          </ac:spMkLst>
        </pc:spChg>
        <pc:picChg chg="mod">
          <ac:chgData name="Erberson Pinheiro" userId="c7a5b9113d4dffce" providerId="LiveId" clId="{9A51AC2F-A508-4E66-BD9A-75D2E5F2FACB}" dt="2024-03-02T15:27:03.082" v="120" actId="1076"/>
          <ac:picMkLst>
            <pc:docMk/>
            <pc:sldMk cId="3778936537" sldId="268"/>
            <ac:picMk id="4" creationId="{15ACE725-32E5-D6F5-FEFC-AAEEE8D93960}"/>
          </ac:picMkLst>
        </pc:picChg>
      </pc:sldChg>
      <pc:sldChg chg="addSp modSp mod">
        <pc:chgData name="Erberson Pinheiro" userId="c7a5b9113d4dffce" providerId="LiveId" clId="{9A51AC2F-A508-4E66-BD9A-75D2E5F2FACB}" dt="2024-03-02T15:48:36.391" v="149" actId="14100"/>
        <pc:sldMkLst>
          <pc:docMk/>
          <pc:sldMk cId="1288850499" sldId="269"/>
        </pc:sldMkLst>
        <pc:spChg chg="mod">
          <ac:chgData name="Erberson Pinheiro" userId="c7a5b9113d4dffce" providerId="LiveId" clId="{9A51AC2F-A508-4E66-BD9A-75D2E5F2FACB}" dt="2024-03-02T15:48:18.539" v="142" actId="14100"/>
          <ac:spMkLst>
            <pc:docMk/>
            <pc:sldMk cId="1288850499" sldId="269"/>
            <ac:spMk id="2" creationId="{B7086846-B14C-2406-41A3-44A914EFBAB7}"/>
          </ac:spMkLst>
        </pc:spChg>
        <pc:spChg chg="add mod">
          <ac:chgData name="Erberson Pinheiro" userId="c7a5b9113d4dffce" providerId="LiveId" clId="{9A51AC2F-A508-4E66-BD9A-75D2E5F2FACB}" dt="2024-03-02T15:48:22.326" v="143" actId="14100"/>
          <ac:spMkLst>
            <pc:docMk/>
            <pc:sldMk cId="1288850499" sldId="269"/>
            <ac:spMk id="3" creationId="{0BD1CB2F-9CF4-22CC-0FB8-17FAAE54C2D4}"/>
          </ac:spMkLst>
        </pc:spChg>
        <pc:picChg chg="mod">
          <ac:chgData name="Erberson Pinheiro" userId="c7a5b9113d4dffce" providerId="LiveId" clId="{9A51AC2F-A508-4E66-BD9A-75D2E5F2FACB}" dt="2024-03-02T15:48:36.391" v="149" actId="14100"/>
          <ac:picMkLst>
            <pc:docMk/>
            <pc:sldMk cId="1288850499" sldId="269"/>
            <ac:picMk id="4" creationId="{94F4C500-2413-9552-F29B-3FF59281C584}"/>
          </ac:picMkLst>
        </pc:picChg>
        <pc:picChg chg="add mod">
          <ac:chgData name="Erberson Pinheiro" userId="c7a5b9113d4dffce" providerId="LiveId" clId="{9A51AC2F-A508-4E66-BD9A-75D2E5F2FACB}" dt="2024-03-02T15:48:25.668" v="144" actId="1076"/>
          <ac:picMkLst>
            <pc:docMk/>
            <pc:sldMk cId="1288850499" sldId="269"/>
            <ac:picMk id="5" creationId="{93CAF65A-786F-1C58-6B03-63E5B671BE13}"/>
          </ac:picMkLst>
        </pc:picChg>
      </pc:sldChg>
      <pc:sldChg chg="modSp mod">
        <pc:chgData name="Erberson Pinheiro" userId="c7a5b9113d4dffce" providerId="LiveId" clId="{9A51AC2F-A508-4E66-BD9A-75D2E5F2FACB}" dt="2024-03-02T15:48:57.400" v="151" actId="1076"/>
        <pc:sldMkLst>
          <pc:docMk/>
          <pc:sldMk cId="2841714424" sldId="270"/>
        </pc:sldMkLst>
        <pc:spChg chg="mod">
          <ac:chgData name="Erberson Pinheiro" userId="c7a5b9113d4dffce" providerId="LiveId" clId="{9A51AC2F-A508-4E66-BD9A-75D2E5F2FACB}" dt="2024-03-02T15:48:55.256" v="150" actId="1076"/>
          <ac:spMkLst>
            <pc:docMk/>
            <pc:sldMk cId="2841714424" sldId="270"/>
            <ac:spMk id="2" creationId="{483B77B3-EEC4-0AC3-716C-9BD4C7788BAC}"/>
          </ac:spMkLst>
        </pc:spChg>
        <pc:picChg chg="mod">
          <ac:chgData name="Erberson Pinheiro" userId="c7a5b9113d4dffce" providerId="LiveId" clId="{9A51AC2F-A508-4E66-BD9A-75D2E5F2FACB}" dt="2024-03-02T15:48:57.400" v="151" actId="1076"/>
          <ac:picMkLst>
            <pc:docMk/>
            <pc:sldMk cId="2841714424" sldId="270"/>
            <ac:picMk id="4" creationId="{A2AF0A0C-1B57-2BAE-78A6-5700252AB69C}"/>
          </ac:picMkLst>
        </pc:picChg>
      </pc:sldChg>
      <pc:sldChg chg="modSp mod">
        <pc:chgData name="Erberson Pinheiro" userId="c7a5b9113d4dffce" providerId="LiveId" clId="{9A51AC2F-A508-4E66-BD9A-75D2E5F2FACB}" dt="2024-03-02T15:49:55.813" v="158" actId="13926"/>
        <pc:sldMkLst>
          <pc:docMk/>
          <pc:sldMk cId="2714716599" sldId="271"/>
        </pc:sldMkLst>
        <pc:spChg chg="mod">
          <ac:chgData name="Erberson Pinheiro" userId="c7a5b9113d4dffce" providerId="LiveId" clId="{9A51AC2F-A508-4E66-BD9A-75D2E5F2FACB}" dt="2024-03-02T15:49:55.813" v="158" actId="13926"/>
          <ac:spMkLst>
            <pc:docMk/>
            <pc:sldMk cId="2714716599" sldId="271"/>
            <ac:spMk id="2" creationId="{BC6CD958-FFE9-ADDD-1995-32A0EE190B97}"/>
          </ac:spMkLst>
        </pc:spChg>
        <pc:picChg chg="mod">
          <ac:chgData name="Erberson Pinheiro" userId="c7a5b9113d4dffce" providerId="LiveId" clId="{9A51AC2F-A508-4E66-BD9A-75D2E5F2FACB}" dt="2024-03-02T15:49:47.824" v="156" actId="14100"/>
          <ac:picMkLst>
            <pc:docMk/>
            <pc:sldMk cId="2714716599" sldId="271"/>
            <ac:picMk id="6" creationId="{23CABED1-FF78-7714-6141-2056C6DFA994}"/>
          </ac:picMkLst>
        </pc:picChg>
      </pc:sldChg>
      <pc:sldChg chg="modSp mod">
        <pc:chgData name="Erberson Pinheiro" userId="c7a5b9113d4dffce" providerId="LiveId" clId="{9A51AC2F-A508-4E66-BD9A-75D2E5F2FACB}" dt="2024-03-02T15:50:30.097" v="163" actId="166"/>
        <pc:sldMkLst>
          <pc:docMk/>
          <pc:sldMk cId="283505773" sldId="272"/>
        </pc:sldMkLst>
        <pc:spChg chg="mod ord">
          <ac:chgData name="Erberson Pinheiro" userId="c7a5b9113d4dffce" providerId="LiveId" clId="{9A51AC2F-A508-4E66-BD9A-75D2E5F2FACB}" dt="2024-03-02T15:50:30.097" v="163" actId="166"/>
          <ac:spMkLst>
            <pc:docMk/>
            <pc:sldMk cId="283505773" sldId="272"/>
            <ac:spMk id="2" creationId="{437034A4-E2D2-9C6B-D9C8-DAA4CB7F8F48}"/>
          </ac:spMkLst>
        </pc:spChg>
        <pc:picChg chg="mod">
          <ac:chgData name="Erberson Pinheiro" userId="c7a5b9113d4dffce" providerId="LiveId" clId="{9A51AC2F-A508-4E66-BD9A-75D2E5F2FACB}" dt="2024-03-02T15:50:13.298" v="162" actId="1076"/>
          <ac:picMkLst>
            <pc:docMk/>
            <pc:sldMk cId="283505773" sldId="272"/>
            <ac:picMk id="6" creationId="{24CC2569-C20D-0A71-4CB4-FFC684312965}"/>
          </ac:picMkLst>
        </pc:picChg>
      </pc:sldChg>
      <pc:sldChg chg="modSp mod">
        <pc:chgData name="Erberson Pinheiro" userId="c7a5b9113d4dffce" providerId="LiveId" clId="{9A51AC2F-A508-4E66-BD9A-75D2E5F2FACB}" dt="2024-03-02T15:51:23.579" v="173" actId="1076"/>
        <pc:sldMkLst>
          <pc:docMk/>
          <pc:sldMk cId="3673967165" sldId="273"/>
        </pc:sldMkLst>
        <pc:spChg chg="mod">
          <ac:chgData name="Erberson Pinheiro" userId="c7a5b9113d4dffce" providerId="LiveId" clId="{9A51AC2F-A508-4E66-BD9A-75D2E5F2FACB}" dt="2024-03-02T15:51:18.115" v="171" actId="1076"/>
          <ac:spMkLst>
            <pc:docMk/>
            <pc:sldMk cId="3673967165" sldId="273"/>
            <ac:spMk id="2" creationId="{CBDB7A65-5488-3C43-AA8B-F6A92D345C71}"/>
          </ac:spMkLst>
        </pc:spChg>
        <pc:picChg chg="mod">
          <ac:chgData name="Erberson Pinheiro" userId="c7a5b9113d4dffce" providerId="LiveId" clId="{9A51AC2F-A508-4E66-BD9A-75D2E5F2FACB}" dt="2024-03-02T15:51:23.579" v="173" actId="1076"/>
          <ac:picMkLst>
            <pc:docMk/>
            <pc:sldMk cId="3673967165" sldId="273"/>
            <ac:picMk id="6" creationId="{C3BD21AC-EE19-A8F3-B673-FF57FD9B94B5}"/>
          </ac:picMkLst>
        </pc:picChg>
      </pc:sldChg>
      <pc:sldChg chg="addSp delSp modSp mod">
        <pc:chgData name="Erberson Pinheiro" userId="c7a5b9113d4dffce" providerId="LiveId" clId="{9A51AC2F-A508-4E66-BD9A-75D2E5F2FACB}" dt="2024-03-02T15:58:51.833" v="179" actId="1440"/>
        <pc:sldMkLst>
          <pc:docMk/>
          <pc:sldMk cId="988201067" sldId="274"/>
        </pc:sldMkLst>
        <pc:spChg chg="mod">
          <ac:chgData name="Erberson Pinheiro" userId="c7a5b9113d4dffce" providerId="LiveId" clId="{9A51AC2F-A508-4E66-BD9A-75D2E5F2FACB}" dt="2024-03-02T15:51:43.372" v="174" actId="1076"/>
          <ac:spMkLst>
            <pc:docMk/>
            <pc:sldMk cId="988201067" sldId="274"/>
            <ac:spMk id="2" creationId="{003F0C0F-3677-7AB0-51B2-B7231C6495D4}"/>
          </ac:spMkLst>
        </pc:spChg>
        <pc:picChg chg="del mod">
          <ac:chgData name="Erberson Pinheiro" userId="c7a5b9113d4dffce" providerId="LiveId" clId="{9A51AC2F-A508-4E66-BD9A-75D2E5F2FACB}" dt="2024-03-02T15:51:48.345" v="176" actId="478"/>
          <ac:picMkLst>
            <pc:docMk/>
            <pc:sldMk cId="988201067" sldId="274"/>
            <ac:picMk id="6" creationId="{E56B1E13-B0FC-C7B9-C8A7-7CA47D6E828B}"/>
          </ac:picMkLst>
        </pc:picChg>
        <pc:picChg chg="add mod">
          <ac:chgData name="Erberson Pinheiro" userId="c7a5b9113d4dffce" providerId="LiveId" clId="{9A51AC2F-A508-4E66-BD9A-75D2E5F2FACB}" dt="2024-03-02T15:58:51.833" v="179" actId="1440"/>
          <ac:picMkLst>
            <pc:docMk/>
            <pc:sldMk cId="988201067" sldId="274"/>
            <ac:picMk id="3074" creationId="{88F444D4-7222-A934-E9DB-81AF8A5BA388}"/>
          </ac:picMkLst>
        </pc:picChg>
      </pc:sldChg>
      <pc:sldChg chg="addSp delSp modSp mod">
        <pc:chgData name="Erberson Pinheiro" userId="c7a5b9113d4dffce" providerId="LiveId" clId="{9A51AC2F-A508-4E66-BD9A-75D2E5F2FACB}" dt="2024-03-02T15:59:41.558" v="187" actId="1076"/>
        <pc:sldMkLst>
          <pc:docMk/>
          <pc:sldMk cId="4014951719" sldId="275"/>
        </pc:sldMkLst>
        <pc:spChg chg="mod">
          <ac:chgData name="Erberson Pinheiro" userId="c7a5b9113d4dffce" providerId="LiveId" clId="{9A51AC2F-A508-4E66-BD9A-75D2E5F2FACB}" dt="2024-03-02T15:58:58.752" v="180" actId="1076"/>
          <ac:spMkLst>
            <pc:docMk/>
            <pc:sldMk cId="4014951719" sldId="275"/>
            <ac:spMk id="2" creationId="{5FA02983-8C47-5BB5-85AE-6DB402BA78A5}"/>
          </ac:spMkLst>
        </pc:spChg>
        <pc:picChg chg="del mod">
          <ac:chgData name="Erberson Pinheiro" userId="c7a5b9113d4dffce" providerId="LiveId" clId="{9A51AC2F-A508-4E66-BD9A-75D2E5F2FACB}" dt="2024-03-02T15:59:28.081" v="182" actId="478"/>
          <ac:picMkLst>
            <pc:docMk/>
            <pc:sldMk cId="4014951719" sldId="275"/>
            <ac:picMk id="4" creationId="{CA96EBA0-2C97-738A-1572-41E1D86A4810}"/>
          </ac:picMkLst>
        </pc:picChg>
        <pc:picChg chg="add mod">
          <ac:chgData name="Erberson Pinheiro" userId="c7a5b9113d4dffce" providerId="LiveId" clId="{9A51AC2F-A508-4E66-BD9A-75D2E5F2FACB}" dt="2024-03-02T15:59:41.558" v="187" actId="1076"/>
          <ac:picMkLst>
            <pc:docMk/>
            <pc:sldMk cId="4014951719" sldId="275"/>
            <ac:picMk id="4098" creationId="{53F6DCC0-5F64-1207-6060-00A9AEFE3A78}"/>
          </ac:picMkLst>
        </pc:picChg>
      </pc:sldChg>
      <pc:sldChg chg="modSp mod">
        <pc:chgData name="Erberson Pinheiro" userId="c7a5b9113d4dffce" providerId="LiveId" clId="{9A51AC2F-A508-4E66-BD9A-75D2E5F2FACB}" dt="2024-03-02T16:05:12.644" v="196" actId="13926"/>
        <pc:sldMkLst>
          <pc:docMk/>
          <pc:sldMk cId="1793456049" sldId="276"/>
        </pc:sldMkLst>
        <pc:spChg chg="mod ord">
          <ac:chgData name="Erberson Pinheiro" userId="c7a5b9113d4dffce" providerId="LiveId" clId="{9A51AC2F-A508-4E66-BD9A-75D2E5F2FACB}" dt="2024-03-02T16:05:12.644" v="196" actId="13926"/>
          <ac:spMkLst>
            <pc:docMk/>
            <pc:sldMk cId="1793456049" sldId="276"/>
            <ac:spMk id="2" creationId="{B98AE0E5-BABF-A27D-275D-FC8FB514FE51}"/>
          </ac:spMkLst>
        </pc:spChg>
        <pc:picChg chg="mod">
          <ac:chgData name="Erberson Pinheiro" userId="c7a5b9113d4dffce" providerId="LiveId" clId="{9A51AC2F-A508-4E66-BD9A-75D2E5F2FACB}" dt="2024-03-02T16:05:00.711" v="194" actId="1076"/>
          <ac:picMkLst>
            <pc:docMk/>
            <pc:sldMk cId="1793456049" sldId="276"/>
            <ac:picMk id="4" creationId="{F27A4E69-D19E-BFEC-6787-D9F818716118}"/>
          </ac:picMkLst>
        </pc:picChg>
      </pc:sldChg>
      <pc:sldChg chg="modSp del mod">
        <pc:chgData name="Erberson Pinheiro" userId="c7a5b9113d4dffce" providerId="LiveId" clId="{9A51AC2F-A508-4E66-BD9A-75D2E5F2FACB}" dt="2024-03-02T16:05:25.645" v="197" actId="47"/>
        <pc:sldMkLst>
          <pc:docMk/>
          <pc:sldMk cId="2436444045" sldId="277"/>
        </pc:sldMkLst>
        <pc:spChg chg="mod">
          <ac:chgData name="Erberson Pinheiro" userId="c7a5b9113d4dffce" providerId="LiveId" clId="{9A51AC2F-A508-4E66-BD9A-75D2E5F2FACB}" dt="2024-03-02T16:04:43.076" v="188" actId="21"/>
          <ac:spMkLst>
            <pc:docMk/>
            <pc:sldMk cId="2436444045" sldId="277"/>
            <ac:spMk id="2" creationId="{BC886D45-9DC2-31F6-0D9F-EDBBC9B4C9E5}"/>
          </ac:spMkLst>
        </pc:spChg>
      </pc:sldChg>
      <pc:sldChg chg="addSp delSp modSp mod">
        <pc:chgData name="Erberson Pinheiro" userId="c7a5b9113d4dffce" providerId="LiveId" clId="{9A51AC2F-A508-4E66-BD9A-75D2E5F2FACB}" dt="2024-03-02T16:07:06.913" v="209" actId="1076"/>
        <pc:sldMkLst>
          <pc:docMk/>
          <pc:sldMk cId="2846189730" sldId="278"/>
        </pc:sldMkLst>
        <pc:spChg chg="mod">
          <ac:chgData name="Erberson Pinheiro" userId="c7a5b9113d4dffce" providerId="LiveId" clId="{9A51AC2F-A508-4E66-BD9A-75D2E5F2FACB}" dt="2024-03-02T16:07:04.490" v="208" actId="1076"/>
          <ac:spMkLst>
            <pc:docMk/>
            <pc:sldMk cId="2846189730" sldId="278"/>
            <ac:spMk id="2" creationId="{9AACA693-A742-776F-BAB3-E94065A6F935}"/>
          </ac:spMkLst>
        </pc:spChg>
        <pc:picChg chg="del">
          <ac:chgData name="Erberson Pinheiro" userId="c7a5b9113d4dffce" providerId="LiveId" clId="{9A51AC2F-A508-4E66-BD9A-75D2E5F2FACB}" dt="2024-03-02T16:05:33.463" v="198" actId="478"/>
          <ac:picMkLst>
            <pc:docMk/>
            <pc:sldMk cId="2846189730" sldId="278"/>
            <ac:picMk id="6" creationId="{1240AEB4-0D9D-38C2-00F8-2A3CBBDC4F68}"/>
          </ac:picMkLst>
        </pc:picChg>
        <pc:picChg chg="add mod">
          <ac:chgData name="Erberson Pinheiro" userId="c7a5b9113d4dffce" providerId="LiveId" clId="{9A51AC2F-A508-4E66-BD9A-75D2E5F2FACB}" dt="2024-03-02T16:07:06.913" v="209" actId="1076"/>
          <ac:picMkLst>
            <pc:docMk/>
            <pc:sldMk cId="2846189730" sldId="278"/>
            <ac:picMk id="5122" creationId="{963E9809-05EA-BB1F-4533-FDC762C1A575}"/>
          </ac:picMkLst>
        </pc:picChg>
      </pc:sldChg>
      <pc:sldChg chg="modSp mod">
        <pc:chgData name="Erberson Pinheiro" userId="c7a5b9113d4dffce" providerId="LiveId" clId="{9A51AC2F-A508-4E66-BD9A-75D2E5F2FACB}" dt="2024-03-02T16:09:06.847" v="218" actId="1076"/>
        <pc:sldMkLst>
          <pc:docMk/>
          <pc:sldMk cId="3923823397" sldId="279"/>
        </pc:sldMkLst>
        <pc:spChg chg="mod">
          <ac:chgData name="Erberson Pinheiro" userId="c7a5b9113d4dffce" providerId="LiveId" clId="{9A51AC2F-A508-4E66-BD9A-75D2E5F2FACB}" dt="2024-03-02T16:08:56.373" v="215" actId="1076"/>
          <ac:spMkLst>
            <pc:docMk/>
            <pc:sldMk cId="3923823397" sldId="279"/>
            <ac:spMk id="2" creationId="{FA36D029-C5DF-39F4-7937-E81808D7DE2E}"/>
          </ac:spMkLst>
        </pc:spChg>
        <pc:picChg chg="mod">
          <ac:chgData name="Erberson Pinheiro" userId="c7a5b9113d4dffce" providerId="LiveId" clId="{9A51AC2F-A508-4E66-BD9A-75D2E5F2FACB}" dt="2024-03-02T16:09:06.847" v="218" actId="1076"/>
          <ac:picMkLst>
            <pc:docMk/>
            <pc:sldMk cId="3923823397" sldId="279"/>
            <ac:picMk id="4" creationId="{836C1AF7-1DB8-3F3A-E00E-B3E30A307466}"/>
          </ac:picMkLst>
        </pc:picChg>
      </pc:sldChg>
      <pc:sldChg chg="modSp mod">
        <pc:chgData name="Erberson Pinheiro" userId="c7a5b9113d4dffce" providerId="LiveId" clId="{9A51AC2F-A508-4E66-BD9A-75D2E5F2FACB}" dt="2024-03-02T16:09:50.543" v="227" actId="20577"/>
        <pc:sldMkLst>
          <pc:docMk/>
          <pc:sldMk cId="3463328590" sldId="280"/>
        </pc:sldMkLst>
        <pc:spChg chg="mod">
          <ac:chgData name="Erberson Pinheiro" userId="c7a5b9113d4dffce" providerId="LiveId" clId="{9A51AC2F-A508-4E66-BD9A-75D2E5F2FACB}" dt="2024-03-02T16:09:50.543" v="227" actId="20577"/>
          <ac:spMkLst>
            <pc:docMk/>
            <pc:sldMk cId="3463328590" sldId="280"/>
            <ac:spMk id="2" creationId="{50BDCC31-C3E0-263B-558E-2F394868EEF8}"/>
          </ac:spMkLst>
        </pc:spChg>
        <pc:picChg chg="mod">
          <ac:chgData name="Erberson Pinheiro" userId="c7a5b9113d4dffce" providerId="LiveId" clId="{9A51AC2F-A508-4E66-BD9A-75D2E5F2FACB}" dt="2024-03-02T16:09:30.913" v="222" actId="1076"/>
          <ac:picMkLst>
            <pc:docMk/>
            <pc:sldMk cId="3463328590" sldId="280"/>
            <ac:picMk id="4" creationId="{25F9E941-9C43-8B4C-B920-658DB8400107}"/>
          </ac:picMkLst>
        </pc:picChg>
      </pc:sldChg>
      <pc:sldChg chg="addSp delSp modSp mod">
        <pc:chgData name="Erberson Pinheiro" userId="c7a5b9113d4dffce" providerId="LiveId" clId="{9A51AC2F-A508-4E66-BD9A-75D2E5F2FACB}" dt="2024-03-02T16:11:21.434" v="239" actId="1076"/>
        <pc:sldMkLst>
          <pc:docMk/>
          <pc:sldMk cId="187645509" sldId="281"/>
        </pc:sldMkLst>
        <pc:spChg chg="mod">
          <ac:chgData name="Erberson Pinheiro" userId="c7a5b9113d4dffce" providerId="LiveId" clId="{9A51AC2F-A508-4E66-BD9A-75D2E5F2FACB}" dt="2024-03-02T16:11:21.434" v="239" actId="1076"/>
          <ac:spMkLst>
            <pc:docMk/>
            <pc:sldMk cId="187645509" sldId="281"/>
            <ac:spMk id="2" creationId="{24332B13-2793-C3A4-D5DD-124F89A4B201}"/>
          </ac:spMkLst>
        </pc:spChg>
        <pc:picChg chg="del mod">
          <ac:chgData name="Erberson Pinheiro" userId="c7a5b9113d4dffce" providerId="LiveId" clId="{9A51AC2F-A508-4E66-BD9A-75D2E5F2FACB}" dt="2024-03-02T16:10:14.921" v="230" actId="478"/>
          <ac:picMkLst>
            <pc:docMk/>
            <pc:sldMk cId="187645509" sldId="281"/>
            <ac:picMk id="4" creationId="{A67CAB13-5027-661F-32E7-C1CC6890E3E9}"/>
          </ac:picMkLst>
        </pc:picChg>
        <pc:picChg chg="add mod">
          <ac:chgData name="Erberson Pinheiro" userId="c7a5b9113d4dffce" providerId="LiveId" clId="{9A51AC2F-A508-4E66-BD9A-75D2E5F2FACB}" dt="2024-03-02T16:11:18.660" v="238" actId="1076"/>
          <ac:picMkLst>
            <pc:docMk/>
            <pc:sldMk cId="187645509" sldId="281"/>
            <ac:picMk id="5" creationId="{34CC13AA-BBFE-89BF-CE98-E031CEF3451D}"/>
          </ac:picMkLst>
        </pc:picChg>
      </pc:sldChg>
      <pc:sldChg chg="addSp delSp modSp mod">
        <pc:chgData name="Erberson Pinheiro" userId="c7a5b9113d4dffce" providerId="LiveId" clId="{9A51AC2F-A508-4E66-BD9A-75D2E5F2FACB}" dt="2024-03-02T16:13:47.335" v="253" actId="14100"/>
        <pc:sldMkLst>
          <pc:docMk/>
          <pc:sldMk cId="243890921" sldId="282"/>
        </pc:sldMkLst>
        <pc:spChg chg="mod">
          <ac:chgData name="Erberson Pinheiro" userId="c7a5b9113d4dffce" providerId="LiveId" clId="{9A51AC2F-A508-4E66-BD9A-75D2E5F2FACB}" dt="2024-03-02T16:13:22.840" v="249" actId="123"/>
          <ac:spMkLst>
            <pc:docMk/>
            <pc:sldMk cId="243890921" sldId="282"/>
            <ac:spMk id="2" creationId="{031B438B-5141-D833-4918-0A63E71F9BDF}"/>
          </ac:spMkLst>
        </pc:spChg>
        <pc:picChg chg="del mod">
          <ac:chgData name="Erberson Pinheiro" userId="c7a5b9113d4dffce" providerId="LiveId" clId="{9A51AC2F-A508-4E66-BD9A-75D2E5F2FACB}" dt="2024-03-02T16:12:18.505" v="242" actId="478"/>
          <ac:picMkLst>
            <pc:docMk/>
            <pc:sldMk cId="243890921" sldId="282"/>
            <ac:picMk id="4" creationId="{07321727-DCF2-13F4-EFD4-8C87F5DCB14A}"/>
          </ac:picMkLst>
        </pc:picChg>
        <pc:picChg chg="add mod">
          <ac:chgData name="Erberson Pinheiro" userId="c7a5b9113d4dffce" providerId="LiveId" clId="{9A51AC2F-A508-4E66-BD9A-75D2E5F2FACB}" dt="2024-03-02T16:13:47.335" v="253" actId="14100"/>
          <ac:picMkLst>
            <pc:docMk/>
            <pc:sldMk cId="243890921" sldId="282"/>
            <ac:picMk id="6146" creationId="{4F112F80-696D-14C4-459E-E66606DE8D07}"/>
          </ac:picMkLst>
        </pc:picChg>
      </pc:sldChg>
      <pc:sldChg chg="addSp delSp modSp mod">
        <pc:chgData name="Erberson Pinheiro" userId="c7a5b9113d4dffce" providerId="LiveId" clId="{9A51AC2F-A508-4E66-BD9A-75D2E5F2FACB}" dt="2024-03-02T16:17:21.525" v="266" actId="1076"/>
        <pc:sldMkLst>
          <pc:docMk/>
          <pc:sldMk cId="1645056853" sldId="283"/>
        </pc:sldMkLst>
        <pc:spChg chg="mod">
          <ac:chgData name="Erberson Pinheiro" userId="c7a5b9113d4dffce" providerId="LiveId" clId="{9A51AC2F-A508-4E66-BD9A-75D2E5F2FACB}" dt="2024-03-02T16:14:14.605" v="258" actId="20577"/>
          <ac:spMkLst>
            <pc:docMk/>
            <pc:sldMk cId="1645056853" sldId="283"/>
            <ac:spMk id="2" creationId="{6C5B08D3-CD3E-C485-D5D7-142816B956CC}"/>
          </ac:spMkLst>
        </pc:spChg>
        <pc:spChg chg="add">
          <ac:chgData name="Erberson Pinheiro" userId="c7a5b9113d4dffce" providerId="LiveId" clId="{9A51AC2F-A508-4E66-BD9A-75D2E5F2FACB}" dt="2024-03-02T16:16:07.154" v="260"/>
          <ac:spMkLst>
            <pc:docMk/>
            <pc:sldMk cId="1645056853" sldId="283"/>
            <ac:spMk id="3" creationId="{915A5C62-BC5A-9421-8BD6-1F1F1D0894AF}"/>
          </ac:spMkLst>
        </pc:spChg>
        <pc:spChg chg="add">
          <ac:chgData name="Erberson Pinheiro" userId="c7a5b9113d4dffce" providerId="LiveId" clId="{9A51AC2F-A508-4E66-BD9A-75D2E5F2FACB}" dt="2024-03-02T16:16:53.739" v="261"/>
          <ac:spMkLst>
            <pc:docMk/>
            <pc:sldMk cId="1645056853" sldId="283"/>
            <ac:spMk id="5" creationId="{E2FA4E47-30B1-739A-B3F9-86009594BBC2}"/>
          </ac:spMkLst>
        </pc:spChg>
        <pc:picChg chg="del mod">
          <ac:chgData name="Erberson Pinheiro" userId="c7a5b9113d4dffce" providerId="LiveId" clId="{9A51AC2F-A508-4E66-BD9A-75D2E5F2FACB}" dt="2024-03-02T16:14:19.247" v="259" actId="478"/>
          <ac:picMkLst>
            <pc:docMk/>
            <pc:sldMk cId="1645056853" sldId="283"/>
            <ac:picMk id="4" creationId="{4DB8DF55-DDD6-648B-8E02-90B4C23C3488}"/>
          </ac:picMkLst>
        </pc:picChg>
        <pc:picChg chg="add mod">
          <ac:chgData name="Erberson Pinheiro" userId="c7a5b9113d4dffce" providerId="LiveId" clId="{9A51AC2F-A508-4E66-BD9A-75D2E5F2FACB}" dt="2024-03-02T16:17:21.525" v="266" actId="1076"/>
          <ac:picMkLst>
            <pc:docMk/>
            <pc:sldMk cId="1645056853" sldId="283"/>
            <ac:picMk id="7" creationId="{85EAC975-8902-A4D5-3658-1E92EBCC8D20}"/>
          </ac:picMkLst>
        </pc:picChg>
      </pc:sldChg>
      <pc:sldChg chg="addSp delSp modSp mod">
        <pc:chgData name="Erberson Pinheiro" userId="c7a5b9113d4dffce" providerId="LiveId" clId="{9A51AC2F-A508-4E66-BD9A-75D2E5F2FACB}" dt="2024-03-02T16:23:02.185" v="313" actId="14100"/>
        <pc:sldMkLst>
          <pc:docMk/>
          <pc:sldMk cId="3605939443" sldId="284"/>
        </pc:sldMkLst>
        <pc:spChg chg="mod">
          <ac:chgData name="Erberson Pinheiro" userId="c7a5b9113d4dffce" providerId="LiveId" clId="{9A51AC2F-A508-4E66-BD9A-75D2E5F2FACB}" dt="2024-03-02T16:18:03.843" v="284" actId="1076"/>
          <ac:spMkLst>
            <pc:docMk/>
            <pc:sldMk cId="3605939443" sldId="284"/>
            <ac:spMk id="2" creationId="{FD0E1C0E-0A63-162A-4D91-F56A35FDC33C}"/>
          </ac:spMkLst>
        </pc:spChg>
        <pc:spChg chg="add">
          <ac:chgData name="Erberson Pinheiro" userId="c7a5b9113d4dffce" providerId="LiveId" clId="{9A51AC2F-A508-4E66-BD9A-75D2E5F2FACB}" dt="2024-03-02T16:20:50.154" v="289"/>
          <ac:spMkLst>
            <pc:docMk/>
            <pc:sldMk cId="3605939443" sldId="284"/>
            <ac:spMk id="3" creationId="{079C79F6-81BD-1A77-208B-E9254A5C848E}"/>
          </ac:spMkLst>
        </pc:spChg>
        <pc:spChg chg="add">
          <ac:chgData name="Erberson Pinheiro" userId="c7a5b9113d4dffce" providerId="LiveId" clId="{9A51AC2F-A508-4E66-BD9A-75D2E5F2FACB}" dt="2024-03-02T16:21:25.030" v="290"/>
          <ac:spMkLst>
            <pc:docMk/>
            <pc:sldMk cId="3605939443" sldId="284"/>
            <ac:spMk id="5" creationId="{62D8D861-135A-4D19-7378-75DAF3D4FCDF}"/>
          </ac:spMkLst>
        </pc:spChg>
        <pc:spChg chg="add">
          <ac:chgData name="Erberson Pinheiro" userId="c7a5b9113d4dffce" providerId="LiveId" clId="{9A51AC2F-A508-4E66-BD9A-75D2E5F2FACB}" dt="2024-03-02T16:21:37.070" v="291"/>
          <ac:spMkLst>
            <pc:docMk/>
            <pc:sldMk cId="3605939443" sldId="284"/>
            <ac:spMk id="6" creationId="{A45070E9-6A22-C3FC-80E8-533AD6AE938E}"/>
          </ac:spMkLst>
        </pc:spChg>
        <pc:picChg chg="del mod">
          <ac:chgData name="Erberson Pinheiro" userId="c7a5b9113d4dffce" providerId="LiveId" clId="{9A51AC2F-A508-4E66-BD9A-75D2E5F2FACB}" dt="2024-03-02T16:18:16.509" v="285" actId="478"/>
          <ac:picMkLst>
            <pc:docMk/>
            <pc:sldMk cId="3605939443" sldId="284"/>
            <ac:picMk id="4" creationId="{EC21BDAB-7612-9F96-56A9-A2C40DBF006E}"/>
          </ac:picMkLst>
        </pc:picChg>
        <pc:picChg chg="add mod">
          <ac:chgData name="Erberson Pinheiro" userId="c7a5b9113d4dffce" providerId="LiveId" clId="{9A51AC2F-A508-4E66-BD9A-75D2E5F2FACB}" dt="2024-03-02T16:23:02.185" v="313" actId="14100"/>
          <ac:picMkLst>
            <pc:docMk/>
            <pc:sldMk cId="3605939443" sldId="284"/>
            <ac:picMk id="8" creationId="{E2B760D3-4802-61F0-C5B1-C25FCBA59FC1}"/>
          </ac:picMkLst>
        </pc:picChg>
        <pc:picChg chg="add mod">
          <ac:chgData name="Erberson Pinheiro" userId="c7a5b9113d4dffce" providerId="LiveId" clId="{9A51AC2F-A508-4E66-BD9A-75D2E5F2FACB}" dt="2024-03-02T16:22:53.791" v="309" actId="1440"/>
          <ac:picMkLst>
            <pc:docMk/>
            <pc:sldMk cId="3605939443" sldId="284"/>
            <ac:picMk id="9" creationId="{DACAD5FA-788C-A209-2CBA-0DCB836E9056}"/>
          </ac:picMkLst>
        </pc:picChg>
        <pc:picChg chg="add del mod">
          <ac:chgData name="Erberson Pinheiro" userId="c7a5b9113d4dffce" providerId="LiveId" clId="{9A51AC2F-A508-4E66-BD9A-75D2E5F2FACB}" dt="2024-03-02T16:22:36.057" v="302" actId="21"/>
          <ac:picMkLst>
            <pc:docMk/>
            <pc:sldMk cId="3605939443" sldId="284"/>
            <ac:picMk id="8194" creationId="{688A4D5C-9A98-A282-848D-1C191C8C7DAE}"/>
          </ac:picMkLst>
        </pc:picChg>
      </pc:sldChg>
      <pc:sldChg chg="addSp delSp modSp mod">
        <pc:chgData name="Erberson Pinheiro" userId="c7a5b9113d4dffce" providerId="LiveId" clId="{9A51AC2F-A508-4E66-BD9A-75D2E5F2FACB}" dt="2024-03-02T16:22:45.611" v="306" actId="1440"/>
        <pc:sldMkLst>
          <pc:docMk/>
          <pc:sldMk cId="1317362329" sldId="285"/>
        </pc:sldMkLst>
        <pc:spChg chg="mod">
          <ac:chgData name="Erberson Pinheiro" userId="c7a5b9113d4dffce" providerId="LiveId" clId="{9A51AC2F-A508-4E66-BD9A-75D2E5F2FACB}" dt="2024-03-02T16:22:30.741" v="299" actId="1076"/>
          <ac:spMkLst>
            <pc:docMk/>
            <pc:sldMk cId="1317362329" sldId="285"/>
            <ac:spMk id="2" creationId="{E81E2DC6-62E1-7933-A150-C1C253CE3432}"/>
          </ac:spMkLst>
        </pc:spChg>
        <pc:picChg chg="del">
          <ac:chgData name="Erberson Pinheiro" userId="c7a5b9113d4dffce" providerId="LiveId" clId="{9A51AC2F-A508-4E66-BD9A-75D2E5F2FACB}" dt="2024-03-02T16:22:32.836" v="300" actId="21"/>
          <ac:picMkLst>
            <pc:docMk/>
            <pc:sldMk cId="1317362329" sldId="285"/>
            <ac:picMk id="4" creationId="{DACAD5FA-788C-A209-2CBA-0DCB836E9056}"/>
          </ac:picMkLst>
        </pc:picChg>
        <pc:picChg chg="add mod">
          <ac:chgData name="Erberson Pinheiro" userId="c7a5b9113d4dffce" providerId="LiveId" clId="{9A51AC2F-A508-4E66-BD9A-75D2E5F2FACB}" dt="2024-03-02T16:22:45.611" v="306" actId="1440"/>
          <ac:picMkLst>
            <pc:docMk/>
            <pc:sldMk cId="1317362329" sldId="285"/>
            <ac:picMk id="8194" creationId="{688A4D5C-9A98-A282-848D-1C191C8C7DAE}"/>
          </ac:picMkLst>
        </pc:picChg>
      </pc:sldChg>
      <pc:sldChg chg="addSp delSp modSp mod">
        <pc:chgData name="Erberson Pinheiro" userId="c7a5b9113d4dffce" providerId="LiveId" clId="{9A51AC2F-A508-4E66-BD9A-75D2E5F2FACB}" dt="2024-03-02T16:27:58.975" v="332" actId="1076"/>
        <pc:sldMkLst>
          <pc:docMk/>
          <pc:sldMk cId="1611145518" sldId="286"/>
        </pc:sldMkLst>
        <pc:spChg chg="mod">
          <ac:chgData name="Erberson Pinheiro" userId="c7a5b9113d4dffce" providerId="LiveId" clId="{9A51AC2F-A508-4E66-BD9A-75D2E5F2FACB}" dt="2024-03-02T16:24:46.610" v="315" actId="1076"/>
          <ac:spMkLst>
            <pc:docMk/>
            <pc:sldMk cId="1611145518" sldId="286"/>
            <ac:spMk id="2" creationId="{EE1DEC75-2663-2C8F-869D-EB8E1016F33B}"/>
          </ac:spMkLst>
        </pc:spChg>
        <pc:spChg chg="add mod">
          <ac:chgData name="Erberson Pinheiro" userId="c7a5b9113d4dffce" providerId="LiveId" clId="{9A51AC2F-A508-4E66-BD9A-75D2E5F2FACB}" dt="2024-03-02T16:27:56.923" v="331" actId="1076"/>
          <ac:spMkLst>
            <pc:docMk/>
            <pc:sldMk cId="1611145518" sldId="286"/>
            <ac:spMk id="7" creationId="{7F8B0B16-5F8E-D6BF-9E9F-0A823ABE7D75}"/>
          </ac:spMkLst>
        </pc:spChg>
        <pc:picChg chg="add mod">
          <ac:chgData name="Erberson Pinheiro" userId="c7a5b9113d4dffce" providerId="LiveId" clId="{9A51AC2F-A508-4E66-BD9A-75D2E5F2FACB}" dt="2024-03-02T16:27:53.531" v="330" actId="1076"/>
          <ac:picMkLst>
            <pc:docMk/>
            <pc:sldMk cId="1611145518" sldId="286"/>
            <ac:picMk id="3" creationId="{8B4954FE-A5DB-B8D1-AB13-188B88AE03BC}"/>
          </ac:picMkLst>
        </pc:picChg>
        <pc:picChg chg="del mod">
          <ac:chgData name="Erberson Pinheiro" userId="c7a5b9113d4dffce" providerId="LiveId" clId="{9A51AC2F-A508-4E66-BD9A-75D2E5F2FACB}" dt="2024-03-02T16:25:13.331" v="318" actId="478"/>
          <ac:picMkLst>
            <pc:docMk/>
            <pc:sldMk cId="1611145518" sldId="286"/>
            <ac:picMk id="4" creationId="{736B0137-DC2F-BD78-2FDE-7E1772CCF7E1}"/>
          </ac:picMkLst>
        </pc:picChg>
        <pc:picChg chg="add del mod">
          <ac:chgData name="Erberson Pinheiro" userId="c7a5b9113d4dffce" providerId="LiveId" clId="{9A51AC2F-A508-4E66-BD9A-75D2E5F2FACB}" dt="2024-03-02T16:27:06.492" v="323" actId="478"/>
          <ac:picMkLst>
            <pc:docMk/>
            <pc:sldMk cId="1611145518" sldId="286"/>
            <ac:picMk id="5" creationId="{7B628BCA-A9B7-2299-A7E5-1EB324CBD83D}"/>
          </ac:picMkLst>
        </pc:picChg>
        <pc:picChg chg="add mod">
          <ac:chgData name="Erberson Pinheiro" userId="c7a5b9113d4dffce" providerId="LiveId" clId="{9A51AC2F-A508-4E66-BD9A-75D2E5F2FACB}" dt="2024-03-02T16:27:58.975" v="332" actId="1076"/>
          <ac:picMkLst>
            <pc:docMk/>
            <pc:sldMk cId="1611145518" sldId="286"/>
            <ac:picMk id="6" creationId="{02431DE7-F238-B872-CA4C-FE0F6F58DC8D}"/>
          </ac:picMkLst>
        </pc:picChg>
      </pc:sldChg>
      <pc:sldChg chg="addSp delSp modSp mod">
        <pc:chgData name="Erberson Pinheiro" userId="c7a5b9113d4dffce" providerId="LiveId" clId="{9A51AC2F-A508-4E66-BD9A-75D2E5F2FACB}" dt="2024-03-02T16:30:11.131" v="356" actId="1036"/>
        <pc:sldMkLst>
          <pc:docMk/>
          <pc:sldMk cId="2236957570" sldId="287"/>
        </pc:sldMkLst>
        <pc:spChg chg="mod">
          <ac:chgData name="Erberson Pinheiro" userId="c7a5b9113d4dffce" providerId="LiveId" clId="{9A51AC2F-A508-4E66-BD9A-75D2E5F2FACB}" dt="2024-03-02T16:30:11.131" v="356" actId="1036"/>
          <ac:spMkLst>
            <pc:docMk/>
            <pc:sldMk cId="2236957570" sldId="287"/>
            <ac:spMk id="2" creationId="{EC04A4B8-B08D-C8A1-E3B9-75C250EF2676}"/>
          </ac:spMkLst>
        </pc:spChg>
        <pc:picChg chg="del mod">
          <ac:chgData name="Erberson Pinheiro" userId="c7a5b9113d4dffce" providerId="LiveId" clId="{9A51AC2F-A508-4E66-BD9A-75D2E5F2FACB}" dt="2024-03-02T16:28:58.430" v="346" actId="478"/>
          <ac:picMkLst>
            <pc:docMk/>
            <pc:sldMk cId="2236957570" sldId="287"/>
            <ac:picMk id="4" creationId="{D947049A-392B-BA93-C33E-10AE2296FB63}"/>
          </ac:picMkLst>
        </pc:picChg>
        <pc:picChg chg="add mod">
          <ac:chgData name="Erberson Pinheiro" userId="c7a5b9113d4dffce" providerId="LiveId" clId="{9A51AC2F-A508-4E66-BD9A-75D2E5F2FACB}" dt="2024-03-02T16:29:56.105" v="350" actId="1440"/>
          <ac:picMkLst>
            <pc:docMk/>
            <pc:sldMk cId="2236957570" sldId="287"/>
            <ac:picMk id="9218" creationId="{FD87CAAE-D724-BBA8-ADFC-80706C202A93}"/>
          </ac:picMkLst>
        </pc:picChg>
      </pc:sldChg>
      <pc:sldChg chg="addSp delSp modSp mod">
        <pc:chgData name="Erberson Pinheiro" userId="c7a5b9113d4dffce" providerId="LiveId" clId="{9A51AC2F-A508-4E66-BD9A-75D2E5F2FACB}" dt="2024-03-02T16:32:19.103" v="364" actId="1440"/>
        <pc:sldMkLst>
          <pc:docMk/>
          <pc:sldMk cId="16919593" sldId="289"/>
        </pc:sldMkLst>
        <pc:spChg chg="mod">
          <ac:chgData name="Erberson Pinheiro" userId="c7a5b9113d4dffce" providerId="LiveId" clId="{9A51AC2F-A508-4E66-BD9A-75D2E5F2FACB}" dt="2024-03-02T16:30:21.466" v="357" actId="1076"/>
          <ac:spMkLst>
            <pc:docMk/>
            <pc:sldMk cId="16919593" sldId="289"/>
            <ac:spMk id="2" creationId="{ABB427BC-DCC3-6F97-313E-2D1DD5E5D56A}"/>
          </ac:spMkLst>
        </pc:spChg>
        <pc:picChg chg="del mod">
          <ac:chgData name="Erberson Pinheiro" userId="c7a5b9113d4dffce" providerId="LiveId" clId="{9A51AC2F-A508-4E66-BD9A-75D2E5F2FACB}" dt="2024-03-02T16:32:05.867" v="359" actId="478"/>
          <ac:picMkLst>
            <pc:docMk/>
            <pc:sldMk cId="16919593" sldId="289"/>
            <ac:picMk id="4" creationId="{BDF171B9-A1EB-B56C-91D7-F07875603522}"/>
          </ac:picMkLst>
        </pc:picChg>
        <pc:picChg chg="add mod">
          <ac:chgData name="Erberson Pinheiro" userId="c7a5b9113d4dffce" providerId="LiveId" clId="{9A51AC2F-A508-4E66-BD9A-75D2E5F2FACB}" dt="2024-03-02T16:32:19.103" v="364" actId="1440"/>
          <ac:picMkLst>
            <pc:docMk/>
            <pc:sldMk cId="16919593" sldId="289"/>
            <ac:picMk id="11266" creationId="{1D86E97C-9C43-BD02-6C64-0D3F6C76360B}"/>
          </ac:picMkLst>
        </pc:picChg>
      </pc:sldChg>
      <pc:sldChg chg="addSp delSp modSp mod">
        <pc:chgData name="Erberson Pinheiro" userId="c7a5b9113d4dffce" providerId="LiveId" clId="{9A51AC2F-A508-4E66-BD9A-75D2E5F2FACB}" dt="2024-03-02T19:35:30.436" v="461" actId="1440"/>
        <pc:sldMkLst>
          <pc:docMk/>
          <pc:sldMk cId="1361659065" sldId="290"/>
        </pc:sldMkLst>
        <pc:spChg chg="mod">
          <ac:chgData name="Erberson Pinheiro" userId="c7a5b9113d4dffce" providerId="LiveId" clId="{9A51AC2F-A508-4E66-BD9A-75D2E5F2FACB}" dt="2024-03-02T19:35:14.653" v="457" actId="14100"/>
          <ac:spMkLst>
            <pc:docMk/>
            <pc:sldMk cId="1361659065" sldId="290"/>
            <ac:spMk id="2" creationId="{1134B544-1E6E-FAD1-A02F-8EF735583614}"/>
          </ac:spMkLst>
        </pc:spChg>
        <pc:picChg chg="del mod">
          <ac:chgData name="Erberson Pinheiro" userId="c7a5b9113d4dffce" providerId="LiveId" clId="{9A51AC2F-A508-4E66-BD9A-75D2E5F2FACB}" dt="2024-03-02T16:33:31.161" v="375" actId="478"/>
          <ac:picMkLst>
            <pc:docMk/>
            <pc:sldMk cId="1361659065" sldId="290"/>
            <ac:picMk id="4" creationId="{64DCF46D-C040-89D3-D2C6-4CC740E4DB1E}"/>
          </ac:picMkLst>
        </pc:picChg>
        <pc:picChg chg="add mod">
          <ac:chgData name="Erberson Pinheiro" userId="c7a5b9113d4dffce" providerId="LiveId" clId="{9A51AC2F-A508-4E66-BD9A-75D2E5F2FACB}" dt="2024-03-02T19:35:30.436" v="461" actId="1440"/>
          <ac:picMkLst>
            <pc:docMk/>
            <pc:sldMk cId="1361659065" sldId="290"/>
            <ac:picMk id="13314" creationId="{527BD0CF-CA0F-824E-629D-2D7D617BAB41}"/>
          </ac:picMkLst>
        </pc:picChg>
      </pc:sldChg>
      <pc:sldChg chg="modSp del mod">
        <pc:chgData name="Erberson Pinheiro" userId="c7a5b9113d4dffce" providerId="LiveId" clId="{9A51AC2F-A508-4E66-BD9A-75D2E5F2FACB}" dt="2024-03-02T16:34:32.465" v="392" actId="47"/>
        <pc:sldMkLst>
          <pc:docMk/>
          <pc:sldMk cId="3997077345" sldId="291"/>
        </pc:sldMkLst>
        <pc:spChg chg="mod">
          <ac:chgData name="Erberson Pinheiro" userId="c7a5b9113d4dffce" providerId="LiveId" clId="{9A51AC2F-A508-4E66-BD9A-75D2E5F2FACB}" dt="2024-03-02T16:33:38.790" v="376" actId="21"/>
          <ac:spMkLst>
            <pc:docMk/>
            <pc:sldMk cId="3997077345" sldId="291"/>
            <ac:spMk id="2" creationId="{F1049335-579A-258E-14A0-5357CD08F3BC}"/>
          </ac:spMkLst>
        </pc:spChg>
      </pc:sldChg>
      <pc:sldChg chg="addSp delSp modSp mod">
        <pc:chgData name="Erberson Pinheiro" userId="c7a5b9113d4dffce" providerId="LiveId" clId="{9A51AC2F-A508-4E66-BD9A-75D2E5F2FACB}" dt="2024-03-02T19:40:10.238" v="466" actId="1440"/>
        <pc:sldMkLst>
          <pc:docMk/>
          <pc:sldMk cId="2439169288" sldId="292"/>
        </pc:sldMkLst>
        <pc:spChg chg="mod">
          <ac:chgData name="Erberson Pinheiro" userId="c7a5b9113d4dffce" providerId="LiveId" clId="{9A51AC2F-A508-4E66-BD9A-75D2E5F2FACB}" dt="2024-03-02T16:34:43.589" v="394" actId="1076"/>
          <ac:spMkLst>
            <pc:docMk/>
            <pc:sldMk cId="2439169288" sldId="292"/>
            <ac:spMk id="2" creationId="{BF3C166A-4F93-1531-E9B8-098A4707D980}"/>
          </ac:spMkLst>
        </pc:spChg>
        <pc:picChg chg="del mod">
          <ac:chgData name="Erberson Pinheiro" userId="c7a5b9113d4dffce" providerId="LiveId" clId="{9A51AC2F-A508-4E66-BD9A-75D2E5F2FACB}" dt="2024-03-02T16:34:44.917" v="395" actId="478"/>
          <ac:picMkLst>
            <pc:docMk/>
            <pc:sldMk cId="2439169288" sldId="292"/>
            <ac:picMk id="4" creationId="{B107122F-98CF-3618-50F5-80D0EAC24CCC}"/>
          </ac:picMkLst>
        </pc:picChg>
        <pc:picChg chg="add mod">
          <ac:chgData name="Erberson Pinheiro" userId="c7a5b9113d4dffce" providerId="LiveId" clId="{9A51AC2F-A508-4E66-BD9A-75D2E5F2FACB}" dt="2024-03-02T19:40:10.238" v="466" actId="1440"/>
          <ac:picMkLst>
            <pc:docMk/>
            <pc:sldMk cId="2439169288" sldId="292"/>
            <ac:picMk id="14338" creationId="{F54F514C-B159-0A96-F3BE-7621C4332D5D}"/>
          </ac:picMkLst>
        </pc:picChg>
      </pc:sldChg>
      <pc:sldChg chg="modSp mod">
        <pc:chgData name="Erberson Pinheiro" userId="c7a5b9113d4dffce" providerId="LiveId" clId="{9A51AC2F-A508-4E66-BD9A-75D2E5F2FACB}" dt="2024-03-02T16:35:22.645" v="405" actId="1035"/>
        <pc:sldMkLst>
          <pc:docMk/>
          <pc:sldMk cId="4051304671" sldId="293"/>
        </pc:sldMkLst>
        <pc:spChg chg="mod">
          <ac:chgData name="Erberson Pinheiro" userId="c7a5b9113d4dffce" providerId="LiveId" clId="{9A51AC2F-A508-4E66-BD9A-75D2E5F2FACB}" dt="2024-03-02T16:35:09.464" v="396" actId="1076"/>
          <ac:spMkLst>
            <pc:docMk/>
            <pc:sldMk cId="4051304671" sldId="293"/>
            <ac:spMk id="2" creationId="{E9383B4B-4336-1638-0B0E-EB41717A45F4}"/>
          </ac:spMkLst>
        </pc:spChg>
        <pc:picChg chg="mod">
          <ac:chgData name="Erberson Pinheiro" userId="c7a5b9113d4dffce" providerId="LiveId" clId="{9A51AC2F-A508-4E66-BD9A-75D2E5F2FACB}" dt="2024-03-02T16:35:22.645" v="405" actId="1035"/>
          <ac:picMkLst>
            <pc:docMk/>
            <pc:sldMk cId="4051304671" sldId="293"/>
            <ac:picMk id="4" creationId="{25444EA2-FA2E-ADA8-4097-B1261DEC1297}"/>
          </ac:picMkLst>
        </pc:picChg>
      </pc:sldChg>
      <pc:sldChg chg="modSp mod">
        <pc:chgData name="Erberson Pinheiro" userId="c7a5b9113d4dffce" providerId="LiveId" clId="{9A51AC2F-A508-4E66-BD9A-75D2E5F2FACB}" dt="2024-03-02T16:39:18.586" v="440" actId="1076"/>
        <pc:sldMkLst>
          <pc:docMk/>
          <pc:sldMk cId="3066266462" sldId="294"/>
        </pc:sldMkLst>
        <pc:spChg chg="mod">
          <ac:chgData name="Erberson Pinheiro" userId="c7a5b9113d4dffce" providerId="LiveId" clId="{9A51AC2F-A508-4E66-BD9A-75D2E5F2FACB}" dt="2024-03-02T16:36:02.364" v="412" actId="20577"/>
          <ac:spMkLst>
            <pc:docMk/>
            <pc:sldMk cId="3066266462" sldId="294"/>
            <ac:spMk id="2" creationId="{8D37E40C-B683-290A-DFB3-77FB2F3177F4}"/>
          </ac:spMkLst>
        </pc:spChg>
        <pc:picChg chg="mod">
          <ac:chgData name="Erberson Pinheiro" userId="c7a5b9113d4dffce" providerId="LiveId" clId="{9A51AC2F-A508-4E66-BD9A-75D2E5F2FACB}" dt="2024-03-02T16:39:18.586" v="440" actId="1076"/>
          <ac:picMkLst>
            <pc:docMk/>
            <pc:sldMk cId="3066266462" sldId="294"/>
            <ac:picMk id="8" creationId="{9C796F61-98C7-6E7B-88ED-5AEAF359B9F8}"/>
          </ac:picMkLst>
        </pc:picChg>
      </pc:sldChg>
      <pc:sldChg chg="addSp modSp mod">
        <pc:chgData name="Erberson Pinheiro" userId="c7a5b9113d4dffce" providerId="LiveId" clId="{9A51AC2F-A508-4E66-BD9A-75D2E5F2FACB}" dt="2024-03-02T20:21:23.414" v="479" actId="14100"/>
        <pc:sldMkLst>
          <pc:docMk/>
          <pc:sldMk cId="1801301349" sldId="295"/>
        </pc:sldMkLst>
        <pc:spChg chg="mod">
          <ac:chgData name="Erberson Pinheiro" userId="c7a5b9113d4dffce" providerId="LiveId" clId="{9A51AC2F-A508-4E66-BD9A-75D2E5F2FACB}" dt="2024-03-02T16:39:03.857" v="439" actId="1037"/>
          <ac:spMkLst>
            <pc:docMk/>
            <pc:sldMk cId="1801301349" sldId="295"/>
            <ac:spMk id="2" creationId="{BA5451AA-C626-EFDC-19FF-04C4B87432BA}"/>
          </ac:spMkLst>
        </pc:spChg>
        <pc:picChg chg="mod">
          <ac:chgData name="Erberson Pinheiro" userId="c7a5b9113d4dffce" providerId="LiveId" clId="{9A51AC2F-A508-4E66-BD9A-75D2E5F2FACB}" dt="2024-03-02T16:39:03.857" v="439" actId="1037"/>
          <ac:picMkLst>
            <pc:docMk/>
            <pc:sldMk cId="1801301349" sldId="295"/>
            <ac:picMk id="4" creationId="{96A73480-24D1-E3B3-04E0-FB2C8D79C902}"/>
          </ac:picMkLst>
        </pc:picChg>
        <pc:picChg chg="add mod">
          <ac:chgData name="Erberson Pinheiro" userId="c7a5b9113d4dffce" providerId="LiveId" clId="{9A51AC2F-A508-4E66-BD9A-75D2E5F2FACB}" dt="2024-03-02T20:21:23.414" v="479" actId="14100"/>
          <ac:picMkLst>
            <pc:docMk/>
            <pc:sldMk cId="1801301349" sldId="295"/>
            <ac:picMk id="12290" creationId="{A836D1BF-09C1-BC36-4A3B-975F1932A9B6}"/>
          </ac:picMkLst>
        </pc:picChg>
      </pc:sldChg>
      <pc:sldChg chg="modSp mod">
        <pc:chgData name="Erberson Pinheiro" userId="c7a5b9113d4dffce" providerId="LiveId" clId="{9A51AC2F-A508-4E66-BD9A-75D2E5F2FACB}" dt="2024-03-02T16:39:45.137" v="446" actId="1076"/>
        <pc:sldMkLst>
          <pc:docMk/>
          <pc:sldMk cId="3463883662" sldId="296"/>
        </pc:sldMkLst>
        <pc:spChg chg="mod">
          <ac:chgData name="Erberson Pinheiro" userId="c7a5b9113d4dffce" providerId="LiveId" clId="{9A51AC2F-A508-4E66-BD9A-75D2E5F2FACB}" dt="2024-03-02T16:39:37.318" v="445" actId="20577"/>
          <ac:spMkLst>
            <pc:docMk/>
            <pc:sldMk cId="3463883662" sldId="296"/>
            <ac:spMk id="2" creationId="{47FA113A-B244-4EE4-DCE5-207705F7061E}"/>
          </ac:spMkLst>
        </pc:spChg>
        <pc:picChg chg="mod">
          <ac:chgData name="Erberson Pinheiro" userId="c7a5b9113d4dffce" providerId="LiveId" clId="{9A51AC2F-A508-4E66-BD9A-75D2E5F2FACB}" dt="2024-03-02T16:39:45.137" v="446" actId="1076"/>
          <ac:picMkLst>
            <pc:docMk/>
            <pc:sldMk cId="3463883662" sldId="296"/>
            <ac:picMk id="4" creationId="{58C7EBDB-3C9C-D3ED-C393-42D7CC6615DE}"/>
          </ac:picMkLst>
        </pc:picChg>
      </pc:sldChg>
      <pc:sldChg chg="modSp mod">
        <pc:chgData name="Erberson Pinheiro" userId="c7a5b9113d4dffce" providerId="LiveId" clId="{9A51AC2F-A508-4E66-BD9A-75D2E5F2FACB}" dt="2024-03-02T16:40:08.816" v="450" actId="123"/>
        <pc:sldMkLst>
          <pc:docMk/>
          <pc:sldMk cId="3885754475" sldId="297"/>
        </pc:sldMkLst>
        <pc:spChg chg="mod">
          <ac:chgData name="Erberson Pinheiro" userId="c7a5b9113d4dffce" providerId="LiveId" clId="{9A51AC2F-A508-4E66-BD9A-75D2E5F2FACB}" dt="2024-03-02T16:40:08.816" v="450" actId="123"/>
          <ac:spMkLst>
            <pc:docMk/>
            <pc:sldMk cId="3885754475" sldId="297"/>
            <ac:spMk id="2" creationId="{25118AD9-22B7-EFB2-A3A1-6ABFB2935CE9}"/>
          </ac:spMkLst>
        </pc:spChg>
        <pc:picChg chg="mod">
          <ac:chgData name="Erberson Pinheiro" userId="c7a5b9113d4dffce" providerId="LiveId" clId="{9A51AC2F-A508-4E66-BD9A-75D2E5F2FACB}" dt="2024-03-02T16:40:02.156" v="449" actId="1440"/>
          <ac:picMkLst>
            <pc:docMk/>
            <pc:sldMk cId="3885754475" sldId="297"/>
            <ac:picMk id="4" creationId="{313EB08F-9562-443B-DB6A-D04D72616423}"/>
          </ac:picMkLst>
        </pc:picChg>
      </pc:sldChg>
      <pc:sldChg chg="modSp mod">
        <pc:chgData name="Erberson Pinheiro" userId="c7a5b9113d4dffce" providerId="LiveId" clId="{9A51AC2F-A508-4E66-BD9A-75D2E5F2FACB}" dt="2024-03-02T16:40:38.635" v="453" actId="1076"/>
        <pc:sldMkLst>
          <pc:docMk/>
          <pc:sldMk cId="520376694" sldId="298"/>
        </pc:sldMkLst>
        <pc:spChg chg="mod">
          <ac:chgData name="Erberson Pinheiro" userId="c7a5b9113d4dffce" providerId="LiveId" clId="{9A51AC2F-A508-4E66-BD9A-75D2E5F2FACB}" dt="2024-03-02T16:40:31.210" v="452" actId="1076"/>
          <ac:spMkLst>
            <pc:docMk/>
            <pc:sldMk cId="520376694" sldId="298"/>
            <ac:spMk id="2" creationId="{B976FC03-5D06-4BAD-D205-BE63AB361EA5}"/>
          </ac:spMkLst>
        </pc:spChg>
        <pc:picChg chg="mod">
          <ac:chgData name="Erberson Pinheiro" userId="c7a5b9113d4dffce" providerId="LiveId" clId="{9A51AC2F-A508-4E66-BD9A-75D2E5F2FACB}" dt="2024-03-02T16:40:38.635" v="453" actId="1076"/>
          <ac:picMkLst>
            <pc:docMk/>
            <pc:sldMk cId="520376694" sldId="298"/>
            <ac:picMk id="8" creationId="{E3CF8613-FD85-8253-0576-4DDD9726DF52}"/>
          </ac:picMkLst>
        </pc:picChg>
      </pc:sldChg>
      <pc:sldChg chg="modSp mod">
        <pc:chgData name="Erberson Pinheiro" userId="c7a5b9113d4dffce" providerId="LiveId" clId="{9A51AC2F-A508-4E66-BD9A-75D2E5F2FACB}" dt="2024-03-02T20:21:38.072" v="481" actId="1076"/>
        <pc:sldMkLst>
          <pc:docMk/>
          <pc:sldMk cId="2660085503" sldId="299"/>
        </pc:sldMkLst>
        <pc:picChg chg="mod">
          <ac:chgData name="Erberson Pinheiro" userId="c7a5b9113d4dffce" providerId="LiveId" clId="{9A51AC2F-A508-4E66-BD9A-75D2E5F2FACB}" dt="2024-03-02T20:21:38.072" v="481" actId="1076"/>
          <ac:picMkLst>
            <pc:docMk/>
            <pc:sldMk cId="2660085503" sldId="299"/>
            <ac:picMk id="6" creationId="{9649D998-8D23-431A-0823-97068D169458}"/>
          </ac:picMkLst>
        </pc:picChg>
      </pc:sldChg>
      <pc:sldChg chg="modSp mod">
        <pc:chgData name="Erberson Pinheiro" userId="c7a5b9113d4dffce" providerId="LiveId" clId="{9A51AC2F-A508-4E66-BD9A-75D2E5F2FACB}" dt="2024-03-02T19:42:23.884" v="468" actId="1076"/>
        <pc:sldMkLst>
          <pc:docMk/>
          <pc:sldMk cId="3842156777" sldId="300"/>
        </pc:sldMkLst>
        <pc:picChg chg="mod">
          <ac:chgData name="Erberson Pinheiro" userId="c7a5b9113d4dffce" providerId="LiveId" clId="{9A51AC2F-A508-4E66-BD9A-75D2E5F2FACB}" dt="2024-03-02T19:42:23.884" v="468" actId="1076"/>
          <ac:picMkLst>
            <pc:docMk/>
            <pc:sldMk cId="3842156777" sldId="300"/>
            <ac:picMk id="4" creationId="{2B1A5707-92DC-B9A4-4AD6-15171EED2DBF}"/>
          </ac:picMkLst>
        </pc:picChg>
      </pc:sldChg>
      <pc:sldChg chg="modSp mod">
        <pc:chgData name="Erberson Pinheiro" userId="c7a5b9113d4dffce" providerId="LiveId" clId="{9A51AC2F-A508-4E66-BD9A-75D2E5F2FACB}" dt="2024-03-02T19:42:51.192" v="476" actId="1076"/>
        <pc:sldMkLst>
          <pc:docMk/>
          <pc:sldMk cId="711240975" sldId="301"/>
        </pc:sldMkLst>
        <pc:spChg chg="mod">
          <ac:chgData name="Erberson Pinheiro" userId="c7a5b9113d4dffce" providerId="LiveId" clId="{9A51AC2F-A508-4E66-BD9A-75D2E5F2FACB}" dt="2024-03-02T19:42:43.984" v="474" actId="20577"/>
          <ac:spMkLst>
            <pc:docMk/>
            <pc:sldMk cId="711240975" sldId="301"/>
            <ac:spMk id="2" creationId="{042B125A-7F01-8ECB-0D00-D26DF93EE7A4}"/>
          </ac:spMkLst>
        </pc:spChg>
        <pc:picChg chg="mod">
          <ac:chgData name="Erberson Pinheiro" userId="c7a5b9113d4dffce" providerId="LiveId" clId="{9A51AC2F-A508-4E66-BD9A-75D2E5F2FACB}" dt="2024-03-02T19:42:51.192" v="476" actId="1076"/>
          <ac:picMkLst>
            <pc:docMk/>
            <pc:sldMk cId="711240975" sldId="301"/>
            <ac:picMk id="4" creationId="{2BFDC443-9F1E-2838-8D59-6E65010E8E56}"/>
          </ac:picMkLst>
        </pc:picChg>
      </pc:sldChg>
      <pc:sldChg chg="modSp mod">
        <pc:chgData name="Erberson Pinheiro" userId="c7a5b9113d4dffce" providerId="LiveId" clId="{9A51AC2F-A508-4E66-BD9A-75D2E5F2FACB}" dt="2024-03-02T00:30:46.919" v="20" actId="1076"/>
        <pc:sldMkLst>
          <pc:docMk/>
          <pc:sldMk cId="1294442661" sldId="307"/>
        </pc:sldMkLst>
        <pc:spChg chg="mod">
          <ac:chgData name="Erberson Pinheiro" userId="c7a5b9113d4dffce" providerId="LiveId" clId="{9A51AC2F-A508-4E66-BD9A-75D2E5F2FACB}" dt="2024-03-02T00:30:46.919" v="20" actId="1076"/>
          <ac:spMkLst>
            <pc:docMk/>
            <pc:sldMk cId="1294442661" sldId="307"/>
            <ac:spMk id="2" creationId="{83C37415-BF71-DA97-A264-351959E0A0C0}"/>
          </ac:spMkLst>
        </pc:spChg>
      </pc:sldChg>
      <pc:sldChg chg="addSp delSp modSp mod">
        <pc:chgData name="Erberson Pinheiro" userId="c7a5b9113d4dffce" providerId="LiveId" clId="{9A51AC2F-A508-4E66-BD9A-75D2E5F2FACB}" dt="2024-03-02T19:44:57.314" v="478"/>
        <pc:sldMkLst>
          <pc:docMk/>
          <pc:sldMk cId="468915267" sldId="1795"/>
        </pc:sldMkLst>
        <pc:picChg chg="add mod">
          <ac:chgData name="Erberson Pinheiro" userId="c7a5b9113d4dffce" providerId="LiveId" clId="{9A51AC2F-A508-4E66-BD9A-75D2E5F2FACB}" dt="2024-03-02T19:44:57.314" v="478"/>
          <ac:picMkLst>
            <pc:docMk/>
            <pc:sldMk cId="468915267" sldId="1795"/>
            <ac:picMk id="2" creationId="{35C604E8-2981-3070-AA02-B49230555B67}"/>
          </ac:picMkLst>
        </pc:picChg>
        <pc:picChg chg="del">
          <ac:chgData name="Erberson Pinheiro" userId="c7a5b9113d4dffce" providerId="LiveId" clId="{9A51AC2F-A508-4E66-BD9A-75D2E5F2FACB}" dt="2024-03-02T19:44:22.364" v="477" actId="478"/>
          <ac:picMkLst>
            <pc:docMk/>
            <pc:sldMk cId="468915267" sldId="1795"/>
            <ac:picMk id="3" creationId="{F6981A9D-0CC9-3650-3D47-FBFCD0099E68}"/>
          </ac:picMkLst>
        </pc:picChg>
      </pc:sldChg>
    </pc:docChg>
  </pc:docChgLst>
  <pc:docChgLst>
    <pc:chgData name="Hagnes Queiroz" userId="f62bff9bfb31c6a3" providerId="LiveId" clId="{B14D2A43-442E-47ED-BE0E-27A90D19C19A}"/>
    <pc:docChg chg="undo custSel addSld delSld modSld sldOrd">
      <pc:chgData name="Hagnes Queiroz" userId="f62bff9bfb31c6a3" providerId="LiveId" clId="{B14D2A43-442E-47ED-BE0E-27A90D19C19A}" dt="2024-02-19T01:40:02.271" v="520" actId="1440"/>
      <pc:docMkLst>
        <pc:docMk/>
      </pc:docMkLst>
      <pc:sldChg chg="modSp mod">
        <pc:chgData name="Hagnes Queiroz" userId="f62bff9bfb31c6a3" providerId="LiveId" clId="{B14D2A43-442E-47ED-BE0E-27A90D19C19A}" dt="2024-02-18T21:39:08.377" v="200" actId="20577"/>
        <pc:sldMkLst>
          <pc:docMk/>
          <pc:sldMk cId="1922359058" sldId="257"/>
        </pc:sldMkLst>
        <pc:spChg chg="mod">
          <ac:chgData name="Hagnes Queiroz" userId="f62bff9bfb31c6a3" providerId="LiveId" clId="{B14D2A43-442E-47ED-BE0E-27A90D19C19A}" dt="2024-02-18T21:39:08.377" v="200" actId="20577"/>
          <ac:spMkLst>
            <pc:docMk/>
            <pc:sldMk cId="1922359058" sldId="257"/>
            <ac:spMk id="4" creationId="{7FFC65B1-045D-2FF6-3F98-C3F790BFC566}"/>
          </ac:spMkLst>
        </pc:spChg>
      </pc:sldChg>
      <pc:sldChg chg="addSp modSp mod">
        <pc:chgData name="Hagnes Queiroz" userId="f62bff9bfb31c6a3" providerId="LiveId" clId="{B14D2A43-442E-47ED-BE0E-27A90D19C19A}" dt="2024-02-19T01:31:45.046" v="435" actId="1440"/>
        <pc:sldMkLst>
          <pc:docMk/>
          <pc:sldMk cId="2753949025" sldId="258"/>
        </pc:sldMkLst>
        <pc:spChg chg="mod">
          <ac:chgData name="Hagnes Queiroz" userId="f62bff9bfb31c6a3" providerId="LiveId" clId="{B14D2A43-442E-47ED-BE0E-27A90D19C19A}" dt="2024-02-19T01:31:41.476" v="434" actId="122"/>
          <ac:spMkLst>
            <pc:docMk/>
            <pc:sldMk cId="2753949025" sldId="258"/>
            <ac:spMk id="2" creationId="{E9853AB9-63BB-22CB-2D5E-7B657D705ADF}"/>
          </ac:spMkLst>
        </pc:spChg>
        <pc:picChg chg="add mod">
          <ac:chgData name="Hagnes Queiroz" userId="f62bff9bfb31c6a3" providerId="LiveId" clId="{B14D2A43-442E-47ED-BE0E-27A90D19C19A}" dt="2024-02-19T01:31:45.046" v="435" actId="1440"/>
          <ac:picMkLst>
            <pc:docMk/>
            <pc:sldMk cId="2753949025" sldId="258"/>
            <ac:picMk id="4" creationId="{72140616-F6C9-DC95-728A-316820F72345}"/>
          </ac:picMkLst>
        </pc:picChg>
      </pc:sldChg>
      <pc:sldChg chg="addSp modSp mod">
        <pc:chgData name="Hagnes Queiroz" userId="f62bff9bfb31c6a3" providerId="LiveId" clId="{B14D2A43-442E-47ED-BE0E-27A90D19C19A}" dt="2024-02-19T01:31:55.158" v="437" actId="1440"/>
        <pc:sldMkLst>
          <pc:docMk/>
          <pc:sldMk cId="519473911" sldId="259"/>
        </pc:sldMkLst>
        <pc:spChg chg="mod">
          <ac:chgData name="Hagnes Queiroz" userId="f62bff9bfb31c6a3" providerId="LiveId" clId="{B14D2A43-442E-47ED-BE0E-27A90D19C19A}" dt="2024-02-19T01:31:52.217" v="436" actId="122"/>
          <ac:spMkLst>
            <pc:docMk/>
            <pc:sldMk cId="519473911" sldId="259"/>
            <ac:spMk id="2" creationId="{E9853AB9-63BB-22CB-2D5E-7B657D705ADF}"/>
          </ac:spMkLst>
        </pc:spChg>
        <pc:picChg chg="add mod">
          <ac:chgData name="Hagnes Queiroz" userId="f62bff9bfb31c6a3" providerId="LiveId" clId="{B14D2A43-442E-47ED-BE0E-27A90D19C19A}" dt="2024-02-19T01:31:55.158" v="437" actId="1440"/>
          <ac:picMkLst>
            <pc:docMk/>
            <pc:sldMk cId="519473911" sldId="259"/>
            <ac:picMk id="4" creationId="{CE742AAD-32C7-A632-95F8-22353C5FB6E0}"/>
          </ac:picMkLst>
        </pc:picChg>
      </pc:sldChg>
      <pc:sldChg chg="addSp modSp mod">
        <pc:chgData name="Hagnes Queiroz" userId="f62bff9bfb31c6a3" providerId="LiveId" clId="{B14D2A43-442E-47ED-BE0E-27A90D19C19A}" dt="2024-02-19T01:32:24.761" v="440" actId="1076"/>
        <pc:sldMkLst>
          <pc:docMk/>
          <pc:sldMk cId="4276747583" sldId="260"/>
        </pc:sldMkLst>
        <pc:spChg chg="mod">
          <ac:chgData name="Hagnes Queiroz" userId="f62bff9bfb31c6a3" providerId="LiveId" clId="{B14D2A43-442E-47ED-BE0E-27A90D19C19A}" dt="2024-02-19T01:32:11.897" v="438" actId="122"/>
          <ac:spMkLst>
            <pc:docMk/>
            <pc:sldMk cId="4276747583" sldId="260"/>
            <ac:spMk id="2" creationId="{5461D46D-F164-C860-D64D-897A337D41AB}"/>
          </ac:spMkLst>
        </pc:spChg>
        <pc:picChg chg="add mod">
          <ac:chgData name="Hagnes Queiroz" userId="f62bff9bfb31c6a3" providerId="LiveId" clId="{B14D2A43-442E-47ED-BE0E-27A90D19C19A}" dt="2024-02-19T01:32:24.761" v="440" actId="1076"/>
          <ac:picMkLst>
            <pc:docMk/>
            <pc:sldMk cId="4276747583" sldId="260"/>
            <ac:picMk id="4" creationId="{FC939788-B8E5-8B01-C1A1-B1895B8B281E}"/>
          </ac:picMkLst>
        </pc:picChg>
      </pc:sldChg>
      <pc:sldChg chg="addSp modSp mod">
        <pc:chgData name="Hagnes Queiroz" userId="f62bff9bfb31c6a3" providerId="LiveId" clId="{B14D2A43-442E-47ED-BE0E-27A90D19C19A}" dt="2024-02-19T01:32:34.517" v="442" actId="122"/>
        <pc:sldMkLst>
          <pc:docMk/>
          <pc:sldMk cId="1411495468" sldId="261"/>
        </pc:sldMkLst>
        <pc:spChg chg="mod">
          <ac:chgData name="Hagnes Queiroz" userId="f62bff9bfb31c6a3" providerId="LiveId" clId="{B14D2A43-442E-47ED-BE0E-27A90D19C19A}" dt="2024-02-19T01:32:34.517" v="442" actId="122"/>
          <ac:spMkLst>
            <pc:docMk/>
            <pc:sldMk cId="1411495468" sldId="261"/>
            <ac:spMk id="2" creationId="{956E4ACC-D08D-0560-5330-82DDA6615BDB}"/>
          </ac:spMkLst>
        </pc:spChg>
        <pc:picChg chg="add mod">
          <ac:chgData name="Hagnes Queiroz" userId="f62bff9bfb31c6a3" providerId="LiveId" clId="{B14D2A43-442E-47ED-BE0E-27A90D19C19A}" dt="2024-02-19T01:32:31.329" v="441" actId="1440"/>
          <ac:picMkLst>
            <pc:docMk/>
            <pc:sldMk cId="1411495468" sldId="261"/>
            <ac:picMk id="4" creationId="{B334363E-2196-8912-1F4E-F6D5D8C85D90}"/>
          </ac:picMkLst>
        </pc:picChg>
      </pc:sldChg>
      <pc:sldChg chg="addSp modSp mod">
        <pc:chgData name="Hagnes Queiroz" userId="f62bff9bfb31c6a3" providerId="LiveId" clId="{B14D2A43-442E-47ED-BE0E-27A90D19C19A}" dt="2024-02-19T01:32:44.177" v="443" actId="1440"/>
        <pc:sldMkLst>
          <pc:docMk/>
          <pc:sldMk cId="1597749843" sldId="262"/>
        </pc:sldMkLst>
        <pc:spChg chg="mod">
          <ac:chgData name="Hagnes Queiroz" userId="f62bff9bfb31c6a3" providerId="LiveId" clId="{B14D2A43-442E-47ED-BE0E-27A90D19C19A}" dt="2024-02-18T21:44:49.047" v="205" actId="113"/>
          <ac:spMkLst>
            <pc:docMk/>
            <pc:sldMk cId="1597749843" sldId="262"/>
            <ac:spMk id="2" creationId="{FC21AEFD-A8B7-988A-909E-D0D7F6CE9553}"/>
          </ac:spMkLst>
        </pc:spChg>
        <pc:picChg chg="add mod">
          <ac:chgData name="Hagnes Queiroz" userId="f62bff9bfb31c6a3" providerId="LiveId" clId="{B14D2A43-442E-47ED-BE0E-27A90D19C19A}" dt="2024-02-19T01:32:44.177" v="443" actId="1440"/>
          <ac:picMkLst>
            <pc:docMk/>
            <pc:sldMk cId="1597749843" sldId="262"/>
            <ac:picMk id="5" creationId="{3C118B49-6158-E1D7-B71F-049512B972E7}"/>
          </ac:picMkLst>
        </pc:picChg>
      </pc:sldChg>
      <pc:sldChg chg="addSp modSp mod">
        <pc:chgData name="Hagnes Queiroz" userId="f62bff9bfb31c6a3" providerId="LiveId" clId="{B14D2A43-442E-47ED-BE0E-27A90D19C19A}" dt="2024-02-19T01:32:50.993" v="444" actId="1440"/>
        <pc:sldMkLst>
          <pc:docMk/>
          <pc:sldMk cId="4064647599" sldId="263"/>
        </pc:sldMkLst>
        <pc:picChg chg="add mod">
          <ac:chgData name="Hagnes Queiroz" userId="f62bff9bfb31c6a3" providerId="LiveId" clId="{B14D2A43-442E-47ED-BE0E-27A90D19C19A}" dt="2024-02-19T01:32:50.993" v="444" actId="1440"/>
          <ac:picMkLst>
            <pc:docMk/>
            <pc:sldMk cId="4064647599" sldId="263"/>
            <ac:picMk id="4" creationId="{69F2172B-DF55-3755-0F81-204F94B46358}"/>
          </ac:picMkLst>
        </pc:picChg>
      </pc:sldChg>
      <pc:sldChg chg="addSp modSp mod">
        <pc:chgData name="Hagnes Queiroz" userId="f62bff9bfb31c6a3" providerId="LiveId" clId="{B14D2A43-442E-47ED-BE0E-27A90D19C19A}" dt="2024-02-19T01:33:05.625" v="446" actId="1440"/>
        <pc:sldMkLst>
          <pc:docMk/>
          <pc:sldMk cId="1678023295" sldId="264"/>
        </pc:sldMkLst>
        <pc:picChg chg="add mod">
          <ac:chgData name="Hagnes Queiroz" userId="f62bff9bfb31c6a3" providerId="LiveId" clId="{B14D2A43-442E-47ED-BE0E-27A90D19C19A}" dt="2024-02-19T01:33:02.337" v="445" actId="1440"/>
          <ac:picMkLst>
            <pc:docMk/>
            <pc:sldMk cId="1678023295" sldId="264"/>
            <ac:picMk id="6" creationId="{5528C04C-6C58-A310-03C8-AB4BD04EDB96}"/>
          </ac:picMkLst>
        </pc:picChg>
        <pc:picChg chg="add mod">
          <ac:chgData name="Hagnes Queiroz" userId="f62bff9bfb31c6a3" providerId="LiveId" clId="{B14D2A43-442E-47ED-BE0E-27A90D19C19A}" dt="2024-02-19T01:33:05.625" v="446" actId="1440"/>
          <ac:picMkLst>
            <pc:docMk/>
            <pc:sldMk cId="1678023295" sldId="264"/>
            <ac:picMk id="8" creationId="{6C361988-49CB-96D5-1304-FDCA5F8D5DF0}"/>
          </ac:picMkLst>
        </pc:picChg>
      </pc:sldChg>
      <pc:sldChg chg="addSp modSp mod">
        <pc:chgData name="Hagnes Queiroz" userId="f62bff9bfb31c6a3" providerId="LiveId" clId="{B14D2A43-442E-47ED-BE0E-27A90D19C19A}" dt="2024-02-19T01:33:12.553" v="447" actId="1440"/>
        <pc:sldMkLst>
          <pc:docMk/>
          <pc:sldMk cId="3763377304" sldId="265"/>
        </pc:sldMkLst>
        <pc:spChg chg="mod">
          <ac:chgData name="Hagnes Queiroz" userId="f62bff9bfb31c6a3" providerId="LiveId" clId="{B14D2A43-442E-47ED-BE0E-27A90D19C19A}" dt="2024-02-18T21:45:09.698" v="207" actId="113"/>
          <ac:spMkLst>
            <pc:docMk/>
            <pc:sldMk cId="3763377304" sldId="265"/>
            <ac:spMk id="2" creationId="{4592E708-8A3E-2383-6F20-532A9E7E231F}"/>
          </ac:spMkLst>
        </pc:spChg>
        <pc:picChg chg="add mod">
          <ac:chgData name="Hagnes Queiroz" userId="f62bff9bfb31c6a3" providerId="LiveId" clId="{B14D2A43-442E-47ED-BE0E-27A90D19C19A}" dt="2024-02-19T01:33:12.553" v="447" actId="1440"/>
          <ac:picMkLst>
            <pc:docMk/>
            <pc:sldMk cId="3763377304" sldId="265"/>
            <ac:picMk id="4" creationId="{B914659C-F18A-379E-1703-C70BFCE87F5E}"/>
          </ac:picMkLst>
        </pc:picChg>
      </pc:sldChg>
      <pc:sldChg chg="addSp modSp mod">
        <pc:chgData name="Hagnes Queiroz" userId="f62bff9bfb31c6a3" providerId="LiveId" clId="{B14D2A43-442E-47ED-BE0E-27A90D19C19A}" dt="2024-02-18T23:53:06.594" v="262" actId="1076"/>
        <pc:sldMkLst>
          <pc:docMk/>
          <pc:sldMk cId="1776617140" sldId="266"/>
        </pc:sldMkLst>
        <pc:picChg chg="add mod">
          <ac:chgData name="Hagnes Queiroz" userId="f62bff9bfb31c6a3" providerId="LiveId" clId="{B14D2A43-442E-47ED-BE0E-27A90D19C19A}" dt="2024-02-18T23:51:15.971" v="254" actId="14100"/>
          <ac:picMkLst>
            <pc:docMk/>
            <pc:sldMk cId="1776617140" sldId="266"/>
            <ac:picMk id="4" creationId="{108F0385-42FF-8A03-A4A6-73911EF3215D}"/>
          </ac:picMkLst>
        </pc:picChg>
        <pc:picChg chg="add mod">
          <ac:chgData name="Hagnes Queiroz" userId="f62bff9bfb31c6a3" providerId="LiveId" clId="{B14D2A43-442E-47ED-BE0E-27A90D19C19A}" dt="2024-02-18T23:51:59.490" v="255"/>
          <ac:picMkLst>
            <pc:docMk/>
            <pc:sldMk cId="1776617140" sldId="266"/>
            <ac:picMk id="6" creationId="{26C48D87-EC87-EE7F-F600-34B04620D6D7}"/>
          </ac:picMkLst>
        </pc:picChg>
        <pc:picChg chg="add mod">
          <ac:chgData name="Hagnes Queiroz" userId="f62bff9bfb31c6a3" providerId="LiveId" clId="{B14D2A43-442E-47ED-BE0E-27A90D19C19A}" dt="2024-02-18T23:53:06.594" v="262" actId="1076"/>
          <ac:picMkLst>
            <pc:docMk/>
            <pc:sldMk cId="1776617140" sldId="266"/>
            <ac:picMk id="8" creationId="{5844B81E-5328-C1FE-4708-3CA25EBD63AB}"/>
          </ac:picMkLst>
        </pc:picChg>
      </pc:sldChg>
      <pc:sldChg chg="addSp modSp mod">
        <pc:chgData name="Hagnes Queiroz" userId="f62bff9bfb31c6a3" providerId="LiveId" clId="{B14D2A43-442E-47ED-BE0E-27A90D19C19A}" dt="2024-02-19T01:33:23.117" v="449" actId="1440"/>
        <pc:sldMkLst>
          <pc:docMk/>
          <pc:sldMk cId="94339157" sldId="267"/>
        </pc:sldMkLst>
        <pc:spChg chg="mod">
          <ac:chgData name="Hagnes Queiroz" userId="f62bff9bfb31c6a3" providerId="LiveId" clId="{B14D2A43-442E-47ED-BE0E-27A90D19C19A}" dt="2024-02-19T01:33:19.740" v="448" actId="122"/>
          <ac:spMkLst>
            <pc:docMk/>
            <pc:sldMk cId="94339157" sldId="267"/>
            <ac:spMk id="2" creationId="{E60E6B35-B55B-493F-050B-21431145B1F5}"/>
          </ac:spMkLst>
        </pc:spChg>
        <pc:picChg chg="add mod">
          <ac:chgData name="Hagnes Queiroz" userId="f62bff9bfb31c6a3" providerId="LiveId" clId="{B14D2A43-442E-47ED-BE0E-27A90D19C19A}" dt="2024-02-19T01:33:23.117" v="449" actId="1440"/>
          <ac:picMkLst>
            <pc:docMk/>
            <pc:sldMk cId="94339157" sldId="267"/>
            <ac:picMk id="4" creationId="{1B75F816-81B6-DB3A-9583-117F730BAAF5}"/>
          </ac:picMkLst>
        </pc:picChg>
      </pc:sldChg>
      <pc:sldChg chg="addSp modSp mod">
        <pc:chgData name="Hagnes Queiroz" userId="f62bff9bfb31c6a3" providerId="LiveId" clId="{B14D2A43-442E-47ED-BE0E-27A90D19C19A}" dt="2024-02-19T01:33:28.097" v="450" actId="1440"/>
        <pc:sldMkLst>
          <pc:docMk/>
          <pc:sldMk cId="3778936537" sldId="268"/>
        </pc:sldMkLst>
        <pc:spChg chg="mod">
          <ac:chgData name="Hagnes Queiroz" userId="f62bff9bfb31c6a3" providerId="LiveId" clId="{B14D2A43-442E-47ED-BE0E-27A90D19C19A}" dt="2024-02-18T21:45:28.715" v="208" actId="113"/>
          <ac:spMkLst>
            <pc:docMk/>
            <pc:sldMk cId="3778936537" sldId="268"/>
            <ac:spMk id="2" creationId="{A5AB9E60-B395-B950-78FF-1096FB3EC62C}"/>
          </ac:spMkLst>
        </pc:spChg>
        <pc:picChg chg="add mod">
          <ac:chgData name="Hagnes Queiroz" userId="f62bff9bfb31c6a3" providerId="LiveId" clId="{B14D2A43-442E-47ED-BE0E-27A90D19C19A}" dt="2024-02-19T01:33:28.097" v="450" actId="1440"/>
          <ac:picMkLst>
            <pc:docMk/>
            <pc:sldMk cId="3778936537" sldId="268"/>
            <ac:picMk id="4" creationId="{15ACE725-32E5-D6F5-FEFC-AAEEE8D93960}"/>
          </ac:picMkLst>
        </pc:picChg>
      </pc:sldChg>
      <pc:sldChg chg="addSp modSp mod">
        <pc:chgData name="Hagnes Queiroz" userId="f62bff9bfb31c6a3" providerId="LiveId" clId="{B14D2A43-442E-47ED-BE0E-27A90D19C19A}" dt="2024-02-19T01:33:36.969" v="452" actId="1440"/>
        <pc:sldMkLst>
          <pc:docMk/>
          <pc:sldMk cId="1288850499" sldId="269"/>
        </pc:sldMkLst>
        <pc:spChg chg="mod">
          <ac:chgData name="Hagnes Queiroz" userId="f62bff9bfb31c6a3" providerId="LiveId" clId="{B14D2A43-442E-47ED-BE0E-27A90D19C19A}" dt="2024-02-19T01:33:33.484" v="451" actId="122"/>
          <ac:spMkLst>
            <pc:docMk/>
            <pc:sldMk cId="1288850499" sldId="269"/>
            <ac:spMk id="2" creationId="{B7086846-B14C-2406-41A3-44A914EFBAB7}"/>
          </ac:spMkLst>
        </pc:spChg>
        <pc:picChg chg="add mod">
          <ac:chgData name="Hagnes Queiroz" userId="f62bff9bfb31c6a3" providerId="LiveId" clId="{B14D2A43-442E-47ED-BE0E-27A90D19C19A}" dt="2024-02-19T01:33:36.969" v="452" actId="1440"/>
          <ac:picMkLst>
            <pc:docMk/>
            <pc:sldMk cId="1288850499" sldId="269"/>
            <ac:picMk id="4" creationId="{94F4C500-2413-9552-F29B-3FF59281C584}"/>
          </ac:picMkLst>
        </pc:picChg>
      </pc:sldChg>
      <pc:sldChg chg="addSp modSp mod">
        <pc:chgData name="Hagnes Queiroz" userId="f62bff9bfb31c6a3" providerId="LiveId" clId="{B14D2A43-442E-47ED-BE0E-27A90D19C19A}" dt="2024-02-19T01:33:52.492" v="454" actId="1440"/>
        <pc:sldMkLst>
          <pc:docMk/>
          <pc:sldMk cId="2841714424" sldId="270"/>
        </pc:sldMkLst>
        <pc:spChg chg="mod">
          <ac:chgData name="Hagnes Queiroz" userId="f62bff9bfb31c6a3" providerId="LiveId" clId="{B14D2A43-442E-47ED-BE0E-27A90D19C19A}" dt="2024-02-19T01:33:47.937" v="453" actId="122"/>
          <ac:spMkLst>
            <pc:docMk/>
            <pc:sldMk cId="2841714424" sldId="270"/>
            <ac:spMk id="2" creationId="{483B77B3-EEC4-0AC3-716C-9BD4C7788BAC}"/>
          </ac:spMkLst>
        </pc:spChg>
        <pc:picChg chg="add mod">
          <ac:chgData name="Hagnes Queiroz" userId="f62bff9bfb31c6a3" providerId="LiveId" clId="{B14D2A43-442E-47ED-BE0E-27A90D19C19A}" dt="2024-02-19T01:33:52.492" v="454" actId="1440"/>
          <ac:picMkLst>
            <pc:docMk/>
            <pc:sldMk cId="2841714424" sldId="270"/>
            <ac:picMk id="4" creationId="{A2AF0A0C-1B57-2BAE-78A6-5700252AB69C}"/>
          </ac:picMkLst>
        </pc:picChg>
      </pc:sldChg>
      <pc:sldChg chg="addSp modSp mod">
        <pc:chgData name="Hagnes Queiroz" userId="f62bff9bfb31c6a3" providerId="LiveId" clId="{B14D2A43-442E-47ED-BE0E-27A90D19C19A}" dt="2024-02-19T01:33:56.669" v="455" actId="1440"/>
        <pc:sldMkLst>
          <pc:docMk/>
          <pc:sldMk cId="2714716599" sldId="271"/>
        </pc:sldMkLst>
        <pc:spChg chg="mod">
          <ac:chgData name="Hagnes Queiroz" userId="f62bff9bfb31c6a3" providerId="LiveId" clId="{B14D2A43-442E-47ED-BE0E-27A90D19C19A}" dt="2024-02-19T00:07:02.915" v="279" actId="255"/>
          <ac:spMkLst>
            <pc:docMk/>
            <pc:sldMk cId="2714716599" sldId="271"/>
            <ac:spMk id="2" creationId="{BC6CD958-FFE9-ADDD-1995-32A0EE190B97}"/>
          </ac:spMkLst>
        </pc:spChg>
        <pc:picChg chg="add mod">
          <ac:chgData name="Hagnes Queiroz" userId="f62bff9bfb31c6a3" providerId="LiveId" clId="{B14D2A43-442E-47ED-BE0E-27A90D19C19A}" dt="2024-02-19T00:06:34.683" v="276"/>
          <ac:picMkLst>
            <pc:docMk/>
            <pc:sldMk cId="2714716599" sldId="271"/>
            <ac:picMk id="4" creationId="{C48DA8BE-D420-13D7-C85C-AB5776D725E0}"/>
          </ac:picMkLst>
        </pc:picChg>
        <pc:picChg chg="add mod">
          <ac:chgData name="Hagnes Queiroz" userId="f62bff9bfb31c6a3" providerId="LiveId" clId="{B14D2A43-442E-47ED-BE0E-27A90D19C19A}" dt="2024-02-19T01:33:56.669" v="455" actId="1440"/>
          <ac:picMkLst>
            <pc:docMk/>
            <pc:sldMk cId="2714716599" sldId="271"/>
            <ac:picMk id="6" creationId="{23CABED1-FF78-7714-6141-2056C6DFA994}"/>
          </ac:picMkLst>
        </pc:picChg>
      </pc:sldChg>
      <pc:sldChg chg="addSp modSp mod">
        <pc:chgData name="Hagnes Queiroz" userId="f62bff9bfb31c6a3" providerId="LiveId" clId="{B14D2A43-442E-47ED-BE0E-27A90D19C19A}" dt="2024-02-19T01:34:08.075" v="457" actId="122"/>
        <pc:sldMkLst>
          <pc:docMk/>
          <pc:sldMk cId="283505773" sldId="272"/>
        </pc:sldMkLst>
        <pc:spChg chg="mod">
          <ac:chgData name="Hagnes Queiroz" userId="f62bff9bfb31c6a3" providerId="LiveId" clId="{B14D2A43-442E-47ED-BE0E-27A90D19C19A}" dt="2024-02-19T01:34:08.075" v="457" actId="122"/>
          <ac:spMkLst>
            <pc:docMk/>
            <pc:sldMk cId="283505773" sldId="272"/>
            <ac:spMk id="2" creationId="{437034A4-E2D2-9C6B-D9C8-DAA4CB7F8F48}"/>
          </ac:spMkLst>
        </pc:spChg>
        <pc:picChg chg="add mod">
          <ac:chgData name="Hagnes Queiroz" userId="f62bff9bfb31c6a3" providerId="LiveId" clId="{B14D2A43-442E-47ED-BE0E-27A90D19C19A}" dt="2024-02-19T00:09:05.642" v="290" actId="14100"/>
          <ac:picMkLst>
            <pc:docMk/>
            <pc:sldMk cId="283505773" sldId="272"/>
            <ac:picMk id="4" creationId="{9BDE6AD7-EE70-8BDB-8F4A-FC26FA10AF25}"/>
          </ac:picMkLst>
        </pc:picChg>
        <pc:picChg chg="add mod">
          <ac:chgData name="Hagnes Queiroz" userId="f62bff9bfb31c6a3" providerId="LiveId" clId="{B14D2A43-442E-47ED-BE0E-27A90D19C19A}" dt="2024-02-19T01:34:03.897" v="456" actId="1440"/>
          <ac:picMkLst>
            <pc:docMk/>
            <pc:sldMk cId="283505773" sldId="272"/>
            <ac:picMk id="6" creationId="{24CC2569-C20D-0A71-4CB4-FFC684312965}"/>
          </ac:picMkLst>
        </pc:picChg>
      </pc:sldChg>
      <pc:sldChg chg="addSp delSp modSp mod">
        <pc:chgData name="Hagnes Queiroz" userId="f62bff9bfb31c6a3" providerId="LiveId" clId="{B14D2A43-442E-47ED-BE0E-27A90D19C19A}" dt="2024-02-19T01:35:23.207" v="466" actId="1076"/>
        <pc:sldMkLst>
          <pc:docMk/>
          <pc:sldMk cId="3673967165" sldId="273"/>
        </pc:sldMkLst>
        <pc:spChg chg="mod">
          <ac:chgData name="Hagnes Queiroz" userId="f62bff9bfb31c6a3" providerId="LiveId" clId="{B14D2A43-442E-47ED-BE0E-27A90D19C19A}" dt="2024-02-19T01:35:13.313" v="463" actId="120"/>
          <ac:spMkLst>
            <pc:docMk/>
            <pc:sldMk cId="3673967165" sldId="273"/>
            <ac:spMk id="2" creationId="{CBDB7A65-5488-3C43-AA8B-F6A92D345C71}"/>
          </ac:spMkLst>
        </pc:spChg>
        <pc:picChg chg="add del mod">
          <ac:chgData name="Hagnes Queiroz" userId="f62bff9bfb31c6a3" providerId="LiveId" clId="{B14D2A43-442E-47ED-BE0E-27A90D19C19A}" dt="2024-02-19T01:35:03.233" v="459" actId="478"/>
          <ac:picMkLst>
            <pc:docMk/>
            <pc:sldMk cId="3673967165" sldId="273"/>
            <ac:picMk id="4" creationId="{7B33CD8C-AF94-4284-F608-B9DE2E000AF8}"/>
          </ac:picMkLst>
        </pc:picChg>
        <pc:picChg chg="add mod">
          <ac:chgData name="Hagnes Queiroz" userId="f62bff9bfb31c6a3" providerId="LiveId" clId="{B14D2A43-442E-47ED-BE0E-27A90D19C19A}" dt="2024-02-19T01:35:23.207" v="466" actId="1076"/>
          <ac:picMkLst>
            <pc:docMk/>
            <pc:sldMk cId="3673967165" sldId="273"/>
            <ac:picMk id="6" creationId="{C3BD21AC-EE19-A8F3-B673-FF57FD9B94B5}"/>
          </ac:picMkLst>
        </pc:picChg>
      </pc:sldChg>
      <pc:sldChg chg="addSp delSp modSp mod">
        <pc:chgData name="Hagnes Queiroz" userId="f62bff9bfb31c6a3" providerId="LiveId" clId="{B14D2A43-442E-47ED-BE0E-27A90D19C19A}" dt="2024-02-19T01:35:31.402" v="468" actId="122"/>
        <pc:sldMkLst>
          <pc:docMk/>
          <pc:sldMk cId="988201067" sldId="274"/>
        </pc:sldMkLst>
        <pc:spChg chg="mod">
          <ac:chgData name="Hagnes Queiroz" userId="f62bff9bfb31c6a3" providerId="LiveId" clId="{B14D2A43-442E-47ED-BE0E-27A90D19C19A}" dt="2024-02-19T01:35:31.402" v="468" actId="122"/>
          <ac:spMkLst>
            <pc:docMk/>
            <pc:sldMk cId="988201067" sldId="274"/>
            <ac:spMk id="2" creationId="{003F0C0F-3677-7AB0-51B2-B7231C6495D4}"/>
          </ac:spMkLst>
        </pc:spChg>
        <pc:picChg chg="add del mod">
          <ac:chgData name="Hagnes Queiroz" userId="f62bff9bfb31c6a3" providerId="LiveId" clId="{B14D2A43-442E-47ED-BE0E-27A90D19C19A}" dt="2024-02-19T00:27:41.459" v="298" actId="478"/>
          <ac:picMkLst>
            <pc:docMk/>
            <pc:sldMk cId="988201067" sldId="274"/>
            <ac:picMk id="4" creationId="{69D62AFD-8E4B-CBB3-2931-8078EC19F8B6}"/>
          </ac:picMkLst>
        </pc:picChg>
        <pc:picChg chg="add mod">
          <ac:chgData name="Hagnes Queiroz" userId="f62bff9bfb31c6a3" providerId="LiveId" clId="{B14D2A43-442E-47ED-BE0E-27A90D19C19A}" dt="2024-02-19T01:35:27.399" v="467" actId="1440"/>
          <ac:picMkLst>
            <pc:docMk/>
            <pc:sldMk cId="988201067" sldId="274"/>
            <ac:picMk id="6" creationId="{E56B1E13-B0FC-C7B9-C8A7-7CA47D6E828B}"/>
          </ac:picMkLst>
        </pc:picChg>
      </pc:sldChg>
      <pc:sldChg chg="addSp modSp mod">
        <pc:chgData name="Hagnes Queiroz" userId="f62bff9bfb31c6a3" providerId="LiveId" clId="{B14D2A43-442E-47ED-BE0E-27A90D19C19A}" dt="2024-02-19T01:35:41.747" v="470" actId="1440"/>
        <pc:sldMkLst>
          <pc:docMk/>
          <pc:sldMk cId="4014951719" sldId="275"/>
        </pc:sldMkLst>
        <pc:spChg chg="mod">
          <ac:chgData name="Hagnes Queiroz" userId="f62bff9bfb31c6a3" providerId="LiveId" clId="{B14D2A43-442E-47ED-BE0E-27A90D19C19A}" dt="2024-02-19T01:35:38.345" v="469" actId="122"/>
          <ac:spMkLst>
            <pc:docMk/>
            <pc:sldMk cId="4014951719" sldId="275"/>
            <ac:spMk id="2" creationId="{5FA02983-8C47-5BB5-85AE-6DB402BA78A5}"/>
          </ac:spMkLst>
        </pc:spChg>
        <pc:picChg chg="add mod">
          <ac:chgData name="Hagnes Queiroz" userId="f62bff9bfb31c6a3" providerId="LiveId" clId="{B14D2A43-442E-47ED-BE0E-27A90D19C19A}" dt="2024-02-19T01:35:41.747" v="470" actId="1440"/>
          <ac:picMkLst>
            <pc:docMk/>
            <pc:sldMk cId="4014951719" sldId="275"/>
            <ac:picMk id="4" creationId="{CA96EBA0-2C97-738A-1572-41E1D86A4810}"/>
          </ac:picMkLst>
        </pc:picChg>
      </pc:sldChg>
      <pc:sldChg chg="addSp modSp mod">
        <pc:chgData name="Hagnes Queiroz" userId="f62bff9bfb31c6a3" providerId="LiveId" clId="{B14D2A43-442E-47ED-BE0E-27A90D19C19A}" dt="2024-02-19T01:35:48.651" v="472" actId="122"/>
        <pc:sldMkLst>
          <pc:docMk/>
          <pc:sldMk cId="1793456049" sldId="276"/>
        </pc:sldMkLst>
        <pc:spChg chg="mod">
          <ac:chgData name="Hagnes Queiroz" userId="f62bff9bfb31c6a3" providerId="LiveId" clId="{B14D2A43-442E-47ED-BE0E-27A90D19C19A}" dt="2024-02-19T01:35:48.651" v="472" actId="122"/>
          <ac:spMkLst>
            <pc:docMk/>
            <pc:sldMk cId="1793456049" sldId="276"/>
            <ac:spMk id="2" creationId="{B98AE0E5-BABF-A27D-275D-FC8FB514FE51}"/>
          </ac:spMkLst>
        </pc:spChg>
        <pc:picChg chg="add mod">
          <ac:chgData name="Hagnes Queiroz" userId="f62bff9bfb31c6a3" providerId="LiveId" clId="{B14D2A43-442E-47ED-BE0E-27A90D19C19A}" dt="2024-02-19T01:35:45.631" v="471" actId="1440"/>
          <ac:picMkLst>
            <pc:docMk/>
            <pc:sldMk cId="1793456049" sldId="276"/>
            <ac:picMk id="4" creationId="{F27A4E69-D19E-BFEC-6787-D9F818716118}"/>
          </ac:picMkLst>
        </pc:picChg>
      </pc:sldChg>
      <pc:sldChg chg="addSp modSp mod">
        <pc:chgData name="Hagnes Queiroz" userId="f62bff9bfb31c6a3" providerId="LiveId" clId="{B14D2A43-442E-47ED-BE0E-27A90D19C19A}" dt="2024-02-19T01:35:59.746" v="474" actId="122"/>
        <pc:sldMkLst>
          <pc:docMk/>
          <pc:sldMk cId="2436444045" sldId="277"/>
        </pc:sldMkLst>
        <pc:spChg chg="mod">
          <ac:chgData name="Hagnes Queiroz" userId="f62bff9bfb31c6a3" providerId="LiveId" clId="{B14D2A43-442E-47ED-BE0E-27A90D19C19A}" dt="2024-02-19T01:35:59.746" v="474" actId="122"/>
          <ac:spMkLst>
            <pc:docMk/>
            <pc:sldMk cId="2436444045" sldId="277"/>
            <ac:spMk id="2" creationId="{BC886D45-9DC2-31F6-0D9F-EDBBC9B4C9E5}"/>
          </ac:spMkLst>
        </pc:spChg>
        <pc:picChg chg="add mod">
          <ac:chgData name="Hagnes Queiroz" userId="f62bff9bfb31c6a3" providerId="LiveId" clId="{B14D2A43-442E-47ED-BE0E-27A90D19C19A}" dt="2024-02-19T01:35:53.550" v="473" actId="1440"/>
          <ac:picMkLst>
            <pc:docMk/>
            <pc:sldMk cId="2436444045" sldId="277"/>
            <ac:picMk id="4" creationId="{54A9AD1C-F1E2-CFDC-04AA-1C96A850F18B}"/>
          </ac:picMkLst>
        </pc:picChg>
      </pc:sldChg>
      <pc:sldChg chg="addSp delSp modSp mod">
        <pc:chgData name="Hagnes Queiroz" userId="f62bff9bfb31c6a3" providerId="LiveId" clId="{B14D2A43-442E-47ED-BE0E-27A90D19C19A}" dt="2024-02-19T01:36:16.062" v="475" actId="1440"/>
        <pc:sldMkLst>
          <pc:docMk/>
          <pc:sldMk cId="2846189730" sldId="278"/>
        </pc:sldMkLst>
        <pc:picChg chg="add del mod">
          <ac:chgData name="Hagnes Queiroz" userId="f62bff9bfb31c6a3" providerId="LiveId" clId="{B14D2A43-442E-47ED-BE0E-27A90D19C19A}" dt="2024-02-19T00:34:38.263" v="307" actId="478"/>
          <ac:picMkLst>
            <pc:docMk/>
            <pc:sldMk cId="2846189730" sldId="278"/>
            <ac:picMk id="4" creationId="{3CED2BEB-2175-1F54-DBB9-CC5BA56F696C}"/>
          </ac:picMkLst>
        </pc:picChg>
        <pc:picChg chg="add mod">
          <ac:chgData name="Hagnes Queiroz" userId="f62bff9bfb31c6a3" providerId="LiveId" clId="{B14D2A43-442E-47ED-BE0E-27A90D19C19A}" dt="2024-02-19T01:36:16.062" v="475" actId="1440"/>
          <ac:picMkLst>
            <pc:docMk/>
            <pc:sldMk cId="2846189730" sldId="278"/>
            <ac:picMk id="6" creationId="{1240AEB4-0D9D-38C2-00F8-2A3CBBDC4F68}"/>
          </ac:picMkLst>
        </pc:picChg>
      </pc:sldChg>
      <pc:sldChg chg="addSp modSp mod">
        <pc:chgData name="Hagnes Queiroz" userId="f62bff9bfb31c6a3" providerId="LiveId" clId="{B14D2A43-442E-47ED-BE0E-27A90D19C19A}" dt="2024-02-19T01:36:23.471" v="476" actId="1440"/>
        <pc:sldMkLst>
          <pc:docMk/>
          <pc:sldMk cId="3923823397" sldId="279"/>
        </pc:sldMkLst>
        <pc:picChg chg="add mod">
          <ac:chgData name="Hagnes Queiroz" userId="f62bff9bfb31c6a3" providerId="LiveId" clId="{B14D2A43-442E-47ED-BE0E-27A90D19C19A}" dt="2024-02-19T01:36:23.471" v="476" actId="1440"/>
          <ac:picMkLst>
            <pc:docMk/>
            <pc:sldMk cId="3923823397" sldId="279"/>
            <ac:picMk id="4" creationId="{836C1AF7-1DB8-3F3A-E00E-B3E30A307466}"/>
          </ac:picMkLst>
        </pc:picChg>
      </pc:sldChg>
      <pc:sldChg chg="addSp modSp mod">
        <pc:chgData name="Hagnes Queiroz" userId="f62bff9bfb31c6a3" providerId="LiveId" clId="{B14D2A43-442E-47ED-BE0E-27A90D19C19A}" dt="2024-02-19T01:36:32.667" v="477" actId="1440"/>
        <pc:sldMkLst>
          <pc:docMk/>
          <pc:sldMk cId="3463328590" sldId="280"/>
        </pc:sldMkLst>
        <pc:spChg chg="mod">
          <ac:chgData name="Hagnes Queiroz" userId="f62bff9bfb31c6a3" providerId="LiveId" clId="{B14D2A43-442E-47ED-BE0E-27A90D19C19A}" dt="2024-02-18T21:45:50.645" v="210" actId="113"/>
          <ac:spMkLst>
            <pc:docMk/>
            <pc:sldMk cId="3463328590" sldId="280"/>
            <ac:spMk id="2" creationId="{50BDCC31-C3E0-263B-558E-2F394868EEF8}"/>
          </ac:spMkLst>
        </pc:spChg>
        <pc:picChg chg="add mod">
          <ac:chgData name="Hagnes Queiroz" userId="f62bff9bfb31c6a3" providerId="LiveId" clId="{B14D2A43-442E-47ED-BE0E-27A90D19C19A}" dt="2024-02-19T01:36:32.667" v="477" actId="1440"/>
          <ac:picMkLst>
            <pc:docMk/>
            <pc:sldMk cId="3463328590" sldId="280"/>
            <ac:picMk id="4" creationId="{25F9E941-9C43-8B4C-B920-658DB8400107}"/>
          </ac:picMkLst>
        </pc:picChg>
      </pc:sldChg>
      <pc:sldChg chg="addSp modSp mod">
        <pc:chgData name="Hagnes Queiroz" userId="f62bff9bfb31c6a3" providerId="LiveId" clId="{B14D2A43-442E-47ED-BE0E-27A90D19C19A}" dt="2024-02-19T01:36:39.599" v="479" actId="1440"/>
        <pc:sldMkLst>
          <pc:docMk/>
          <pc:sldMk cId="187645509" sldId="281"/>
        </pc:sldMkLst>
        <pc:picChg chg="add mod">
          <ac:chgData name="Hagnes Queiroz" userId="f62bff9bfb31c6a3" providerId="LiveId" clId="{B14D2A43-442E-47ED-BE0E-27A90D19C19A}" dt="2024-02-19T01:36:39.599" v="479" actId="1440"/>
          <ac:picMkLst>
            <pc:docMk/>
            <pc:sldMk cId="187645509" sldId="281"/>
            <ac:picMk id="4" creationId="{A67CAB13-5027-661F-32E7-C1CC6890E3E9}"/>
          </ac:picMkLst>
        </pc:picChg>
      </pc:sldChg>
      <pc:sldChg chg="addSp modSp mod">
        <pc:chgData name="Hagnes Queiroz" userId="f62bff9bfb31c6a3" providerId="LiveId" clId="{B14D2A43-442E-47ED-BE0E-27A90D19C19A}" dt="2024-02-19T01:36:45.826" v="480" actId="1440"/>
        <pc:sldMkLst>
          <pc:docMk/>
          <pc:sldMk cId="243890921" sldId="282"/>
        </pc:sldMkLst>
        <pc:spChg chg="mod">
          <ac:chgData name="Hagnes Queiroz" userId="f62bff9bfb31c6a3" providerId="LiveId" clId="{B14D2A43-442E-47ED-BE0E-27A90D19C19A}" dt="2024-02-18T21:46:00.559" v="214" actId="313"/>
          <ac:spMkLst>
            <pc:docMk/>
            <pc:sldMk cId="243890921" sldId="282"/>
            <ac:spMk id="2" creationId="{031B438B-5141-D833-4918-0A63E71F9BDF}"/>
          </ac:spMkLst>
        </pc:spChg>
        <pc:picChg chg="add mod">
          <ac:chgData name="Hagnes Queiroz" userId="f62bff9bfb31c6a3" providerId="LiveId" clId="{B14D2A43-442E-47ED-BE0E-27A90D19C19A}" dt="2024-02-19T01:36:45.826" v="480" actId="1440"/>
          <ac:picMkLst>
            <pc:docMk/>
            <pc:sldMk cId="243890921" sldId="282"/>
            <ac:picMk id="4" creationId="{07321727-DCF2-13F4-EFD4-8C87F5DCB14A}"/>
          </ac:picMkLst>
        </pc:picChg>
      </pc:sldChg>
      <pc:sldChg chg="addSp modSp mod">
        <pc:chgData name="Hagnes Queiroz" userId="f62bff9bfb31c6a3" providerId="LiveId" clId="{B14D2A43-442E-47ED-BE0E-27A90D19C19A}" dt="2024-02-19T01:36:55.074" v="482" actId="1076"/>
        <pc:sldMkLst>
          <pc:docMk/>
          <pc:sldMk cId="1645056853" sldId="283"/>
        </pc:sldMkLst>
        <pc:picChg chg="add mod">
          <ac:chgData name="Hagnes Queiroz" userId="f62bff9bfb31c6a3" providerId="LiveId" clId="{B14D2A43-442E-47ED-BE0E-27A90D19C19A}" dt="2024-02-19T01:36:55.074" v="482" actId="1076"/>
          <ac:picMkLst>
            <pc:docMk/>
            <pc:sldMk cId="1645056853" sldId="283"/>
            <ac:picMk id="4" creationId="{4DB8DF55-DDD6-648B-8E02-90B4C23C3488}"/>
          </ac:picMkLst>
        </pc:picChg>
      </pc:sldChg>
      <pc:sldChg chg="addSp modSp mod">
        <pc:chgData name="Hagnes Queiroz" userId="f62bff9bfb31c6a3" providerId="LiveId" clId="{B14D2A43-442E-47ED-BE0E-27A90D19C19A}" dt="2024-02-19T01:37:04.618" v="483" actId="1440"/>
        <pc:sldMkLst>
          <pc:docMk/>
          <pc:sldMk cId="3605939443" sldId="284"/>
        </pc:sldMkLst>
        <pc:spChg chg="mod">
          <ac:chgData name="Hagnes Queiroz" userId="f62bff9bfb31c6a3" providerId="LiveId" clId="{B14D2A43-442E-47ED-BE0E-27A90D19C19A}" dt="2024-02-18T21:46:11.221" v="215" actId="113"/>
          <ac:spMkLst>
            <pc:docMk/>
            <pc:sldMk cId="3605939443" sldId="284"/>
            <ac:spMk id="2" creationId="{FD0E1C0E-0A63-162A-4D91-F56A35FDC33C}"/>
          </ac:spMkLst>
        </pc:spChg>
        <pc:picChg chg="add mod">
          <ac:chgData name="Hagnes Queiroz" userId="f62bff9bfb31c6a3" providerId="LiveId" clId="{B14D2A43-442E-47ED-BE0E-27A90D19C19A}" dt="2024-02-19T01:37:04.618" v="483" actId="1440"/>
          <ac:picMkLst>
            <pc:docMk/>
            <pc:sldMk cId="3605939443" sldId="284"/>
            <ac:picMk id="4" creationId="{EC21BDAB-7612-9F96-56A9-A2C40DBF006E}"/>
          </ac:picMkLst>
        </pc:picChg>
      </pc:sldChg>
      <pc:sldChg chg="addSp modSp mod">
        <pc:chgData name="Hagnes Queiroz" userId="f62bff9bfb31c6a3" providerId="LiveId" clId="{B14D2A43-442E-47ED-BE0E-27A90D19C19A}" dt="2024-02-19T01:37:12.933" v="485" actId="122"/>
        <pc:sldMkLst>
          <pc:docMk/>
          <pc:sldMk cId="1317362329" sldId="285"/>
        </pc:sldMkLst>
        <pc:spChg chg="mod">
          <ac:chgData name="Hagnes Queiroz" userId="f62bff9bfb31c6a3" providerId="LiveId" clId="{B14D2A43-442E-47ED-BE0E-27A90D19C19A}" dt="2024-02-19T01:37:12.933" v="485" actId="122"/>
          <ac:spMkLst>
            <pc:docMk/>
            <pc:sldMk cId="1317362329" sldId="285"/>
            <ac:spMk id="2" creationId="{E81E2DC6-62E1-7933-A150-C1C253CE3432}"/>
          </ac:spMkLst>
        </pc:spChg>
        <pc:picChg chg="add mod">
          <ac:chgData name="Hagnes Queiroz" userId="f62bff9bfb31c6a3" providerId="LiveId" clId="{B14D2A43-442E-47ED-BE0E-27A90D19C19A}" dt="2024-02-19T01:37:09.401" v="484" actId="1440"/>
          <ac:picMkLst>
            <pc:docMk/>
            <pc:sldMk cId="1317362329" sldId="285"/>
            <ac:picMk id="4" creationId="{DACAD5FA-788C-A209-2CBA-0DCB836E9056}"/>
          </ac:picMkLst>
        </pc:picChg>
      </pc:sldChg>
      <pc:sldChg chg="addSp modSp mod">
        <pc:chgData name="Hagnes Queiroz" userId="f62bff9bfb31c6a3" providerId="LiveId" clId="{B14D2A43-442E-47ED-BE0E-27A90D19C19A}" dt="2024-02-19T01:37:31.969" v="489" actId="14100"/>
        <pc:sldMkLst>
          <pc:docMk/>
          <pc:sldMk cId="1611145518" sldId="286"/>
        </pc:sldMkLst>
        <pc:spChg chg="mod">
          <ac:chgData name="Hagnes Queiroz" userId="f62bff9bfb31c6a3" providerId="LiveId" clId="{B14D2A43-442E-47ED-BE0E-27A90D19C19A}" dt="2024-02-18T21:46:16.798" v="216" actId="113"/>
          <ac:spMkLst>
            <pc:docMk/>
            <pc:sldMk cId="1611145518" sldId="286"/>
            <ac:spMk id="2" creationId="{EE1DEC75-2663-2C8F-869D-EB8E1016F33B}"/>
          </ac:spMkLst>
        </pc:spChg>
        <pc:picChg chg="add mod">
          <ac:chgData name="Hagnes Queiroz" userId="f62bff9bfb31c6a3" providerId="LiveId" clId="{B14D2A43-442E-47ED-BE0E-27A90D19C19A}" dt="2024-02-19T01:37:31.969" v="489" actId="14100"/>
          <ac:picMkLst>
            <pc:docMk/>
            <pc:sldMk cId="1611145518" sldId="286"/>
            <ac:picMk id="4" creationId="{736B0137-DC2F-BD78-2FDE-7E1772CCF7E1}"/>
          </ac:picMkLst>
        </pc:picChg>
      </pc:sldChg>
      <pc:sldChg chg="addSp modSp mod">
        <pc:chgData name="Hagnes Queiroz" userId="f62bff9bfb31c6a3" providerId="LiveId" clId="{B14D2A43-442E-47ED-BE0E-27A90D19C19A}" dt="2024-02-19T01:37:47.049" v="493" actId="14100"/>
        <pc:sldMkLst>
          <pc:docMk/>
          <pc:sldMk cId="2236957570" sldId="287"/>
        </pc:sldMkLst>
        <pc:spChg chg="mod">
          <ac:chgData name="Hagnes Queiroz" userId="f62bff9bfb31c6a3" providerId="LiveId" clId="{B14D2A43-442E-47ED-BE0E-27A90D19C19A}" dt="2024-02-19T01:37:37.797" v="490" actId="122"/>
          <ac:spMkLst>
            <pc:docMk/>
            <pc:sldMk cId="2236957570" sldId="287"/>
            <ac:spMk id="2" creationId="{EC04A4B8-B08D-C8A1-E3B9-75C250EF2676}"/>
          </ac:spMkLst>
        </pc:spChg>
        <pc:picChg chg="add mod">
          <ac:chgData name="Hagnes Queiroz" userId="f62bff9bfb31c6a3" providerId="LiveId" clId="{B14D2A43-442E-47ED-BE0E-27A90D19C19A}" dt="2024-02-19T01:37:47.049" v="493" actId="14100"/>
          <ac:picMkLst>
            <pc:docMk/>
            <pc:sldMk cId="2236957570" sldId="287"/>
            <ac:picMk id="4" creationId="{D947049A-392B-BA93-C33E-10AE2296FB63}"/>
          </ac:picMkLst>
        </pc:picChg>
      </pc:sldChg>
      <pc:sldChg chg="modSp del mod">
        <pc:chgData name="Hagnes Queiroz" userId="f62bff9bfb31c6a3" providerId="LiveId" clId="{B14D2A43-442E-47ED-BE0E-27A90D19C19A}" dt="2024-02-18T21:36:52.059" v="131" actId="47"/>
        <pc:sldMkLst>
          <pc:docMk/>
          <pc:sldMk cId="3714894007" sldId="288"/>
        </pc:sldMkLst>
        <pc:spChg chg="mod">
          <ac:chgData name="Hagnes Queiroz" userId="f62bff9bfb31c6a3" providerId="LiveId" clId="{B14D2A43-442E-47ED-BE0E-27A90D19C19A}" dt="2024-02-18T21:36:31.781" v="125" actId="20577"/>
          <ac:spMkLst>
            <pc:docMk/>
            <pc:sldMk cId="3714894007" sldId="288"/>
            <ac:spMk id="2" creationId="{8A650722-5F36-499D-429E-14D738762FCE}"/>
          </ac:spMkLst>
        </pc:spChg>
      </pc:sldChg>
      <pc:sldChg chg="addSp modSp mod">
        <pc:chgData name="Hagnes Queiroz" userId="f62bff9bfb31c6a3" providerId="LiveId" clId="{B14D2A43-442E-47ED-BE0E-27A90D19C19A}" dt="2024-02-19T01:37:53.265" v="494" actId="1440"/>
        <pc:sldMkLst>
          <pc:docMk/>
          <pc:sldMk cId="16919593" sldId="289"/>
        </pc:sldMkLst>
        <pc:spChg chg="mod">
          <ac:chgData name="Hagnes Queiroz" userId="f62bff9bfb31c6a3" providerId="LiveId" clId="{B14D2A43-442E-47ED-BE0E-27A90D19C19A}" dt="2024-02-18T21:46:24.217" v="217" actId="113"/>
          <ac:spMkLst>
            <pc:docMk/>
            <pc:sldMk cId="16919593" sldId="289"/>
            <ac:spMk id="2" creationId="{ABB427BC-DCC3-6F97-313E-2D1DD5E5D56A}"/>
          </ac:spMkLst>
        </pc:spChg>
        <pc:picChg chg="add mod">
          <ac:chgData name="Hagnes Queiroz" userId="f62bff9bfb31c6a3" providerId="LiveId" clId="{B14D2A43-442E-47ED-BE0E-27A90D19C19A}" dt="2024-02-19T01:37:53.265" v="494" actId="1440"/>
          <ac:picMkLst>
            <pc:docMk/>
            <pc:sldMk cId="16919593" sldId="289"/>
            <ac:picMk id="4" creationId="{BDF171B9-A1EB-B56C-91D7-F07875603522}"/>
          </ac:picMkLst>
        </pc:picChg>
      </pc:sldChg>
      <pc:sldChg chg="addSp modSp mod">
        <pc:chgData name="Hagnes Queiroz" userId="f62bff9bfb31c6a3" providerId="LiveId" clId="{B14D2A43-442E-47ED-BE0E-27A90D19C19A}" dt="2024-02-19T01:38:03.517" v="496" actId="1440"/>
        <pc:sldMkLst>
          <pc:docMk/>
          <pc:sldMk cId="1361659065" sldId="290"/>
        </pc:sldMkLst>
        <pc:spChg chg="mod">
          <ac:chgData name="Hagnes Queiroz" userId="f62bff9bfb31c6a3" providerId="LiveId" clId="{B14D2A43-442E-47ED-BE0E-27A90D19C19A}" dt="2024-02-19T01:38:00.034" v="495" actId="122"/>
          <ac:spMkLst>
            <pc:docMk/>
            <pc:sldMk cId="1361659065" sldId="290"/>
            <ac:spMk id="2" creationId="{1134B544-1E6E-FAD1-A02F-8EF735583614}"/>
          </ac:spMkLst>
        </pc:spChg>
        <pc:picChg chg="add mod">
          <ac:chgData name="Hagnes Queiroz" userId="f62bff9bfb31c6a3" providerId="LiveId" clId="{B14D2A43-442E-47ED-BE0E-27A90D19C19A}" dt="2024-02-19T01:38:03.517" v="496" actId="1440"/>
          <ac:picMkLst>
            <pc:docMk/>
            <pc:sldMk cId="1361659065" sldId="290"/>
            <ac:picMk id="4" creationId="{64DCF46D-C040-89D3-D2C6-4CC740E4DB1E}"/>
          </ac:picMkLst>
        </pc:picChg>
      </pc:sldChg>
      <pc:sldChg chg="addSp modSp mod">
        <pc:chgData name="Hagnes Queiroz" userId="f62bff9bfb31c6a3" providerId="LiveId" clId="{B14D2A43-442E-47ED-BE0E-27A90D19C19A}" dt="2024-02-19T01:38:14.445" v="499" actId="1440"/>
        <pc:sldMkLst>
          <pc:docMk/>
          <pc:sldMk cId="3997077345" sldId="291"/>
        </pc:sldMkLst>
        <pc:spChg chg="mod">
          <ac:chgData name="Hagnes Queiroz" userId="f62bff9bfb31c6a3" providerId="LiveId" clId="{B14D2A43-442E-47ED-BE0E-27A90D19C19A}" dt="2024-02-19T01:38:08.193" v="497" actId="122"/>
          <ac:spMkLst>
            <pc:docMk/>
            <pc:sldMk cId="3997077345" sldId="291"/>
            <ac:spMk id="2" creationId="{F1049335-579A-258E-14A0-5357CD08F3BC}"/>
          </ac:spMkLst>
        </pc:spChg>
        <pc:picChg chg="add mod">
          <ac:chgData name="Hagnes Queiroz" userId="f62bff9bfb31c6a3" providerId="LiveId" clId="{B14D2A43-442E-47ED-BE0E-27A90D19C19A}" dt="2024-02-19T01:38:14.445" v="499" actId="1440"/>
          <ac:picMkLst>
            <pc:docMk/>
            <pc:sldMk cId="3997077345" sldId="291"/>
            <ac:picMk id="4" creationId="{E62436F1-086D-21DE-A948-8BE4564300DB}"/>
          </ac:picMkLst>
        </pc:picChg>
      </pc:sldChg>
      <pc:sldChg chg="addSp modSp mod">
        <pc:chgData name="Hagnes Queiroz" userId="f62bff9bfb31c6a3" providerId="LiveId" clId="{B14D2A43-442E-47ED-BE0E-27A90D19C19A}" dt="2024-02-19T01:38:20.857" v="501" actId="122"/>
        <pc:sldMkLst>
          <pc:docMk/>
          <pc:sldMk cId="2439169288" sldId="292"/>
        </pc:sldMkLst>
        <pc:spChg chg="mod">
          <ac:chgData name="Hagnes Queiroz" userId="f62bff9bfb31c6a3" providerId="LiveId" clId="{B14D2A43-442E-47ED-BE0E-27A90D19C19A}" dt="2024-02-19T01:38:20.857" v="501" actId="122"/>
          <ac:spMkLst>
            <pc:docMk/>
            <pc:sldMk cId="2439169288" sldId="292"/>
            <ac:spMk id="2" creationId="{BF3C166A-4F93-1531-E9B8-098A4707D980}"/>
          </ac:spMkLst>
        </pc:spChg>
        <pc:picChg chg="add mod">
          <ac:chgData name="Hagnes Queiroz" userId="f62bff9bfb31c6a3" providerId="LiveId" clId="{B14D2A43-442E-47ED-BE0E-27A90D19C19A}" dt="2024-02-19T01:38:18.269" v="500" actId="1440"/>
          <ac:picMkLst>
            <pc:docMk/>
            <pc:sldMk cId="2439169288" sldId="292"/>
            <ac:picMk id="4" creationId="{B107122F-98CF-3618-50F5-80D0EAC24CCC}"/>
          </ac:picMkLst>
        </pc:picChg>
      </pc:sldChg>
      <pc:sldChg chg="addSp modSp mod">
        <pc:chgData name="Hagnes Queiroz" userId="f62bff9bfb31c6a3" providerId="LiveId" clId="{B14D2A43-442E-47ED-BE0E-27A90D19C19A}" dt="2024-02-19T01:38:28.269" v="503" actId="1440"/>
        <pc:sldMkLst>
          <pc:docMk/>
          <pc:sldMk cId="4051304671" sldId="293"/>
        </pc:sldMkLst>
        <pc:spChg chg="mod">
          <ac:chgData name="Hagnes Queiroz" userId="f62bff9bfb31c6a3" providerId="LiveId" clId="{B14D2A43-442E-47ED-BE0E-27A90D19C19A}" dt="2024-02-19T01:38:25.792" v="502" actId="122"/>
          <ac:spMkLst>
            <pc:docMk/>
            <pc:sldMk cId="4051304671" sldId="293"/>
            <ac:spMk id="2" creationId="{E9383B4B-4336-1638-0B0E-EB41717A45F4}"/>
          </ac:spMkLst>
        </pc:spChg>
        <pc:picChg chg="add mod">
          <ac:chgData name="Hagnes Queiroz" userId="f62bff9bfb31c6a3" providerId="LiveId" clId="{B14D2A43-442E-47ED-BE0E-27A90D19C19A}" dt="2024-02-19T01:38:28.269" v="503" actId="1440"/>
          <ac:picMkLst>
            <pc:docMk/>
            <pc:sldMk cId="4051304671" sldId="293"/>
            <ac:picMk id="4" creationId="{25444EA2-FA2E-ADA8-4097-B1261DEC1297}"/>
          </ac:picMkLst>
        </pc:picChg>
      </pc:sldChg>
      <pc:sldChg chg="addSp delSp modSp mod">
        <pc:chgData name="Hagnes Queiroz" userId="f62bff9bfb31c6a3" providerId="LiveId" clId="{B14D2A43-442E-47ED-BE0E-27A90D19C19A}" dt="2024-02-19T01:38:32.820" v="504" actId="1440"/>
        <pc:sldMkLst>
          <pc:docMk/>
          <pc:sldMk cId="3066266462" sldId="294"/>
        </pc:sldMkLst>
        <pc:spChg chg="mod">
          <ac:chgData name="Hagnes Queiroz" userId="f62bff9bfb31c6a3" providerId="LiveId" clId="{B14D2A43-442E-47ED-BE0E-27A90D19C19A}" dt="2024-02-18T21:46:34.352" v="218" actId="113"/>
          <ac:spMkLst>
            <pc:docMk/>
            <pc:sldMk cId="3066266462" sldId="294"/>
            <ac:spMk id="2" creationId="{8D37E40C-B683-290A-DFB3-77FB2F3177F4}"/>
          </ac:spMkLst>
        </pc:spChg>
        <pc:picChg chg="add mod">
          <ac:chgData name="Hagnes Queiroz" userId="f62bff9bfb31c6a3" providerId="LiveId" clId="{B14D2A43-442E-47ED-BE0E-27A90D19C19A}" dt="2024-02-19T01:08:50.585" v="371" actId="1076"/>
          <ac:picMkLst>
            <pc:docMk/>
            <pc:sldMk cId="3066266462" sldId="294"/>
            <ac:picMk id="4" creationId="{7F89576E-966B-4768-C36D-E9CE249B95B8}"/>
          </ac:picMkLst>
        </pc:picChg>
        <pc:picChg chg="add del mod">
          <ac:chgData name="Hagnes Queiroz" userId="f62bff9bfb31c6a3" providerId="LiveId" clId="{B14D2A43-442E-47ED-BE0E-27A90D19C19A}" dt="2024-02-19T01:10:15.450" v="374" actId="478"/>
          <ac:picMkLst>
            <pc:docMk/>
            <pc:sldMk cId="3066266462" sldId="294"/>
            <ac:picMk id="6" creationId="{3611F9F9-A384-895A-8E2A-D769F11662C6}"/>
          </ac:picMkLst>
        </pc:picChg>
        <pc:picChg chg="add mod">
          <ac:chgData name="Hagnes Queiroz" userId="f62bff9bfb31c6a3" providerId="LiveId" clId="{B14D2A43-442E-47ED-BE0E-27A90D19C19A}" dt="2024-02-19T01:38:32.820" v="504" actId="1440"/>
          <ac:picMkLst>
            <pc:docMk/>
            <pc:sldMk cId="3066266462" sldId="294"/>
            <ac:picMk id="8" creationId="{9C796F61-98C7-6E7B-88ED-5AEAF359B9F8}"/>
          </ac:picMkLst>
        </pc:picChg>
      </pc:sldChg>
      <pc:sldChg chg="addSp modSp mod">
        <pc:chgData name="Hagnes Queiroz" userId="f62bff9bfb31c6a3" providerId="LiveId" clId="{B14D2A43-442E-47ED-BE0E-27A90D19C19A}" dt="2024-02-19T01:38:38.916" v="505" actId="1440"/>
        <pc:sldMkLst>
          <pc:docMk/>
          <pc:sldMk cId="1801301349" sldId="295"/>
        </pc:sldMkLst>
        <pc:spChg chg="mod">
          <ac:chgData name="Hagnes Queiroz" userId="f62bff9bfb31c6a3" providerId="LiveId" clId="{B14D2A43-442E-47ED-BE0E-27A90D19C19A}" dt="2024-02-18T21:38:31.104" v="190" actId="20577"/>
          <ac:spMkLst>
            <pc:docMk/>
            <pc:sldMk cId="1801301349" sldId="295"/>
            <ac:spMk id="2" creationId="{BA5451AA-C626-EFDC-19FF-04C4B87432BA}"/>
          </ac:spMkLst>
        </pc:spChg>
        <pc:picChg chg="add mod">
          <ac:chgData name="Hagnes Queiroz" userId="f62bff9bfb31c6a3" providerId="LiveId" clId="{B14D2A43-442E-47ED-BE0E-27A90D19C19A}" dt="2024-02-19T01:38:38.916" v="505" actId="1440"/>
          <ac:picMkLst>
            <pc:docMk/>
            <pc:sldMk cId="1801301349" sldId="295"/>
            <ac:picMk id="4" creationId="{96A73480-24D1-E3B3-04E0-FB2C8D79C902}"/>
          </ac:picMkLst>
        </pc:picChg>
      </pc:sldChg>
      <pc:sldChg chg="addSp modSp mod">
        <pc:chgData name="Hagnes Queiroz" userId="f62bff9bfb31c6a3" providerId="LiveId" clId="{B14D2A43-442E-47ED-BE0E-27A90D19C19A}" dt="2024-02-19T01:38:47.812" v="507" actId="1076"/>
        <pc:sldMkLst>
          <pc:docMk/>
          <pc:sldMk cId="3463883662" sldId="296"/>
        </pc:sldMkLst>
        <pc:spChg chg="mod">
          <ac:chgData name="Hagnes Queiroz" userId="f62bff9bfb31c6a3" providerId="LiveId" clId="{B14D2A43-442E-47ED-BE0E-27A90D19C19A}" dt="2024-02-18T21:38:41.628" v="196" actId="20577"/>
          <ac:spMkLst>
            <pc:docMk/>
            <pc:sldMk cId="3463883662" sldId="296"/>
            <ac:spMk id="2" creationId="{47FA113A-B244-4EE4-DCE5-207705F7061E}"/>
          </ac:spMkLst>
        </pc:spChg>
        <pc:picChg chg="add mod">
          <ac:chgData name="Hagnes Queiroz" userId="f62bff9bfb31c6a3" providerId="LiveId" clId="{B14D2A43-442E-47ED-BE0E-27A90D19C19A}" dt="2024-02-19T01:38:47.812" v="507" actId="1076"/>
          <ac:picMkLst>
            <pc:docMk/>
            <pc:sldMk cId="3463883662" sldId="296"/>
            <ac:picMk id="4" creationId="{58C7EBDB-3C9C-D3ED-C393-42D7CC6615DE}"/>
          </ac:picMkLst>
        </pc:picChg>
      </pc:sldChg>
      <pc:sldChg chg="addSp modSp mod">
        <pc:chgData name="Hagnes Queiroz" userId="f62bff9bfb31c6a3" providerId="LiveId" clId="{B14D2A43-442E-47ED-BE0E-27A90D19C19A}" dt="2024-02-19T01:38:56.404" v="509" actId="14100"/>
        <pc:sldMkLst>
          <pc:docMk/>
          <pc:sldMk cId="3885754475" sldId="297"/>
        </pc:sldMkLst>
        <pc:spChg chg="mod">
          <ac:chgData name="Hagnes Queiroz" userId="f62bff9bfb31c6a3" providerId="LiveId" clId="{B14D2A43-442E-47ED-BE0E-27A90D19C19A}" dt="2024-02-19T01:15:09.922" v="392" actId="20577"/>
          <ac:spMkLst>
            <pc:docMk/>
            <pc:sldMk cId="3885754475" sldId="297"/>
            <ac:spMk id="2" creationId="{25118AD9-22B7-EFB2-A3A1-6ABFB2935CE9}"/>
          </ac:spMkLst>
        </pc:spChg>
        <pc:picChg chg="add mod">
          <ac:chgData name="Hagnes Queiroz" userId="f62bff9bfb31c6a3" providerId="LiveId" clId="{B14D2A43-442E-47ED-BE0E-27A90D19C19A}" dt="2024-02-19T01:38:56.404" v="509" actId="14100"/>
          <ac:picMkLst>
            <pc:docMk/>
            <pc:sldMk cId="3885754475" sldId="297"/>
            <ac:picMk id="4" creationId="{313EB08F-9562-443B-DB6A-D04D72616423}"/>
          </ac:picMkLst>
        </pc:picChg>
      </pc:sldChg>
      <pc:sldChg chg="addSp modSp mod">
        <pc:chgData name="Hagnes Queiroz" userId="f62bff9bfb31c6a3" providerId="LiveId" clId="{B14D2A43-442E-47ED-BE0E-27A90D19C19A}" dt="2024-02-19T01:40:02.271" v="520" actId="1440"/>
        <pc:sldMkLst>
          <pc:docMk/>
          <pc:sldMk cId="520376694" sldId="298"/>
        </pc:sldMkLst>
        <pc:spChg chg="mod">
          <ac:chgData name="Hagnes Queiroz" userId="f62bff9bfb31c6a3" providerId="LiveId" clId="{B14D2A43-442E-47ED-BE0E-27A90D19C19A}" dt="2024-02-19T01:39:55.004" v="519" actId="20577"/>
          <ac:spMkLst>
            <pc:docMk/>
            <pc:sldMk cId="520376694" sldId="298"/>
            <ac:spMk id="2" creationId="{B976FC03-5D06-4BAD-D205-BE63AB361EA5}"/>
          </ac:spMkLst>
        </pc:spChg>
        <pc:picChg chg="add mod">
          <ac:chgData name="Hagnes Queiroz" userId="f62bff9bfb31c6a3" providerId="LiveId" clId="{B14D2A43-442E-47ED-BE0E-27A90D19C19A}" dt="2024-02-19T01:18:17.843" v="400"/>
          <ac:picMkLst>
            <pc:docMk/>
            <pc:sldMk cId="520376694" sldId="298"/>
            <ac:picMk id="4" creationId="{4329645F-F481-1C0F-7DB0-87E8BF4A4CCC}"/>
          </ac:picMkLst>
        </pc:picChg>
        <pc:picChg chg="add mod">
          <ac:chgData name="Hagnes Queiroz" userId="f62bff9bfb31c6a3" providerId="LiveId" clId="{B14D2A43-442E-47ED-BE0E-27A90D19C19A}" dt="2024-02-19T01:18:30.610" v="401"/>
          <ac:picMkLst>
            <pc:docMk/>
            <pc:sldMk cId="520376694" sldId="298"/>
            <ac:picMk id="6" creationId="{B8CA447D-9CB3-78C9-C364-AB9DB88AF842}"/>
          </ac:picMkLst>
        </pc:picChg>
        <pc:picChg chg="add mod">
          <ac:chgData name="Hagnes Queiroz" userId="f62bff9bfb31c6a3" providerId="LiveId" clId="{B14D2A43-442E-47ED-BE0E-27A90D19C19A}" dt="2024-02-19T01:40:02.271" v="520" actId="1440"/>
          <ac:picMkLst>
            <pc:docMk/>
            <pc:sldMk cId="520376694" sldId="298"/>
            <ac:picMk id="8" creationId="{E3CF8613-FD85-8253-0576-4DDD9726DF52}"/>
          </ac:picMkLst>
        </pc:picChg>
      </pc:sldChg>
      <pc:sldChg chg="addSp modSp mod">
        <pc:chgData name="Hagnes Queiroz" userId="f62bff9bfb31c6a3" providerId="LiveId" clId="{B14D2A43-442E-47ED-BE0E-27A90D19C19A}" dt="2024-02-19T01:31:27.477" v="433" actId="122"/>
        <pc:sldMkLst>
          <pc:docMk/>
          <pc:sldMk cId="2660085503" sldId="299"/>
        </pc:sldMkLst>
        <pc:spChg chg="mod">
          <ac:chgData name="Hagnes Queiroz" userId="f62bff9bfb31c6a3" providerId="LiveId" clId="{B14D2A43-442E-47ED-BE0E-27A90D19C19A}" dt="2024-02-19T01:31:27.477" v="433" actId="122"/>
          <ac:spMkLst>
            <pc:docMk/>
            <pc:sldMk cId="2660085503" sldId="299"/>
            <ac:spMk id="2" creationId="{B61B4E68-7D63-AAE0-F956-BE897BD5B8E6}"/>
          </ac:spMkLst>
        </pc:spChg>
        <pc:picChg chg="add mod">
          <ac:chgData name="Hagnes Queiroz" userId="f62bff9bfb31c6a3" providerId="LiveId" clId="{B14D2A43-442E-47ED-BE0E-27A90D19C19A}" dt="2024-02-19T01:22:23.392" v="405"/>
          <ac:picMkLst>
            <pc:docMk/>
            <pc:sldMk cId="2660085503" sldId="299"/>
            <ac:picMk id="4" creationId="{A731A4F4-B24B-CCA1-EFAD-FB4C872B4D87}"/>
          </ac:picMkLst>
        </pc:picChg>
        <pc:picChg chg="add mod">
          <ac:chgData name="Hagnes Queiroz" userId="f62bff9bfb31c6a3" providerId="LiveId" clId="{B14D2A43-442E-47ED-BE0E-27A90D19C19A}" dt="2024-02-19T01:30:57.279" v="427" actId="1440"/>
          <ac:picMkLst>
            <pc:docMk/>
            <pc:sldMk cId="2660085503" sldId="299"/>
            <ac:picMk id="6" creationId="{9649D998-8D23-431A-0823-97068D169458}"/>
          </ac:picMkLst>
        </pc:picChg>
      </pc:sldChg>
      <pc:sldChg chg="addSp modSp mod">
        <pc:chgData name="Hagnes Queiroz" userId="f62bff9bfb31c6a3" providerId="LiveId" clId="{B14D2A43-442E-47ED-BE0E-27A90D19C19A}" dt="2024-02-19T01:31:22.004" v="432" actId="122"/>
        <pc:sldMkLst>
          <pc:docMk/>
          <pc:sldMk cId="3842156777" sldId="300"/>
        </pc:sldMkLst>
        <pc:spChg chg="mod">
          <ac:chgData name="Hagnes Queiroz" userId="f62bff9bfb31c6a3" providerId="LiveId" clId="{B14D2A43-442E-47ED-BE0E-27A90D19C19A}" dt="2024-02-19T01:31:22.004" v="432" actId="122"/>
          <ac:spMkLst>
            <pc:docMk/>
            <pc:sldMk cId="3842156777" sldId="300"/>
            <ac:spMk id="2" creationId="{EBEFA480-A0E2-4063-49C8-200BAF6FEA43}"/>
          </ac:spMkLst>
        </pc:spChg>
        <pc:picChg chg="add mod">
          <ac:chgData name="Hagnes Queiroz" userId="f62bff9bfb31c6a3" providerId="LiveId" clId="{B14D2A43-442E-47ED-BE0E-27A90D19C19A}" dt="2024-02-19T01:31:02.391" v="428" actId="1440"/>
          <ac:picMkLst>
            <pc:docMk/>
            <pc:sldMk cId="3842156777" sldId="300"/>
            <ac:picMk id="4" creationId="{2B1A5707-92DC-B9A4-4AD6-15171EED2DBF}"/>
          </ac:picMkLst>
        </pc:picChg>
      </pc:sldChg>
      <pc:sldChg chg="addSp modSp mod">
        <pc:chgData name="Hagnes Queiroz" userId="f62bff9bfb31c6a3" providerId="LiveId" clId="{B14D2A43-442E-47ED-BE0E-27A90D19C19A}" dt="2024-02-19T01:31:06.983" v="429" actId="1440"/>
        <pc:sldMkLst>
          <pc:docMk/>
          <pc:sldMk cId="711240975" sldId="301"/>
        </pc:sldMkLst>
        <pc:spChg chg="mod">
          <ac:chgData name="Hagnes Queiroz" userId="f62bff9bfb31c6a3" providerId="LiveId" clId="{B14D2A43-442E-47ED-BE0E-27A90D19C19A}" dt="2024-02-19T01:30:33.571" v="420" actId="1076"/>
          <ac:spMkLst>
            <pc:docMk/>
            <pc:sldMk cId="711240975" sldId="301"/>
            <ac:spMk id="2" creationId="{042B125A-7F01-8ECB-0D00-D26DF93EE7A4}"/>
          </ac:spMkLst>
        </pc:spChg>
        <pc:picChg chg="add mod">
          <ac:chgData name="Hagnes Queiroz" userId="f62bff9bfb31c6a3" providerId="LiveId" clId="{B14D2A43-442E-47ED-BE0E-27A90D19C19A}" dt="2024-02-19T01:31:06.983" v="429" actId="1440"/>
          <ac:picMkLst>
            <pc:docMk/>
            <pc:sldMk cId="711240975" sldId="301"/>
            <ac:picMk id="4" creationId="{2BFDC443-9F1E-2838-8D59-6E65010E8E56}"/>
          </ac:picMkLst>
        </pc:picChg>
      </pc:sldChg>
      <pc:sldChg chg="addSp modSp mod">
        <pc:chgData name="Hagnes Queiroz" userId="f62bff9bfb31c6a3" providerId="LiveId" clId="{B14D2A43-442E-47ED-BE0E-27A90D19C19A}" dt="2024-02-19T01:31:15.133" v="431" actId="122"/>
        <pc:sldMkLst>
          <pc:docMk/>
          <pc:sldMk cId="3550700315" sldId="302"/>
        </pc:sldMkLst>
        <pc:spChg chg="mod">
          <ac:chgData name="Hagnes Queiroz" userId="f62bff9bfb31c6a3" providerId="LiveId" clId="{B14D2A43-442E-47ED-BE0E-27A90D19C19A}" dt="2024-02-19T01:31:15.133" v="431" actId="122"/>
          <ac:spMkLst>
            <pc:docMk/>
            <pc:sldMk cId="3550700315" sldId="302"/>
            <ac:spMk id="2" creationId="{84694BBC-AB01-7D7F-3684-B01C7EDF4484}"/>
          </ac:spMkLst>
        </pc:spChg>
        <pc:picChg chg="add mod">
          <ac:chgData name="Hagnes Queiroz" userId="f62bff9bfb31c6a3" providerId="LiveId" clId="{B14D2A43-442E-47ED-BE0E-27A90D19C19A}" dt="2024-02-19T01:31:10.855" v="430" actId="1440"/>
          <ac:picMkLst>
            <pc:docMk/>
            <pc:sldMk cId="3550700315" sldId="302"/>
            <ac:picMk id="4" creationId="{1B7B8868-791C-8A15-B5C8-47B943E2C582}"/>
          </ac:picMkLst>
        </pc:picChg>
      </pc:sldChg>
      <pc:sldChg chg="del">
        <pc:chgData name="Hagnes Queiroz" userId="f62bff9bfb31c6a3" providerId="LiveId" clId="{B14D2A43-442E-47ED-BE0E-27A90D19C19A}" dt="2024-02-18T21:35:40.720" v="99" actId="47"/>
        <pc:sldMkLst>
          <pc:docMk/>
          <pc:sldMk cId="147413780" sldId="303"/>
        </pc:sldMkLst>
      </pc:sldChg>
      <pc:sldChg chg="del">
        <pc:chgData name="Hagnes Queiroz" userId="f62bff9bfb31c6a3" providerId="LiveId" clId="{B14D2A43-442E-47ED-BE0E-27A90D19C19A}" dt="2024-02-18T21:35:40.199" v="98" actId="47"/>
        <pc:sldMkLst>
          <pc:docMk/>
          <pc:sldMk cId="2604253076" sldId="304"/>
        </pc:sldMkLst>
      </pc:sldChg>
      <pc:sldChg chg="del">
        <pc:chgData name="Hagnes Queiroz" userId="f62bff9bfb31c6a3" providerId="LiveId" clId="{B14D2A43-442E-47ED-BE0E-27A90D19C19A}" dt="2024-02-18T21:35:39.692" v="97" actId="47"/>
        <pc:sldMkLst>
          <pc:docMk/>
          <pc:sldMk cId="576306886" sldId="305"/>
        </pc:sldMkLst>
      </pc:sldChg>
      <pc:sldChg chg="del">
        <pc:chgData name="Hagnes Queiroz" userId="f62bff9bfb31c6a3" providerId="LiveId" clId="{B14D2A43-442E-47ED-BE0E-27A90D19C19A}" dt="2024-02-18T21:35:39.156" v="96" actId="47"/>
        <pc:sldMkLst>
          <pc:docMk/>
          <pc:sldMk cId="4075178958" sldId="306"/>
        </pc:sldMkLst>
      </pc:sldChg>
      <pc:sldChg chg="modSp mod">
        <pc:chgData name="Hagnes Queiroz" userId="f62bff9bfb31c6a3" providerId="LiveId" clId="{B14D2A43-442E-47ED-BE0E-27A90D19C19A}" dt="2024-02-18T21:44:25.059" v="204" actId="113"/>
        <pc:sldMkLst>
          <pc:docMk/>
          <pc:sldMk cId="1294442661" sldId="307"/>
        </pc:sldMkLst>
        <pc:spChg chg="mod">
          <ac:chgData name="Hagnes Queiroz" userId="f62bff9bfb31c6a3" providerId="LiveId" clId="{B14D2A43-442E-47ED-BE0E-27A90D19C19A}" dt="2024-02-18T21:44:25.059" v="204" actId="113"/>
          <ac:spMkLst>
            <pc:docMk/>
            <pc:sldMk cId="1294442661" sldId="307"/>
            <ac:spMk id="2" creationId="{83C37415-BF71-DA97-A264-351959E0A0C0}"/>
          </ac:spMkLst>
        </pc:spChg>
      </pc:sldChg>
      <pc:sldChg chg="modSp add mod ord">
        <pc:chgData name="Hagnes Queiroz" userId="f62bff9bfb31c6a3" providerId="LiveId" clId="{B14D2A43-442E-47ED-BE0E-27A90D19C19A}" dt="2024-02-18T21:30:12.973" v="38" actId="20577"/>
        <pc:sldMkLst>
          <pc:docMk/>
          <pc:sldMk cId="1595510740" sldId="312"/>
        </pc:sldMkLst>
        <pc:spChg chg="mod">
          <ac:chgData name="Hagnes Queiroz" userId="f62bff9bfb31c6a3" providerId="LiveId" clId="{B14D2A43-442E-47ED-BE0E-27A90D19C19A}" dt="2024-02-18T21:30:12.973" v="38" actId="20577"/>
          <ac:spMkLst>
            <pc:docMk/>
            <pc:sldMk cId="1595510740" sldId="312"/>
            <ac:spMk id="2" creationId="{3749AC89-09A9-89EC-F971-F208F00A395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65C410B-1446-3C89-CEFB-B96D394781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F21C475-02D6-D004-C1E0-10D15C5D4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355A87A3-AA59-6109-954B-0B8BB9270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E4CF1C73-44E7-1502-0E1A-F2302756C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EAE2A04-5C6D-78C1-6FBB-84140CFF0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828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BD55CA-81F9-A293-C74D-223C28D1D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95C3C8A-9BFA-85EF-F963-94004F662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931D7B98-888A-9A69-47DC-CACD990AA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3251AC1-154C-2862-0BED-0BE8240E1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66F6FD55-4D41-EF1B-0596-0CFCD234D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9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43291C-993D-D69C-A937-B1C44990B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826BDC4-FBDC-FCEE-F1AB-702E6E23B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1CBE60F-5E1E-43A8-7482-C9D4FDEF9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EDAE0CD-DB94-5082-5FCD-4F3C50627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4F23C4EC-F321-BD5F-2A23-13BB7FCBD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995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8917499-2676-F320-D5C6-B17C7F1DF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FF16DB2-2334-3673-F8D5-49E96BAA3F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057619D1-B2C9-C164-921A-FA1560C1A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029D189F-0400-AFB4-0F8E-2BC52344A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BFFF2FA5-1430-C1C2-ABB7-6AAA0E27D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39300D15-B2E9-B42F-98AF-C09A4973A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5202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9D8DAA-1D73-71E0-87B7-3FE593C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F1AC782C-319F-5E6F-0418-A43187FAE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968F885B-91AA-F236-BE02-D8AF078F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D1B4B411-6622-DBB8-397F-ED5171C8A4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7A6E5725-FD0D-A348-1ED4-078A1A65D0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FDEEC20E-5508-4086-AA45-90B8D45E5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2952DCA2-DF72-1C95-66AC-B30A27A2D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B60268A2-AF6F-B751-7957-25C44483F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90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7C49749-1DDB-E45B-4412-0D88BDE7C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17F09053-A6D1-B382-0DFC-3752208B9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748D5287-28DB-8184-8E20-8901A2EC6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65B15A02-A5EC-CFE4-E274-01D35960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139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37C2143A-5CFD-F586-CC4C-218B9F2C8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727D69C2-6F14-E61C-6E4B-FBFBE372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B963468-23B7-3630-FAD0-CCD4C7E4C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756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3017B6-7016-D6B7-8460-86601E10F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D3CD6FC5-40DB-C310-0083-592D6F8E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BD0ADFD0-7FA7-2B61-5B19-6E70E6E83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8DE41D28-2598-D332-EB9D-7473A57A8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40B23482-C4BF-4EC6-0FBF-D1195B9E2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D600937B-329C-A149-3735-BDC47A1F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804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32E8A4A-F7A2-3880-9E59-421C175E3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0BF6B232-5D02-6DE6-7FBF-F9A905F0C8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88259EDB-32D0-37CD-6A5F-8D64152D7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6C17C77-9C40-493C-F03E-883BF5255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DEBD00E-E159-1822-F62B-1026C4387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F1AAC080-7D24-4E4D-9E00-9CAD67F4F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7017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C75CD5-C97B-7F1F-5BFC-E291798C6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4FA64CF9-C696-ED55-F7FF-D0C7A1668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CD1975A-BA2C-B374-EAE0-687BF3FF0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A4F6E28A-1B40-6905-7401-C44978426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7177A2D5-05C4-BDC1-5439-2FACF7F2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8686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D3A62FED-26F5-4E7E-7B7F-45CC2BED7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618BD633-93B9-2DD5-1C38-C71F15ED2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E9E5964-A22C-26F6-7CFE-F460CEC15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204B4CB-D918-4E5B-B837-D1D5EBB6A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0C5D9421-C232-FB05-B43D-633CAE347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100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AC61E469-3DF7-C0EA-0947-0243B212A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81FEAE61-7054-3A41-D0CE-BAE542006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101C89C7-6B6E-D250-4292-03787052E7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FC001-9145-454E-B46C-DF67B3BE6A83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5EC25F2-D6B6-6E65-F3E5-35CD1BE57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B2AA3B7-160F-F586-383B-B7743DB2F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6D337-92A7-438B-ABF7-EC5A7486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8995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xmlns="" id="{7FFC65B1-045D-2FF6-3F98-C3F790BFC566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dirty="0">
                <a:solidFill>
                  <a:prstClr val="white"/>
                </a:solidFill>
                <a:latin typeface="Georgia" panose="02040502050405020303" pitchFamily="18" charset="0"/>
              </a:rPr>
              <a:t>O</a:t>
            </a: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DISCÍPULO E A FÉ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7005190C-B223-D97D-0CC1-29E642AF8B3B}"/>
              </a:ext>
            </a:extLst>
          </p:cNvPr>
          <p:cNvSpPr txBox="1"/>
          <p:nvPr/>
        </p:nvSpPr>
        <p:spPr>
          <a:xfrm>
            <a:off x="3011358" y="4951744"/>
            <a:ext cx="6573900" cy="4767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Nome do professor</a:t>
            </a:r>
          </a:p>
        </p:txBody>
      </p:sp>
      <p:sp>
        <p:nvSpPr>
          <p:cNvPr id="7" name="Retângulo de cantos arredondados 14">
            <a:extLst>
              <a:ext uri="{FF2B5EF4-FFF2-40B4-BE49-F238E27FC236}">
                <a16:creationId xmlns:a16="http://schemas.microsoft.com/office/drawing/2014/main" xmlns="" id="{7A3A43CC-BF9D-EE62-A443-13DF9A7BE391}"/>
              </a:ext>
            </a:extLst>
          </p:cNvPr>
          <p:cNvSpPr/>
          <p:nvPr/>
        </p:nvSpPr>
        <p:spPr>
          <a:xfrm>
            <a:off x="5301562" y="862544"/>
            <a:ext cx="1922429" cy="56477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LIÇÃO </a:t>
            </a:r>
            <a:r>
              <a:rPr lang="pt-BR" sz="2400" b="1" dirty="0">
                <a:solidFill>
                  <a:prstClr val="white"/>
                </a:solidFill>
                <a:latin typeface="Georgia" pitchFamily="18" charset="0"/>
              </a:rPr>
              <a:t>6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359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9853AB9-63BB-22CB-2D5E-7B657D705ADF}"/>
              </a:ext>
            </a:extLst>
          </p:cNvPr>
          <p:cNvSpPr txBox="1"/>
          <p:nvPr/>
        </p:nvSpPr>
        <p:spPr>
          <a:xfrm>
            <a:off x="619760" y="386080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“Ora, a fé é o firme fundamento das coisas que 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esperam, e a prova das coisas que se não veem."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(Hebreus 11.1)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72140616-F6C9-DC95-728A-316820F72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0" y="2866293"/>
            <a:ext cx="4328160" cy="3246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5394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91811FE-1B57-45AE-0E2E-186A835E7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3C37415-BF71-DA97-A264-351959E0A0C0}"/>
              </a:ext>
            </a:extLst>
          </p:cNvPr>
          <p:cNvSpPr txBox="1"/>
          <p:nvPr/>
        </p:nvSpPr>
        <p:spPr>
          <a:xfrm>
            <a:off x="421639" y="2025098"/>
            <a:ext cx="11348720" cy="39159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Citar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personagens bíblicos do Antigo e Novo Testamento que experimentaram a fé em seus vários aspectos.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Reconhece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 que Cristo é o cerne e objeto da verdadeira fé.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Relacionar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e memorizar as três qualidades da fé ensinadas nesta lição.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Resolver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viver uma fé viva em comunhão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íntima e pessoal com Jesus.</a:t>
            </a:r>
          </a:p>
        </p:txBody>
      </p:sp>
      <p:sp>
        <p:nvSpPr>
          <p:cNvPr id="3" name="Retângulo de cantos arredondados 14">
            <a:extLst>
              <a:ext uri="{FF2B5EF4-FFF2-40B4-BE49-F238E27FC236}">
                <a16:creationId xmlns:a16="http://schemas.microsoft.com/office/drawing/2014/main" xmlns="" id="{C7A6EE6F-5C69-946D-5AF9-C45E75FB8F68}"/>
              </a:ext>
            </a:extLst>
          </p:cNvPr>
          <p:cNvSpPr/>
          <p:nvPr/>
        </p:nvSpPr>
        <p:spPr>
          <a:xfrm>
            <a:off x="4660592" y="705842"/>
            <a:ext cx="2870815" cy="56477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1294442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4A1DBF2C-8B06-D27F-42E6-39E7A6145474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1986842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9853AB9-63BB-22CB-2D5E-7B657D705ADF}"/>
              </a:ext>
            </a:extLst>
          </p:cNvPr>
          <p:cNvSpPr txBox="1"/>
          <p:nvPr/>
        </p:nvSpPr>
        <p:spPr>
          <a:xfrm>
            <a:off x="421640" y="3842220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 melhor definição para fé é a do texto bíblico que introduz este comentário. Nesta acepção, ela é a base da esperança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que faz o crente seguir adiante, firmado nas promessas de Deus e deixando para trás as dúvidas, incertezas e incredulidade.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CE742AAD-32C7-A632-95F8-22353C5FB6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890" y="219666"/>
            <a:ext cx="4987426" cy="33197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19473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FF00680-2A85-0B94-D3A2-749C015CC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461D46D-F164-C860-D64D-897A337D41AB}"/>
              </a:ext>
            </a:extLst>
          </p:cNvPr>
          <p:cNvSpPr txBox="1"/>
          <p:nvPr/>
        </p:nvSpPr>
        <p:spPr>
          <a:xfrm>
            <a:off x="421640" y="3750382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Ela é o ponto de partida para o pecador conhecer ao Senhor e receber a salvação.  Segundo o apóstolo Paulo, a fé nasce na vida de cada um quando se ouve a Palavra de Deus, que é também o alimento para que ela, a fé, se torne cada vez mais consolidada e robustecida.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FC939788-B8E5-8B01-C1A1-B1895B8B2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030" y="230523"/>
            <a:ext cx="5374257" cy="3198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m 4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B65B8F22-0022-3A57-A581-EA1342EE4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77" y="200074"/>
            <a:ext cx="5237793" cy="3228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76747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CD49B19-5D86-3C43-8DDA-D2A4AA23C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 maneiras de construir sua fé em Deus - Boas Novas">
            <a:extLst>
              <a:ext uri="{FF2B5EF4-FFF2-40B4-BE49-F238E27FC236}">
                <a16:creationId xmlns:a16="http://schemas.microsoft.com/office/drawing/2014/main" xmlns="" id="{83B62FC7-0033-4747-9541-6F40CFFB7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71" y="85848"/>
            <a:ext cx="7405058" cy="40893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56E4ACC-D08D-0560-5330-82DDA6615BDB}"/>
              </a:ext>
            </a:extLst>
          </p:cNvPr>
          <p:cNvSpPr txBox="1"/>
          <p:nvPr/>
        </p:nvSpPr>
        <p:spPr>
          <a:xfrm>
            <a:off x="421640" y="4365508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Ter fé é vital para as relações do crente com Deus. É impossível esta comunhão sem ela, “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porque é necessário que aquele que se aproxima de Deus creia que ele existe, e que é galardoador dos que o buscam</a:t>
            </a:r>
            <a:r>
              <a:rPr lang="pt-BR" sz="3200" dirty="0">
                <a:solidFill>
                  <a:prstClr val="black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”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(Hebreus 11.6).</a:t>
            </a:r>
          </a:p>
        </p:txBody>
      </p:sp>
    </p:spTree>
    <p:extLst>
      <p:ext uri="{BB962C8B-B14F-4D97-AF65-F5344CB8AC3E}">
        <p14:creationId xmlns:p14="http://schemas.microsoft.com/office/powerpoint/2010/main" val="1411495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2F9ED9E-BB29-0718-B672-F9263C72A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1487CAE3-A86A-4BC6-A398-6D1030EBE26A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I. A IMPORTÂNCIA DA FÉ</a:t>
            </a:r>
          </a:p>
        </p:txBody>
      </p:sp>
    </p:spTree>
    <p:extLst>
      <p:ext uri="{BB962C8B-B14F-4D97-AF65-F5344CB8AC3E}">
        <p14:creationId xmlns:p14="http://schemas.microsoft.com/office/powerpoint/2010/main" val="2096425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2A13D32-2EF5-674E-53B0-8AE91AFBF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C21AEFD-A8B7-988A-909E-D0D7F6CE9553}"/>
              </a:ext>
            </a:extLst>
          </p:cNvPr>
          <p:cNvSpPr txBox="1"/>
          <p:nvPr/>
        </p:nvSpPr>
        <p:spPr>
          <a:xfrm>
            <a:off x="462280" y="3897031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A fé no Antigo Testamento.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 você percorrer a Bíblia, de Gênesis a Apocalipse, vai descobrir que ela é o livro que trata das relações do homem com Deus mediante a fé. A fé é de tal importância que o capítulo 11 de Hebreus é considerado como a galeria dos heróis da fé.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03E83E55-C1DF-D8B6-4AA9-534904BBB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285" y="134663"/>
            <a:ext cx="7385430" cy="3540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7749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F5D466E-F67C-5618-1575-B62EA7E0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0683A21-1103-DE94-F33F-2A3BCB34E8F3}"/>
              </a:ext>
            </a:extLst>
          </p:cNvPr>
          <p:cNvSpPr txBox="1"/>
          <p:nvPr/>
        </p:nvSpPr>
        <p:spPr>
          <a:xfrm>
            <a:off x="421640" y="4768299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Eles viveram nos tempos do Antigo Testamento e estavam firmados nas promessas de Deus para o futuro.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Leia Hebreus 11</a:t>
            </a:r>
          </a:p>
        </p:txBody>
      </p:sp>
      <p:pic>
        <p:nvPicPr>
          <p:cNvPr id="1026" name="Picture 2" descr="Adalia Helena: Slides: Lição 9 - Contrastes na Adoração da Antiga e Nova  Aliança : Adultos - CPAD">
            <a:extLst>
              <a:ext uri="{FF2B5EF4-FFF2-40B4-BE49-F238E27FC236}">
                <a16:creationId xmlns:a16="http://schemas.microsoft.com/office/drawing/2014/main" xmlns="" id="{4905B63E-9B13-0354-5AB0-2D53EC1C3F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" t="20547" r="9740" b="8060"/>
          <a:stretch/>
        </p:blipFill>
        <p:spPr bwMode="auto">
          <a:xfrm>
            <a:off x="2438400" y="138022"/>
            <a:ext cx="7758024" cy="44443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647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7242DE0-B689-005D-2546-EBEACBE68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5528C04C-6C58-A310-03C8-AB4BD04EDB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26" y="151916"/>
            <a:ext cx="4756304" cy="31696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6C361988-49CB-96D5-1304-FDCA5F8D5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70" y="151916"/>
            <a:ext cx="4237364" cy="31780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B223A0F-2276-A3C8-0B82-6C6EE67DFCDA}"/>
              </a:ext>
            </a:extLst>
          </p:cNvPr>
          <p:cNvSpPr txBox="1"/>
          <p:nvPr/>
        </p:nvSpPr>
        <p:spPr>
          <a:xfrm>
            <a:off x="540043" y="3879778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Eles olhavam para a cruz, o divisor entre a velha e a nova aliança. Por causa de sua fé foram massacrados,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vituperados, perseguidos, mas em momento algum fraquejaram, pois estavam certos da promessa do nascimento de Jesus Cristo, não obstante a verem de longe.</a:t>
            </a:r>
          </a:p>
        </p:txBody>
      </p:sp>
    </p:spTree>
    <p:extLst>
      <p:ext uri="{BB962C8B-B14F-4D97-AF65-F5344CB8AC3E}">
        <p14:creationId xmlns:p14="http://schemas.microsoft.com/office/powerpoint/2010/main" val="1678023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F6F12AA-03FE-C2F7-0D83-C201830F5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592E708-8A3E-2383-6F20-532A9E7E231F}"/>
              </a:ext>
            </a:extLst>
          </p:cNvPr>
          <p:cNvSpPr txBox="1"/>
          <p:nvPr/>
        </p:nvSpPr>
        <p:spPr>
          <a:xfrm>
            <a:off x="335088" y="4880442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A fé no Novo Testamento.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Os crentes da atualidade, segundo o escritor do mesmo livro bíblico citado acima, são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mais bem-aventurados do que os do Antigo Testamento.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914659C-F18A-379E-1703-C70BFCE87F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108" y="479252"/>
            <a:ext cx="5720679" cy="3816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3377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CECDE54-6AA1-3F03-CA0E-F293EF87C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D0D2915C-6734-F9BF-A656-62406854CFAA}"/>
              </a:ext>
            </a:extLst>
          </p:cNvPr>
          <p:cNvSpPr txBox="1"/>
          <p:nvPr/>
        </p:nvSpPr>
        <p:spPr>
          <a:xfrm>
            <a:off x="421640" y="3181039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caso dos crentes de hoje, a cruz já está no passado, mas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projeta com segurança o fato de que se Deus cumpriu a promessa que tanto os heróis da fé almejavam, mesmo que eles não a tenham fisicamente alcançado, Deus dará continuidade ao seu plano até que se consumem todas as coisas. Leia Hebreus 11.40.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5844B81E-5328-C1FE-4708-3CA25EBD6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944" y="335340"/>
            <a:ext cx="4766221" cy="2570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Stream Paixão de Cristo - JESUS A TERRA A CRUZ E CÉU 1 Parte by tribodzn |  Listen online for free on SoundCloud">
            <a:extLst>
              <a:ext uri="{FF2B5EF4-FFF2-40B4-BE49-F238E27FC236}">
                <a16:creationId xmlns:a16="http://schemas.microsoft.com/office/drawing/2014/main" xmlns="" id="{C48AE4C6-21ED-7C9C-6E73-B26A88864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70" y="305825"/>
            <a:ext cx="4694334" cy="2629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76617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C7699B3-6E6E-D0F7-FCA0-9B9DED4B4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s 18 Homens mais importantes da Bíblia - Concursos Bíblicos">
            <a:extLst>
              <a:ext uri="{FF2B5EF4-FFF2-40B4-BE49-F238E27FC236}">
                <a16:creationId xmlns:a16="http://schemas.microsoft.com/office/drawing/2014/main" xmlns="" id="{7B8ACC0F-F69B-7A2D-9E9D-0628F09BF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856" y="207573"/>
            <a:ext cx="6504318" cy="3658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60E6B35-B55B-493F-050B-21431145B1F5}"/>
              </a:ext>
            </a:extLst>
          </p:cNvPr>
          <p:cNvSpPr txBox="1"/>
          <p:nvPr/>
        </p:nvSpPr>
        <p:spPr>
          <a:xfrm>
            <a:off x="421640" y="4276593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Os servos de Deus do Antigo Testamento honraram a fé, e agora, como uma nuvem de testemunhas (Hebreus 12.1), esperam que os crentes de hoje, também, vão cumprir a sua parte. Só a fé os fez triunfar. Só a fé lhe fará triunfar.</a:t>
            </a:r>
          </a:p>
        </p:txBody>
      </p:sp>
    </p:spTree>
    <p:extLst>
      <p:ext uri="{BB962C8B-B14F-4D97-AF65-F5344CB8AC3E}">
        <p14:creationId xmlns:p14="http://schemas.microsoft.com/office/powerpoint/2010/main" val="94339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B4599BC-F640-2B71-2CA1-8FA88204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AB9E60-B395-B950-78FF-1096FB3EC62C}"/>
              </a:ext>
            </a:extLst>
          </p:cNvPr>
          <p:cNvSpPr txBox="1"/>
          <p:nvPr/>
        </p:nvSpPr>
        <p:spPr>
          <a:xfrm>
            <a:off x="421639" y="4319725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3. A fé na vida cristã.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Tudo quanto fizermos, se não tiver a fé como base, não terá nenhum sentido. A Bíblia diz que aquilo que não se faz por fé constitui-se pecado (Romanos 14.23). “Sem fé é impossível agradar a Deus" (Hebreus 11.6).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5ACE725-32E5-D6F5-FEFC-AAEEE8D93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144" y="256799"/>
            <a:ext cx="5117709" cy="3684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8936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399F452-0F83-A8DB-FBA5-7DF4440DA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7086846-B14C-2406-41A3-44A914EFBAB7}"/>
              </a:ext>
            </a:extLst>
          </p:cNvPr>
          <p:cNvSpPr txBox="1"/>
          <p:nvPr/>
        </p:nvSpPr>
        <p:spPr>
          <a:xfrm>
            <a:off x="5443268" y="3897031"/>
            <a:ext cx="649374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Porque se ela não estiver operando, a incredulidade predomina, gerando incertezas e fracassos. Quem duvida jamais realiza qualquer coisa para Deus.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94F4C500-2413-9552-F29B-3FF59281C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566" y="368943"/>
            <a:ext cx="5796951" cy="3243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0BD1CB2F-9CF4-22CC-0FB8-17FAAE54C2D4}"/>
              </a:ext>
            </a:extLst>
          </p:cNvPr>
          <p:cNvSpPr txBox="1"/>
          <p:nvPr/>
        </p:nvSpPr>
        <p:spPr>
          <a:xfrm>
            <a:off x="177226" y="274052"/>
            <a:ext cx="5007250" cy="1191816"/>
          </a:xfrm>
          <a:prstGeom prst="wedgeRoundRectCallout">
            <a:avLst>
              <a:gd name="adj1" fmla="val -21431"/>
              <a:gd name="adj2" fmla="val 110995"/>
              <a:gd name="adj3" fmla="val 16667"/>
            </a:avLst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Por que a fé é tão importante na vida cristã? </a:t>
            </a:r>
          </a:p>
        </p:txBody>
      </p:sp>
      <p:pic>
        <p:nvPicPr>
          <p:cNvPr id="5" name="Imagem 4" descr="Uma imagem contendo terno, pessoa, homem, em pé&#10;&#10;Descrição gerada automaticamente">
            <a:extLst>
              <a:ext uri="{FF2B5EF4-FFF2-40B4-BE49-F238E27FC236}">
                <a16:creationId xmlns:a16="http://schemas.microsoft.com/office/drawing/2014/main" xmlns="" id="{93CAF65A-786F-1C58-6B03-63E5B671B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186" y="2125276"/>
            <a:ext cx="3739037" cy="486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50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BCE40DE-5E7D-10A4-479E-8FAFA7C59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83B77B3-EEC4-0AC3-716C-9BD4C7788BAC}"/>
              </a:ext>
            </a:extLst>
          </p:cNvPr>
          <p:cNvSpPr txBox="1"/>
          <p:nvPr/>
        </p:nvSpPr>
        <p:spPr>
          <a:xfrm>
            <a:off x="421639" y="3291456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Este sentimento deixa o crente indeciso, o que compromete o seu caminhar vitorioso, pois poderá agir como Pedro que,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ao primeiro momento, deu passadas firmes sobre as águas do mar, mas logo começou a afundar. A dúvida deixou-o sem saber se olhava somente para Jesus ou para as circunstâncias adversas à sua volta.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A2AF0A0C-1B57-2BAE-78A6-5700252AB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602" y="196792"/>
            <a:ext cx="5438335" cy="2719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41714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61E3E1E-9591-22DF-0289-816A8B92B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C6CD958-FFE9-ADDD-1995-32A0EE190B97}"/>
              </a:ext>
            </a:extLst>
          </p:cNvPr>
          <p:cNvSpPr txBox="1"/>
          <p:nvPr/>
        </p:nvSpPr>
        <p:spPr>
          <a:xfrm>
            <a:off x="421640" y="2665562"/>
            <a:ext cx="11348720" cy="39159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4. O objeto da fé.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Você vai aprender, agora, que a sua fé deve gravitar em torno da pessoa de Jesus. O autor dos Hebreus, ao concluir sua profunda reflexão sobre a fé, finaliza: "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Olhando para Jesus, autor e consumador da fé, o qual pelo gozo que lhe estava proposto, suportou a cruz, desprezando a ignomínia, e assentou-se à destra do trono de Deus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" (Hebreus 12.2).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23CABED1-FF78-7714-6141-2056C6DFA9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93" y="153598"/>
            <a:ext cx="3560030" cy="2374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4716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FD51C29-8FD9-DFF7-987F-41634A3CA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24CC2569-C20D-0A71-4CB4-FFC6843129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294" y="139129"/>
            <a:ext cx="6317411" cy="4725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37034A4-E2D2-9C6B-D9C8-DAA4CB7F8F48}"/>
              </a:ext>
            </a:extLst>
          </p:cNvPr>
          <p:cNvSpPr txBox="1"/>
          <p:nvPr/>
        </p:nvSpPr>
        <p:spPr>
          <a:xfrm>
            <a:off x="421640" y="5277257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 fé não pode estar direcionada para outro foco. Se for o caso, não é a fé legítima que se sustenta só no Filho de Deus.</a:t>
            </a:r>
          </a:p>
        </p:txBody>
      </p:sp>
    </p:spTree>
    <p:extLst>
      <p:ext uri="{BB962C8B-B14F-4D97-AF65-F5344CB8AC3E}">
        <p14:creationId xmlns:p14="http://schemas.microsoft.com/office/powerpoint/2010/main" val="283505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CE9A350-760F-4C8C-678E-F53D54E3F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BDB7A65-5488-3C43-AA8B-F6A92D345C71}"/>
              </a:ext>
            </a:extLst>
          </p:cNvPr>
          <p:cNvSpPr txBox="1"/>
          <p:nvPr/>
        </p:nvSpPr>
        <p:spPr>
          <a:xfrm>
            <a:off x="421640" y="3421222"/>
            <a:ext cx="11348720" cy="316682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Por outro lado, não se trata da fé apenas por causa das obras que ele realizou ou pode realizar, mas daquela que se traduz na certeza pessoal dada a cada crente não só para vencer circunstâncias adversas, se esta for a sua vontade, mas também para você continuar a servi-lo, ainda que seja do agrado de Cristo que você passe pelo vale da sombra da morte.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C3BD21AC-EE19-A8F3-B673-FF57FD9B94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366" y="179426"/>
            <a:ext cx="5460525" cy="3076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3967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1DD7854-A649-4CF6-9BEC-6CBC53261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03F0C0F-3677-7AB0-51B2-B7231C6495D4}"/>
              </a:ext>
            </a:extLst>
          </p:cNvPr>
          <p:cNvSpPr txBox="1"/>
          <p:nvPr/>
        </p:nvSpPr>
        <p:spPr>
          <a:xfrm>
            <a:off x="421639" y="5285883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Neste caso, como disse Paulo, o morrer é ganho e significa o triunfo definitivo da fé.</a:t>
            </a:r>
          </a:p>
        </p:txBody>
      </p:sp>
      <p:pic>
        <p:nvPicPr>
          <p:cNvPr id="3074" name="Picture 2" descr="Uma Palavra de Alento do Senhor: Como Você Pode ter Vida Eterna Através da  Cruz de Jesus Cristo">
            <a:extLst>
              <a:ext uri="{FF2B5EF4-FFF2-40B4-BE49-F238E27FC236}">
                <a16:creationId xmlns:a16="http://schemas.microsoft.com/office/drawing/2014/main" xmlns="" id="{88F444D4-7222-A934-E9DB-81AF8A5BA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896" y="155276"/>
            <a:ext cx="4067175" cy="5029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201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83D2B96-C401-8B93-FD1C-9EE03B8BE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FA02983-8C47-5BB5-85AE-6DB402BA78A5}"/>
              </a:ext>
            </a:extLst>
          </p:cNvPr>
          <p:cNvSpPr txBox="1"/>
          <p:nvPr/>
        </p:nvSpPr>
        <p:spPr>
          <a:xfrm>
            <a:off x="421640" y="4319726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Foi a fé centrada na pessoa de Cristo que levou os amigos de Daniel a enfrentarem a fornalha de fogo ardente. Eles criam no livramento, mas também criam que aquela circunstância poderia levá-los à presença de Deus.</a:t>
            </a:r>
          </a:p>
        </p:txBody>
      </p:sp>
      <p:pic>
        <p:nvPicPr>
          <p:cNvPr id="4098" name="Picture 2" descr="A História de Sadraque, Mesaque e Abdenego- ( jogados na fornalha) - Aleyr  Azeredo - YouTube">
            <a:extLst>
              <a:ext uri="{FF2B5EF4-FFF2-40B4-BE49-F238E27FC236}">
                <a16:creationId xmlns:a16="http://schemas.microsoft.com/office/drawing/2014/main" xmlns="" id="{53F6DCC0-5F64-1207-6060-00A9AEFE3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939" y="256798"/>
            <a:ext cx="6832121" cy="384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951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592F5D2-6FB4-5C60-0105-2894534E0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F27A4E69-D19E-BFEC-6787-D9F818716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871" y="76797"/>
            <a:ext cx="4023751" cy="3017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98AE0E5-BABF-A27D-275D-FC8FB514FE51}"/>
              </a:ext>
            </a:extLst>
          </p:cNvPr>
          <p:cNvSpPr txBox="1"/>
          <p:nvPr/>
        </p:nvSpPr>
        <p:spPr>
          <a:xfrm>
            <a:off x="421640" y="3311703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É tanto que disseram ao rei: "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Não necessitamos de te responder sobre este negócio. Eis que o nosso Deus, a quem nós servimos, é que nos pode livrar; ele nos livrará do forno de fogo ardente, e da tua mão, ó rei. E se não, fica sabendo, ó rei, que não serviremos a teus deuses nem adoraremos a estátua de ouro que levantaste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" (Daniel 3.17,18).</a:t>
            </a:r>
          </a:p>
        </p:txBody>
      </p:sp>
    </p:spTree>
    <p:extLst>
      <p:ext uri="{BB962C8B-B14F-4D97-AF65-F5344CB8AC3E}">
        <p14:creationId xmlns:p14="http://schemas.microsoft.com/office/powerpoint/2010/main" val="1793456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94007CB-FA5F-65C5-0D7A-56E8F00ED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AACA693-A742-776F-BAB3-E94065A6F935}"/>
              </a:ext>
            </a:extLst>
          </p:cNvPr>
          <p:cNvSpPr txBox="1"/>
          <p:nvPr/>
        </p:nvSpPr>
        <p:spPr>
          <a:xfrm>
            <a:off x="223232" y="1050314"/>
            <a:ext cx="6419107" cy="49064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 visão de Nabucodonosor veio confirmar esta verdade. Ele viu o quarto homem na fornalha, que não era outro senão o Filho Deus. Para os amigos de Daniel, então, não fazia diferença.</a:t>
            </a:r>
          </a:p>
        </p:txBody>
      </p:sp>
      <p:pic>
        <p:nvPicPr>
          <p:cNvPr id="5122" name="Picture 2" descr="Sadraque Mesaque e Abede-nego na fornalha ardente">
            <a:extLst>
              <a:ext uri="{FF2B5EF4-FFF2-40B4-BE49-F238E27FC236}">
                <a16:creationId xmlns:a16="http://schemas.microsoft.com/office/drawing/2014/main" xmlns="" id="{963E9809-05EA-BB1F-4533-FDC762C1A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946" y="340743"/>
            <a:ext cx="4816822" cy="61765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189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8174D06-77FF-4D65-E095-19410648F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A36D029-C5DF-39F4-7937-E81808D7DE2E}"/>
              </a:ext>
            </a:extLst>
          </p:cNvPr>
          <p:cNvSpPr txBox="1"/>
          <p:nvPr/>
        </p:nvSpPr>
        <p:spPr>
          <a:xfrm>
            <a:off x="352629" y="4338042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Fora da fornalha tinham a proteção do Senhor, na fornalha Ele os acompanhava e se fossem levados para o Céu, ficariam para sempre na sua gloriosa e majestosa presença. Este é, portanto, o cerne da verdadeira fé: Cristo.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836C1AF7-1DB8-3F3A-E00E-B3E30A3074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96" y="102473"/>
            <a:ext cx="7223185" cy="40630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23823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B844F74-A213-1B46-15A0-A020B3CC4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3C5D1547-0E3D-C62A-0C0F-026DA3251234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II. AS QUALIDADES DA FÉ</a:t>
            </a:r>
            <a:endParaRPr kumimoji="0" lang="pt-B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086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7EEE934-AC47-0892-D46C-C0844FD34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0BDCC31-C3E0-263B-558E-2F394868EEF8}"/>
              </a:ext>
            </a:extLst>
          </p:cNvPr>
          <p:cNvSpPr txBox="1"/>
          <p:nvPr/>
        </p:nvSpPr>
        <p:spPr>
          <a:xfrm>
            <a:off x="421640" y="4768299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Fé para a salvação.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Esta fé é aquela que leva o crente a reconhecer os seus pecados e a aceitar o sacrifício de Cristo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em seu lugar.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5F9E941-9C43-8B4C-B920-658DB84001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721" y="195869"/>
            <a:ext cx="6604558" cy="4400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633285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B3F38DD-D2D2-1A55-971A-C6D6A2CD6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4332B13-2793-C3A4-D5DD-124F89A4B201}"/>
              </a:ext>
            </a:extLst>
          </p:cNvPr>
          <p:cNvSpPr txBox="1"/>
          <p:nvPr/>
        </p:nvSpPr>
        <p:spPr>
          <a:xfrm>
            <a:off x="421639" y="4949786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Ela é o ponto de partida que introduz o crente à vida cristã mediante o novo nascimento. É como a centelha que dá a partida para fazer funcionar o motor de qualquer veículo.</a:t>
            </a:r>
          </a:p>
        </p:txBody>
      </p:sp>
      <p:pic>
        <p:nvPicPr>
          <p:cNvPr id="5" name="Imagem 4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34CC13AA-BBFE-89BF-CE98-E031CEF34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703" y="171568"/>
            <a:ext cx="6304593" cy="4437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76455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735D5CC-9ABF-7E6E-4C8C-6CE47469A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31B438B-5141-D833-4918-0A63E71F9BDF}"/>
              </a:ext>
            </a:extLst>
          </p:cNvPr>
          <p:cNvSpPr txBox="1"/>
          <p:nvPr/>
        </p:nvSpPr>
        <p:spPr>
          <a:xfrm>
            <a:off x="421640" y="3813928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Fé vitoriosa.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Você vai descobrir que, no exercício da vida cristã, a fé varia de intensidade. A Bíblia fala de "pouca fé“ (Mateus 6.30), "tanta fé" (Mateus 8.10), "fé como um grão de mostarda" (Mateus 17.20), "homem cheio de fé" (Atos 6.5) e sobre "a medida da fé" (Romanos 12.6).</a:t>
            </a:r>
          </a:p>
        </p:txBody>
      </p:sp>
      <p:pic>
        <p:nvPicPr>
          <p:cNvPr id="6146" name="Picture 2" descr="Vida vitoriosa – Encontro com Cristo">
            <a:extLst>
              <a:ext uri="{FF2B5EF4-FFF2-40B4-BE49-F238E27FC236}">
                <a16:creationId xmlns:a16="http://schemas.microsoft.com/office/drawing/2014/main" xmlns="" id="{4F112F80-696D-14C4-459E-E66606DE8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611" y="171718"/>
            <a:ext cx="4573835" cy="3429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3890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44A73A6-19F8-468A-3CEF-89D409589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C5B08D3-CD3E-C485-D5D7-142816B956CC}"/>
              </a:ext>
            </a:extLst>
          </p:cNvPr>
          <p:cNvSpPr txBox="1"/>
          <p:nvPr/>
        </p:nvSpPr>
        <p:spPr>
          <a:xfrm>
            <a:off x="421640" y="3224171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Isto explica por que uns fazem coisas grandes para Deus, enquanto outros vivem uma vida cristã de menor intensidade. Significa que o trabalho de cada um será, também, proporcional ao tamanho de sua fé. Só fará grandes coisas para Deus quem tiver fé abundante e fundamentada nas promessas do Altíssimo.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85EAC975-8902-A4D5-3658-1E92EBCC8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666" y="0"/>
            <a:ext cx="5009296" cy="33421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450568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36CF15F-19C8-33FB-8F70-3557FFC23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D0E1C0E-0A63-162A-4D91-F56A35FDC33C}"/>
              </a:ext>
            </a:extLst>
          </p:cNvPr>
          <p:cNvSpPr txBox="1"/>
          <p:nvPr/>
        </p:nvSpPr>
        <p:spPr>
          <a:xfrm>
            <a:off x="421640" y="4345604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3. Dom da fé.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dom da fé situa-se numa dimensão mais profunda. Trata-se de manifestação sobrenatural para a realização de maravilhas, sendo uma particularidade que o Espírito concede ao crente para aquilo que for útil.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E2B760D3-4802-61F0-C5B1-C25FCBA59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921" y="591189"/>
            <a:ext cx="5313153" cy="3258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DACAD5FA-788C-A209-2CBA-0DCB836E90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0" y="591189"/>
            <a:ext cx="5395441" cy="3258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059394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8C2CA4F-86DC-0FFA-FCDF-B8C07B144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81E2DC6-62E1-7933-A150-C1C253CE3432}"/>
              </a:ext>
            </a:extLst>
          </p:cNvPr>
          <p:cNvSpPr txBox="1"/>
          <p:nvPr/>
        </p:nvSpPr>
        <p:spPr>
          <a:xfrm>
            <a:off x="421640" y="5510171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Está entre os dons espirituais (1 Coríntios 12.11), assunto que você vai estudar mais detalhadamente na Lição 11.</a:t>
            </a:r>
          </a:p>
        </p:txBody>
      </p:sp>
      <p:pic>
        <p:nvPicPr>
          <p:cNvPr id="8194" name="Picture 2" descr="Jovens – Lição 5 – A Contemporaneidade dos Dons Espirituais – Iesus Kyrios">
            <a:extLst>
              <a:ext uri="{FF2B5EF4-FFF2-40B4-BE49-F238E27FC236}">
                <a16:creationId xmlns:a16="http://schemas.microsoft.com/office/drawing/2014/main" xmlns="" id="{688A4D5C-9A98-A282-848D-1C191C8C7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129" y="352963"/>
            <a:ext cx="8139742" cy="4829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173623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6E90334-97FF-02DB-E4B4-796BBE871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39A1E033-92B5-23CB-CEC2-B5D070EEF301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III. OS EFEITOS DA FÉ</a:t>
            </a:r>
          </a:p>
        </p:txBody>
      </p:sp>
    </p:spTree>
    <p:extLst>
      <p:ext uri="{BB962C8B-B14F-4D97-AF65-F5344CB8AC3E}">
        <p14:creationId xmlns:p14="http://schemas.microsoft.com/office/powerpoint/2010/main" val="1243977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798398A-E350-CD82-EBC5-C7158C18B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E1DEC75-2663-2C8F-869D-EB8E1016F33B}"/>
              </a:ext>
            </a:extLst>
          </p:cNvPr>
          <p:cNvSpPr txBox="1"/>
          <p:nvPr/>
        </p:nvSpPr>
        <p:spPr>
          <a:xfrm>
            <a:off x="421639" y="3267303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A fé produz salvação.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Já foi dito anteriormente que a fé é a base para a salvação. Portanto, o ponto focal da nossa responsabilidade, como crentes, é pregar o Evangelho para que os pecadores sejam tomados pela fé, reconheçam os seus pecados, confessem que Jesus é o Filho de Deus e o aceitem como único e suficiente salvador.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8B4954FE-A5DB-B8D1-AB13-188B88AE03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35" y="295535"/>
            <a:ext cx="4260485" cy="27943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m 5" descr="Desenho de uma pessoa&#10;&#10;Descrição gerada automaticamente com confiança baixa">
            <a:extLst>
              <a:ext uri="{FF2B5EF4-FFF2-40B4-BE49-F238E27FC236}">
                <a16:creationId xmlns:a16="http://schemas.microsoft.com/office/drawing/2014/main" xmlns="" id="{02431DE7-F238-B872-CA4C-FE0F6F58DC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403" y="143586"/>
            <a:ext cx="4999448" cy="29463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Seta: para a Direita 6">
            <a:extLst>
              <a:ext uri="{FF2B5EF4-FFF2-40B4-BE49-F238E27FC236}">
                <a16:creationId xmlns:a16="http://schemas.microsoft.com/office/drawing/2014/main" xmlns="" id="{7F8B0B16-5F8E-D6BF-9E9F-0A823ABE7D75}"/>
              </a:ext>
            </a:extLst>
          </p:cNvPr>
          <p:cNvSpPr/>
          <p:nvPr/>
        </p:nvSpPr>
        <p:spPr>
          <a:xfrm>
            <a:off x="4948720" y="1257093"/>
            <a:ext cx="1233577" cy="87126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11455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973E302-FCDB-13C8-2A15-98A98D280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C04A4B8-B08D-C8A1-E3B9-75C250EF2676}"/>
              </a:ext>
            </a:extLst>
          </p:cNvPr>
          <p:cNvSpPr txBox="1"/>
          <p:nvPr/>
        </p:nvSpPr>
        <p:spPr>
          <a:xfrm>
            <a:off x="249782" y="4002936"/>
            <a:ext cx="11692435" cy="26560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Esta é a mensagem que você, como novo crente, deve levar aos seus amigos. Você precisa sentir a mesma ansiedade do apóstolo Paulo, que afirmou: “Ai de mim se não pregar o Evangelho". Ou seja, o amor de Cristo deve constrangê-lo a proclamar a Palavra para produzir fé nos ouvintes para a salvação.</a:t>
            </a:r>
          </a:p>
        </p:txBody>
      </p:sp>
      <p:pic>
        <p:nvPicPr>
          <p:cNvPr id="9218" name="Picture 2" descr="7 Ideias de Evangelismo Criativo para Impactar Vidas">
            <a:extLst>
              <a:ext uri="{FF2B5EF4-FFF2-40B4-BE49-F238E27FC236}">
                <a16:creationId xmlns:a16="http://schemas.microsoft.com/office/drawing/2014/main" xmlns="" id="{FD87CAAE-D724-BBA8-ADFC-80706C202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189" y="86480"/>
            <a:ext cx="7201619" cy="3780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9575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FFBAA03-7432-6BF2-D29D-D0828F04F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BB427BC-DCC3-6F97-313E-2D1DD5E5D56A}"/>
              </a:ext>
            </a:extLst>
          </p:cNvPr>
          <p:cNvSpPr txBox="1"/>
          <p:nvPr/>
        </p:nvSpPr>
        <p:spPr>
          <a:xfrm>
            <a:off x="421640" y="4770408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A fé produz segurança.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Quem está em Cristo passa a viver em segurança, mesmo que as circunstâncias à sua volta sejam adversas. </a:t>
            </a:r>
          </a:p>
        </p:txBody>
      </p:sp>
      <p:pic>
        <p:nvPicPr>
          <p:cNvPr id="11266" name="Picture 2" descr="O Escudo da Fe | Pr. Leo Rosa">
            <a:extLst>
              <a:ext uri="{FF2B5EF4-FFF2-40B4-BE49-F238E27FC236}">
                <a16:creationId xmlns:a16="http://schemas.microsoft.com/office/drawing/2014/main" xmlns="" id="{1D86E97C-9C43-BD02-6C64-0D3F6C763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794" y="138022"/>
            <a:ext cx="5936412" cy="44226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919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55AD7EB-84A3-C7DE-A593-6007CC628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134B544-1E6E-FAD1-A02F-8EF735583614}"/>
              </a:ext>
            </a:extLst>
          </p:cNvPr>
          <p:cNvSpPr txBox="1"/>
          <p:nvPr/>
        </p:nvSpPr>
        <p:spPr>
          <a:xfrm>
            <a:off x="309497" y="108942"/>
            <a:ext cx="7738948" cy="66401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Cabem, neste caso, as palavras do salmista: "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Pelo que não temeremos, ainda que a terra se mude, e ainda que os montes se transportem para o meio dos mares; ainda que as águas rujam e se perturbem, ainda que os montes se abalem por sua braveza. Há um rio cujas correntes alegram a cidade de Deus, o santuário das moradas do Altíssimo. Deus está no meio dela; não será abalada; Deus a ajudará ao romper da manhã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" (Salmo 46.2-5). </a:t>
            </a:r>
          </a:p>
        </p:txBody>
      </p:sp>
      <p:pic>
        <p:nvPicPr>
          <p:cNvPr id="13314" name="Picture 2" descr="river of life in heaven – GOD'S HOTSPOT">
            <a:extLst>
              <a:ext uri="{FF2B5EF4-FFF2-40B4-BE49-F238E27FC236}">
                <a16:creationId xmlns:a16="http://schemas.microsoft.com/office/drawing/2014/main" xmlns="" id="{527BD0CF-CA0F-824E-629D-2D7D617BA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094" y="370936"/>
            <a:ext cx="3760309" cy="60039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6590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DF9BECE-A1A4-1EED-94BC-53A9613DC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F3C166A-4F93-1531-E9B8-098A4707D980}"/>
              </a:ext>
            </a:extLst>
          </p:cNvPr>
          <p:cNvSpPr txBox="1"/>
          <p:nvPr/>
        </p:nvSpPr>
        <p:spPr>
          <a:xfrm>
            <a:off x="559375" y="4138571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Isto significa que, pela fé, sempre seremos vitoriosos sobre Satanás. Se alguma circunstância levar você ao encontro do Pai, o Inimigo estará vencido para sempre, pois já não poderá intentar nenhum mal contra os salvos.</a:t>
            </a:r>
          </a:p>
        </p:txBody>
      </p:sp>
      <p:pic>
        <p:nvPicPr>
          <p:cNvPr id="14338" name="Picture 2" descr="Vista a armadura de Deus e derrote o diabo">
            <a:extLst>
              <a:ext uri="{FF2B5EF4-FFF2-40B4-BE49-F238E27FC236}">
                <a16:creationId xmlns:a16="http://schemas.microsoft.com/office/drawing/2014/main" xmlns="" id="{F54F514C-B159-0A96-F3BE-7621C4332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686" y="571052"/>
            <a:ext cx="9012627" cy="32362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91692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B54C636-5994-D7B3-3347-23745BA69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9383B4B-4336-1638-0B0E-EB41717A45F4}"/>
              </a:ext>
            </a:extLst>
          </p:cNvPr>
          <p:cNvSpPr txBox="1"/>
          <p:nvPr/>
        </p:nvSpPr>
        <p:spPr>
          <a:xfrm>
            <a:off x="421640" y="5372148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Portanto, isto quer dizer: se você estiver com Cristo na Terra ou no Céu, Satanás será sempre perdedor.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5444EA2-FA2E-ADA8-4097-B1261DEC1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351" y="259532"/>
            <a:ext cx="8459297" cy="48364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51304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6768BA8-2AA7-39A6-0CEA-9849F1758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D37E40C-B683-290A-DFB3-77FB2F3177F4}"/>
              </a:ext>
            </a:extLst>
          </p:cNvPr>
          <p:cNvSpPr txBox="1"/>
          <p:nvPr/>
        </p:nvSpPr>
        <p:spPr>
          <a:xfrm>
            <a:off x="595143" y="4704945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3. A fé não vê o fracasso.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Aquilo que, na visão de muitos, aparenta fracasso, para o verdadeiro crente é um meio de fortalecer a sua fé e passar a depender mais de Jesus.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9C796F61-98C7-6E7B-88ED-5AEAF359B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098" y="243078"/>
            <a:ext cx="4321803" cy="43218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662664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9212941-160A-31ED-9211-9808F04D8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A5451AA-C626-EFDC-19FF-04C4B87432BA}"/>
              </a:ext>
            </a:extLst>
          </p:cNvPr>
          <p:cNvSpPr txBox="1"/>
          <p:nvPr/>
        </p:nvSpPr>
        <p:spPr>
          <a:xfrm>
            <a:off x="309502" y="4302473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Quando o apóstolo Paulo afirmava que se considerava fraco, isto servia para ele entender que sem Cristo nada podia fazer. Isto o levou, inclusive, a receber do Senhor o consolo: “A minha graça te basta".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96A73480-24D1-E3B3-04E0-FB2C8D79C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06" y="470664"/>
            <a:ext cx="5075937" cy="3552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0" name="Picture 2" descr="WebTv Batista da Provisão - Paulo da Prisão em Cesaréia até Roma">
            <a:extLst>
              <a:ext uri="{FF2B5EF4-FFF2-40B4-BE49-F238E27FC236}">
                <a16:creationId xmlns:a16="http://schemas.microsoft.com/office/drawing/2014/main" xmlns="" id="{A836D1BF-09C1-BC36-4A3B-975F1932A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700" y="470664"/>
            <a:ext cx="5750938" cy="3552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013013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546478D-4469-E784-98DE-BE8035B7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7FA113A-B244-4EE4-DCE5-207705F7061E}"/>
              </a:ext>
            </a:extLst>
          </p:cNvPr>
          <p:cNvSpPr txBox="1"/>
          <p:nvPr/>
        </p:nvSpPr>
        <p:spPr>
          <a:xfrm>
            <a:off x="421640" y="4587145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fracasso eventual, quando olhado por este prisma, é fator de fortalecimento da fé para aprofundar a sua comunhão com Deus.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8C7EBDB-3C9C-D3ED-C393-42D7CC6615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584" y="347313"/>
            <a:ext cx="4852768" cy="3445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63883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E2F0192-9024-5C00-7428-592F28E4F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118AD9-22B7-EFB2-A3A1-6ABFB2935CE9}"/>
              </a:ext>
            </a:extLst>
          </p:cNvPr>
          <p:cNvSpPr txBox="1"/>
          <p:nvPr/>
        </p:nvSpPr>
        <p:spPr>
          <a:xfrm>
            <a:off x="421640" y="3645614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4. A fé conduz à vitória.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Para concluir, vale adaptar o texto de um autor desconhecido: "Enquanto a dúvida olha para baixo, a fé olha para o alto; enquanto a dúvida vê o perigo, a fé enxerga a segurança; enquanto a dúvida resvala na incredulidade, a fé se abriga no esconderijo do Altíssimo;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313EB08F-9562-443B-DB6A-D04D72616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701" y="386080"/>
            <a:ext cx="4360691" cy="30429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57544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C5C1652-AC92-30E7-55F8-5A17019FE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976FC03-5D06-4BAD-D205-BE63AB361EA5}"/>
              </a:ext>
            </a:extLst>
          </p:cNvPr>
          <p:cNvSpPr txBox="1"/>
          <p:nvPr/>
        </p:nvSpPr>
        <p:spPr>
          <a:xfrm>
            <a:off x="421640" y="4820057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Enquanto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a dúvida afunda no desespero, a fé se agiganta na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esperança; enquanto a dúvida pergunta quem crê, a fé responde: "eu creio!”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E3CF8613-FD85-8253-0576-4DDD9726D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059" y="781161"/>
            <a:ext cx="5014038" cy="33400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203766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74B2AC6-681B-04A9-6B02-DA09778BC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3749AC89-09A9-89EC-F971-F208F00A395C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DISCIPULADO</a:t>
            </a:r>
          </a:p>
        </p:txBody>
      </p:sp>
    </p:spTree>
    <p:extLst>
      <p:ext uri="{BB962C8B-B14F-4D97-AF65-F5344CB8AC3E}">
        <p14:creationId xmlns:p14="http://schemas.microsoft.com/office/powerpoint/2010/main" val="15955107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44C70CB-B24F-8295-4FF9-8623B9113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61B4E68-7D63-AAE0-F956-BE897BD5B8E6}"/>
              </a:ext>
            </a:extLst>
          </p:cNvPr>
          <p:cNvSpPr txBox="1"/>
          <p:nvPr/>
        </p:nvSpPr>
        <p:spPr>
          <a:xfrm>
            <a:off x="619760" y="386080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Você aprendeu que a fé é o ponto vital de nossas relações com Deus. Descobriu, também, que ela se traduz na certeza pessoal que nos é dada por Cristo.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9649D998-8D23-431A-0823-97068D169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402" y="2411684"/>
            <a:ext cx="6249435" cy="41662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6600855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D4D6895-86EB-D41D-24D7-4C7BCF8A0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BEFA480-A0E2-4063-49C8-200BAF6FEA43}"/>
              </a:ext>
            </a:extLst>
          </p:cNvPr>
          <p:cNvSpPr txBox="1"/>
          <p:nvPr/>
        </p:nvSpPr>
        <p:spPr>
          <a:xfrm>
            <a:off x="647895" y="282292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Pôde, ainda, chegar à conclusão, que só fará grandes coisas para Deus quem tiver fé abundante e assentada nas promessas do Altíssimo. Percebeu, por último, que o fracasso eventual, quando olhado pelo prisma da fé, é fator de fortalecimento para aprofundar a comunhão do crente com Deus.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B1A5707-92DC-B9A4-4AD6-15171EED2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650" y="3757216"/>
            <a:ext cx="5217209" cy="28184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21567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D2C0A19-7AB6-50FD-0896-2F45C6EA9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42B125A-7F01-8ECB-0D00-D26DF93EE7A4}"/>
              </a:ext>
            </a:extLst>
          </p:cNvPr>
          <p:cNvSpPr txBox="1"/>
          <p:nvPr/>
        </p:nvSpPr>
        <p:spPr>
          <a:xfrm>
            <a:off x="577556" y="182148"/>
            <a:ext cx="11348720" cy="316682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 partir de agora, deixe que a fé predomine em sua vida e torne-se vitorioso, apesar das circunstâncias adversas. Procure fortalecê-la através da oração, leitura da Palavra de Deus e das experiências de outros servos de Deus que já estão mais amadurecidos na fé. Lembre-se que tanto a sua fé como a incredulidade podem contagiar outros que estão à sua volta.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BFDC443-9F1E-2838-8D59-6E65010E8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434" y="3624888"/>
            <a:ext cx="4737132" cy="30509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112409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AB77654-CFFC-F517-8C56-A7DE33F0B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4694BBC-AB01-7D7F-3684-B01C7EDF4484}"/>
              </a:ext>
            </a:extLst>
          </p:cNvPr>
          <p:cNvSpPr txBox="1"/>
          <p:nvPr/>
        </p:nvSpPr>
        <p:spPr>
          <a:xfrm>
            <a:off x="704166" y="135988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Portanto, não se deixe levar pelas dúvidas ou incertezas e não seja, com seus atos e palavras, um pregador do caos que instile a incredulidade nos que o cercam. Mas seja, isto sim, um proclamador da fé verdadeira, dizendo como Paulo: "Tudo posso naquele que me fortalece".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B7B8868-791C-8A15-B5C8-47B943E2C5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494" y="3189850"/>
            <a:ext cx="3293012" cy="32930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507003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8B9F168-F05F-0A4B-B1C4-9518B8AF6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O fim do mundo chegou para as universidades brasileiras - Mídia NINJA">
            <a:extLst>
              <a:ext uri="{FF2B5EF4-FFF2-40B4-BE49-F238E27FC236}">
                <a16:creationId xmlns:a16="http://schemas.microsoft.com/office/drawing/2014/main" xmlns="" id="{8A80477E-5A87-AA49-A622-71D0C0230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738188"/>
            <a:ext cx="10096500" cy="53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62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xmlns="" id="{35C604E8-2981-3070-AA02-B49230555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152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776406D3-55A9-478A-1E28-29BD09D85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4978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xmlns="" id="{3F4E4F13-A929-DF02-8CF6-79FB0A918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113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49226" y="157164"/>
            <a:ext cx="11893550" cy="6543675"/>
          </a:xfrm>
          <a:prstGeom prst="rect">
            <a:avLst/>
          </a:prstGeom>
          <a:noFill/>
          <a:ln w="38100" cmpd="sng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6851" y="201614"/>
            <a:ext cx="11798300" cy="6454775"/>
          </a:xfrm>
          <a:prstGeom prst="rect">
            <a:avLst/>
          </a:prstGeom>
          <a:noFill/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C0B8F80F-922D-42AC-AB8E-EB8B17B6C519}"/>
              </a:ext>
            </a:extLst>
          </p:cNvPr>
          <p:cNvSpPr txBox="1"/>
          <p:nvPr/>
        </p:nvSpPr>
        <p:spPr>
          <a:xfrm>
            <a:off x="542925" y="872159"/>
            <a:ext cx="4672013" cy="2748838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Baixe agora o nosso aplicativo disponível para Android.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75D91243-8674-4561-8241-516CED786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012" y="257175"/>
            <a:ext cx="6219825" cy="634365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857B841-141E-4320-B5FC-8EC5CDC4A10C}"/>
              </a:ext>
            </a:extLst>
          </p:cNvPr>
          <p:cNvSpPr txBox="1"/>
          <p:nvPr/>
        </p:nvSpPr>
        <p:spPr>
          <a:xfrm>
            <a:off x="702158" y="4061475"/>
            <a:ext cx="43535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Procure na Play Store por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EBD em Foco</a:t>
            </a:r>
          </a:p>
        </p:txBody>
      </p:sp>
    </p:spTree>
    <p:extLst>
      <p:ext uri="{BB962C8B-B14F-4D97-AF65-F5344CB8AC3E}">
        <p14:creationId xmlns:p14="http://schemas.microsoft.com/office/powerpoint/2010/main" val="15147545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2109</Words>
  <Application>Microsoft Office PowerPoint</Application>
  <PresentationFormat>Widescreen</PresentationFormat>
  <Paragraphs>67</Paragraphs>
  <Slides>54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60" baseType="lpstr">
      <vt:lpstr>MS PGothic</vt:lpstr>
      <vt:lpstr>Arial</vt:lpstr>
      <vt:lpstr>Calibri</vt:lpstr>
      <vt:lpstr>Calibri Light</vt:lpstr>
      <vt:lpstr>Georgia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Hagnes Queiroz</dc:creator>
  <cp:lastModifiedBy>Uusario</cp:lastModifiedBy>
  <cp:revision>2</cp:revision>
  <dcterms:created xsi:type="dcterms:W3CDTF">2024-02-18T19:41:30Z</dcterms:created>
  <dcterms:modified xsi:type="dcterms:W3CDTF">2024-10-11T22:52:27Z</dcterms:modified>
</cp:coreProperties>
</file>