
<file path=[Content_Types].xml><?xml version="1.0" encoding="utf-8"?>
<Types xmlns="http://schemas.openxmlformats.org/package/2006/content-types">
  <Default Extension="png" ContentType="image/png"/>
  <Default Extension="bin" ContentType="image/unknown"/>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310" r:id="rId7"/>
    <p:sldId id="262" r:id="rId8"/>
    <p:sldId id="263" r:id="rId9"/>
    <p:sldId id="265" r:id="rId10"/>
    <p:sldId id="264" r:id="rId11"/>
    <p:sldId id="266" r:id="rId12"/>
    <p:sldId id="267" r:id="rId13"/>
    <p:sldId id="268" r:id="rId14"/>
    <p:sldId id="314" r:id="rId15"/>
    <p:sldId id="269" r:id="rId16"/>
    <p:sldId id="270" r:id="rId17"/>
    <p:sldId id="311" r:id="rId18"/>
    <p:sldId id="271" r:id="rId19"/>
    <p:sldId id="272" r:id="rId20"/>
    <p:sldId id="273" r:id="rId21"/>
    <p:sldId id="274" r:id="rId22"/>
    <p:sldId id="275" r:id="rId23"/>
    <p:sldId id="276" r:id="rId24"/>
    <p:sldId id="277" r:id="rId25"/>
    <p:sldId id="278" r:id="rId26"/>
    <p:sldId id="280" r:id="rId27"/>
    <p:sldId id="281" r:id="rId28"/>
    <p:sldId id="282" r:id="rId29"/>
    <p:sldId id="283" r:id="rId30"/>
    <p:sldId id="312"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313" r:id="rId45"/>
    <p:sldId id="297" r:id="rId46"/>
    <p:sldId id="298" r:id="rId47"/>
    <p:sldId id="299" r:id="rId48"/>
    <p:sldId id="300" r:id="rId49"/>
    <p:sldId id="301" r:id="rId50"/>
    <p:sldId id="302" r:id="rId51"/>
    <p:sldId id="303" r:id="rId52"/>
    <p:sldId id="304" r:id="rId53"/>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16EF666-D195-406A-B80A-5BA946C2FB3D}" v="126" dt="2024-03-27T19:18:07.17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3910" autoAdjust="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gnes Queiroz" userId="f62bff9bfb31c6a3" providerId="LiveId" clId="{A527047E-6C2E-4354-81C4-9CB419F22EB1}"/>
    <pc:docChg chg="undo custSel addSld delSld modSld sldOrd">
      <pc:chgData name="Hagnes Queiroz" userId="f62bff9bfb31c6a3" providerId="LiveId" clId="{A527047E-6C2E-4354-81C4-9CB419F22EB1}" dt="2024-02-25T21:04:59.955" v="645" actId="1440"/>
      <pc:docMkLst>
        <pc:docMk/>
      </pc:docMkLst>
      <pc:sldChg chg="addSp delSp modSp mod">
        <pc:chgData name="Hagnes Queiroz" userId="f62bff9bfb31c6a3" providerId="LiveId" clId="{A527047E-6C2E-4354-81C4-9CB419F22EB1}" dt="2024-02-25T20:22:12.496" v="511" actId="1076"/>
        <pc:sldMkLst>
          <pc:docMk/>
          <pc:sldMk cId="2753949025" sldId="258"/>
        </pc:sldMkLst>
        <pc:picChg chg="add del mod">
          <ac:chgData name="Hagnes Queiroz" userId="f62bff9bfb31c6a3" providerId="LiveId" clId="{A527047E-6C2E-4354-81C4-9CB419F22EB1}" dt="2024-02-25T20:20:51.588" v="509" actId="478"/>
          <ac:picMkLst>
            <pc:docMk/>
            <pc:sldMk cId="2753949025" sldId="258"/>
            <ac:picMk id="4" creationId="{C66082F8-069E-3903-0CE6-D7EB4088ECE3}"/>
          </ac:picMkLst>
        </pc:picChg>
        <pc:picChg chg="add mod">
          <ac:chgData name="Hagnes Queiroz" userId="f62bff9bfb31c6a3" providerId="LiveId" clId="{A527047E-6C2E-4354-81C4-9CB419F22EB1}" dt="2024-02-25T20:22:12.496" v="511" actId="1076"/>
          <ac:picMkLst>
            <pc:docMk/>
            <pc:sldMk cId="2753949025" sldId="258"/>
            <ac:picMk id="6" creationId="{91AA19A2-E079-80EF-B7C9-7A1BDA4BF646}"/>
          </ac:picMkLst>
        </pc:picChg>
      </pc:sldChg>
      <pc:sldChg chg="addSp modSp mod">
        <pc:chgData name="Hagnes Queiroz" userId="f62bff9bfb31c6a3" providerId="LiveId" clId="{A527047E-6C2E-4354-81C4-9CB419F22EB1}" dt="2024-02-25T20:58:24.452" v="566" actId="1076"/>
        <pc:sldMkLst>
          <pc:docMk/>
          <pc:sldMk cId="1476403239" sldId="261"/>
        </pc:sldMkLst>
        <pc:spChg chg="mod">
          <ac:chgData name="Hagnes Queiroz" userId="f62bff9bfb31c6a3" providerId="LiveId" clId="{A527047E-6C2E-4354-81C4-9CB419F22EB1}" dt="2024-02-25T20:58:07.213" v="563" actId="122"/>
          <ac:spMkLst>
            <pc:docMk/>
            <pc:sldMk cId="1476403239" sldId="261"/>
            <ac:spMk id="2" creationId="{16F3E368-A584-6642-8DCF-AA94C009DC55}"/>
          </ac:spMkLst>
        </pc:spChg>
        <pc:picChg chg="add mod">
          <ac:chgData name="Hagnes Queiroz" userId="f62bff9bfb31c6a3" providerId="LiveId" clId="{A527047E-6C2E-4354-81C4-9CB419F22EB1}" dt="2024-02-25T17:25:09.910" v="318" actId="14100"/>
          <ac:picMkLst>
            <pc:docMk/>
            <pc:sldMk cId="1476403239" sldId="261"/>
            <ac:picMk id="4" creationId="{10A732E7-768D-7868-AB1B-E927D37FEF4C}"/>
          </ac:picMkLst>
        </pc:picChg>
        <pc:picChg chg="add mod">
          <ac:chgData name="Hagnes Queiroz" userId="f62bff9bfb31c6a3" providerId="LiveId" clId="{A527047E-6C2E-4354-81C4-9CB419F22EB1}" dt="2024-02-25T20:58:24.452" v="566" actId="1076"/>
          <ac:picMkLst>
            <pc:docMk/>
            <pc:sldMk cId="1476403239" sldId="261"/>
            <ac:picMk id="6" creationId="{8E94F513-6B21-AF95-BAA2-A4042CC257AA}"/>
          </ac:picMkLst>
        </pc:picChg>
      </pc:sldChg>
      <pc:sldChg chg="addSp modSp mod">
        <pc:chgData name="Hagnes Queiroz" userId="f62bff9bfb31c6a3" providerId="LiveId" clId="{A527047E-6C2E-4354-81C4-9CB419F22EB1}" dt="2024-02-25T20:58:58.351" v="572" actId="1440"/>
        <pc:sldMkLst>
          <pc:docMk/>
          <pc:sldMk cId="879559626" sldId="262"/>
        </pc:sldMkLst>
        <pc:spChg chg="mod">
          <ac:chgData name="Hagnes Queiroz" userId="f62bff9bfb31c6a3" providerId="LiveId" clId="{A527047E-6C2E-4354-81C4-9CB419F22EB1}" dt="2024-02-25T20:58:49.343" v="569" actId="122"/>
          <ac:spMkLst>
            <pc:docMk/>
            <pc:sldMk cId="879559626" sldId="262"/>
            <ac:spMk id="2" creationId="{3D412BB9-6E58-75E4-1B97-A799EBE604EC}"/>
          </ac:spMkLst>
        </pc:spChg>
        <pc:picChg chg="add mod">
          <ac:chgData name="Hagnes Queiroz" userId="f62bff9bfb31c6a3" providerId="LiveId" clId="{A527047E-6C2E-4354-81C4-9CB419F22EB1}" dt="2024-02-25T20:58:58.351" v="572" actId="1440"/>
          <ac:picMkLst>
            <pc:docMk/>
            <pc:sldMk cId="879559626" sldId="262"/>
            <ac:picMk id="4" creationId="{1C438E2C-34EF-4056-A754-0E0899CCBE05}"/>
          </ac:picMkLst>
        </pc:picChg>
      </pc:sldChg>
      <pc:sldChg chg="addSp modSp mod">
        <pc:chgData name="Hagnes Queiroz" userId="f62bff9bfb31c6a3" providerId="LiveId" clId="{A527047E-6C2E-4354-81C4-9CB419F22EB1}" dt="2024-02-25T20:59:05.568" v="574" actId="1440"/>
        <pc:sldMkLst>
          <pc:docMk/>
          <pc:sldMk cId="1440702359" sldId="263"/>
        </pc:sldMkLst>
        <pc:spChg chg="mod">
          <ac:chgData name="Hagnes Queiroz" userId="f62bff9bfb31c6a3" providerId="LiveId" clId="{A527047E-6C2E-4354-81C4-9CB419F22EB1}" dt="2024-02-25T03:13:19.472" v="292" actId="1076"/>
          <ac:spMkLst>
            <pc:docMk/>
            <pc:sldMk cId="1440702359" sldId="263"/>
            <ac:spMk id="2" creationId="{712D5085-2E60-13D3-F74B-80671285CDD6}"/>
          </ac:spMkLst>
        </pc:spChg>
        <pc:picChg chg="add mod">
          <ac:chgData name="Hagnes Queiroz" userId="f62bff9bfb31c6a3" providerId="LiveId" clId="{A527047E-6C2E-4354-81C4-9CB419F22EB1}" dt="2024-02-25T20:59:05.568" v="574" actId="1440"/>
          <ac:picMkLst>
            <pc:docMk/>
            <pc:sldMk cId="1440702359" sldId="263"/>
            <ac:picMk id="4" creationId="{000E42BB-318A-464B-FEE4-5F7E3B7A1BA6}"/>
          </ac:picMkLst>
        </pc:picChg>
      </pc:sldChg>
      <pc:sldChg chg="addSp modSp mod">
        <pc:chgData name="Hagnes Queiroz" userId="f62bff9bfb31c6a3" providerId="LiveId" clId="{A527047E-6C2E-4354-81C4-9CB419F22EB1}" dt="2024-02-25T20:59:42.319" v="578" actId="122"/>
        <pc:sldMkLst>
          <pc:docMk/>
          <pc:sldMk cId="4060762497" sldId="264"/>
        </pc:sldMkLst>
        <pc:spChg chg="mod">
          <ac:chgData name="Hagnes Queiroz" userId="f62bff9bfb31c6a3" providerId="LiveId" clId="{A527047E-6C2E-4354-81C4-9CB419F22EB1}" dt="2024-02-25T20:59:42.319" v="578" actId="122"/>
          <ac:spMkLst>
            <pc:docMk/>
            <pc:sldMk cId="4060762497" sldId="264"/>
            <ac:spMk id="2" creationId="{CA3EA84E-01C6-0C2C-B5C6-3D466FD20876}"/>
          </ac:spMkLst>
        </pc:spChg>
        <pc:picChg chg="add mod">
          <ac:chgData name="Hagnes Queiroz" userId="f62bff9bfb31c6a3" providerId="LiveId" clId="{A527047E-6C2E-4354-81C4-9CB419F22EB1}" dt="2024-02-25T20:59:37.435" v="577" actId="1440"/>
          <ac:picMkLst>
            <pc:docMk/>
            <pc:sldMk cId="4060762497" sldId="264"/>
            <ac:picMk id="4" creationId="{4B1AA5B4-A708-D47D-FD23-2951CD773027}"/>
          </ac:picMkLst>
        </pc:picChg>
      </pc:sldChg>
      <pc:sldChg chg="addSp modSp mod">
        <pc:chgData name="Hagnes Queiroz" userId="f62bff9bfb31c6a3" providerId="LiveId" clId="{A527047E-6C2E-4354-81C4-9CB419F22EB1}" dt="2024-02-25T20:59:29.427" v="576" actId="1440"/>
        <pc:sldMkLst>
          <pc:docMk/>
          <pc:sldMk cId="1907379330" sldId="265"/>
        </pc:sldMkLst>
        <pc:spChg chg="mod">
          <ac:chgData name="Hagnes Queiroz" userId="f62bff9bfb31c6a3" providerId="LiveId" clId="{A527047E-6C2E-4354-81C4-9CB419F22EB1}" dt="2024-02-25T20:59:27.423" v="575" actId="122"/>
          <ac:spMkLst>
            <pc:docMk/>
            <pc:sldMk cId="1907379330" sldId="265"/>
            <ac:spMk id="2" creationId="{79D6AE18-93ED-ADCD-DC08-036E13B4DF84}"/>
          </ac:spMkLst>
        </pc:spChg>
        <pc:picChg chg="add mod">
          <ac:chgData name="Hagnes Queiroz" userId="f62bff9bfb31c6a3" providerId="LiveId" clId="{A527047E-6C2E-4354-81C4-9CB419F22EB1}" dt="2024-02-25T03:39:35.793" v="307"/>
          <ac:picMkLst>
            <pc:docMk/>
            <pc:sldMk cId="1907379330" sldId="265"/>
            <ac:picMk id="4" creationId="{E47EA544-4632-4A76-1920-549C7FDA1B3F}"/>
          </ac:picMkLst>
        </pc:picChg>
        <pc:picChg chg="add mod">
          <ac:chgData name="Hagnes Queiroz" userId="f62bff9bfb31c6a3" providerId="LiveId" clId="{A527047E-6C2E-4354-81C4-9CB419F22EB1}" dt="2024-02-25T20:59:29.427" v="576" actId="1440"/>
          <ac:picMkLst>
            <pc:docMk/>
            <pc:sldMk cId="1907379330" sldId="265"/>
            <ac:picMk id="6" creationId="{D7E1F0B3-E925-403D-31DB-4E73AF09D19E}"/>
          </ac:picMkLst>
        </pc:picChg>
      </pc:sldChg>
      <pc:sldChg chg="addSp modSp mod">
        <pc:chgData name="Hagnes Queiroz" userId="f62bff9bfb31c6a3" providerId="LiveId" clId="{A527047E-6C2E-4354-81C4-9CB419F22EB1}" dt="2024-02-25T20:59:47.431" v="579" actId="1440"/>
        <pc:sldMkLst>
          <pc:docMk/>
          <pc:sldMk cId="1055482829" sldId="266"/>
        </pc:sldMkLst>
        <pc:spChg chg="mod">
          <ac:chgData name="Hagnes Queiroz" userId="f62bff9bfb31c6a3" providerId="LiveId" clId="{A527047E-6C2E-4354-81C4-9CB419F22EB1}" dt="2024-02-25T03:32:37.490" v="304" actId="1076"/>
          <ac:spMkLst>
            <pc:docMk/>
            <pc:sldMk cId="1055482829" sldId="266"/>
            <ac:spMk id="2" creationId="{4352B5E7-3A26-95DC-B226-B5FA05D6F815}"/>
          </ac:spMkLst>
        </pc:spChg>
        <pc:picChg chg="add mod">
          <ac:chgData name="Hagnes Queiroz" userId="f62bff9bfb31c6a3" providerId="LiveId" clId="{A527047E-6C2E-4354-81C4-9CB419F22EB1}" dt="2024-02-25T20:59:47.431" v="579" actId="1440"/>
          <ac:picMkLst>
            <pc:docMk/>
            <pc:sldMk cId="1055482829" sldId="266"/>
            <ac:picMk id="4" creationId="{0131AE33-D01D-4D71-D558-520A87C6F008}"/>
          </ac:picMkLst>
        </pc:picChg>
      </pc:sldChg>
      <pc:sldChg chg="addSp modSp mod">
        <pc:chgData name="Hagnes Queiroz" userId="f62bff9bfb31c6a3" providerId="LiveId" clId="{A527047E-6C2E-4354-81C4-9CB419F22EB1}" dt="2024-02-25T20:59:54.003" v="580" actId="122"/>
        <pc:sldMkLst>
          <pc:docMk/>
          <pc:sldMk cId="2147915266" sldId="267"/>
        </pc:sldMkLst>
        <pc:spChg chg="mod">
          <ac:chgData name="Hagnes Queiroz" userId="f62bff9bfb31c6a3" providerId="LiveId" clId="{A527047E-6C2E-4354-81C4-9CB419F22EB1}" dt="2024-02-25T20:59:54.003" v="580" actId="122"/>
          <ac:spMkLst>
            <pc:docMk/>
            <pc:sldMk cId="2147915266" sldId="267"/>
            <ac:spMk id="2" creationId="{C0E6131B-1543-A7CE-8FB9-85D68E819E81}"/>
          </ac:spMkLst>
        </pc:spChg>
        <pc:picChg chg="add mod">
          <ac:chgData name="Hagnes Queiroz" userId="f62bff9bfb31c6a3" providerId="LiveId" clId="{A527047E-6C2E-4354-81C4-9CB419F22EB1}" dt="2024-02-25T20:41:33.497" v="526" actId="1076"/>
          <ac:picMkLst>
            <pc:docMk/>
            <pc:sldMk cId="2147915266" sldId="267"/>
            <ac:picMk id="4" creationId="{5BF8F6EF-464C-39D7-B166-5EF7837314B1}"/>
          </ac:picMkLst>
        </pc:picChg>
      </pc:sldChg>
      <pc:sldChg chg="addSp modSp mod">
        <pc:chgData name="Hagnes Queiroz" userId="f62bff9bfb31c6a3" providerId="LiveId" clId="{A527047E-6C2E-4354-81C4-9CB419F22EB1}" dt="2024-02-25T21:00:00.423" v="582" actId="1440"/>
        <pc:sldMkLst>
          <pc:docMk/>
          <pc:sldMk cId="3697466247" sldId="268"/>
        </pc:sldMkLst>
        <pc:spChg chg="mod">
          <ac:chgData name="Hagnes Queiroz" userId="f62bff9bfb31c6a3" providerId="LiveId" clId="{A527047E-6C2E-4354-81C4-9CB419F22EB1}" dt="2024-02-25T03:48:48.805" v="315" actId="113"/>
          <ac:spMkLst>
            <pc:docMk/>
            <pc:sldMk cId="3697466247" sldId="268"/>
            <ac:spMk id="2" creationId="{D2988729-1AA3-35E9-9B9B-1DCE815D732B}"/>
          </ac:spMkLst>
        </pc:spChg>
        <pc:picChg chg="add mod">
          <ac:chgData name="Hagnes Queiroz" userId="f62bff9bfb31c6a3" providerId="LiveId" clId="{A527047E-6C2E-4354-81C4-9CB419F22EB1}" dt="2024-02-25T21:00:00.423" v="582" actId="1440"/>
          <ac:picMkLst>
            <pc:docMk/>
            <pc:sldMk cId="3697466247" sldId="268"/>
            <ac:picMk id="4" creationId="{B9D7DD60-1B60-4D9E-AC04-A527A977F0BE}"/>
          </ac:picMkLst>
        </pc:picChg>
      </pc:sldChg>
      <pc:sldChg chg="addSp modSp mod">
        <pc:chgData name="Hagnes Queiroz" userId="f62bff9bfb31c6a3" providerId="LiveId" clId="{A527047E-6C2E-4354-81C4-9CB419F22EB1}" dt="2024-02-25T21:00:10.623" v="584" actId="122"/>
        <pc:sldMkLst>
          <pc:docMk/>
          <pc:sldMk cId="1507306309" sldId="269"/>
        </pc:sldMkLst>
        <pc:spChg chg="mod">
          <ac:chgData name="Hagnes Queiroz" userId="f62bff9bfb31c6a3" providerId="LiveId" clId="{A527047E-6C2E-4354-81C4-9CB419F22EB1}" dt="2024-02-25T21:00:10.623" v="584" actId="122"/>
          <ac:spMkLst>
            <pc:docMk/>
            <pc:sldMk cId="1507306309" sldId="269"/>
            <ac:spMk id="2" creationId="{A9271F27-C22D-F52D-D0FF-CD5F056CBD3F}"/>
          </ac:spMkLst>
        </pc:spChg>
        <pc:picChg chg="add mod">
          <ac:chgData name="Hagnes Queiroz" userId="f62bff9bfb31c6a3" providerId="LiveId" clId="{A527047E-6C2E-4354-81C4-9CB419F22EB1}" dt="2024-02-25T21:00:06.311" v="583" actId="1440"/>
          <ac:picMkLst>
            <pc:docMk/>
            <pc:sldMk cId="1507306309" sldId="269"/>
            <ac:picMk id="4" creationId="{A3CEA41B-834D-C91C-3BE9-EDF7EA881D0C}"/>
          </ac:picMkLst>
        </pc:picChg>
      </pc:sldChg>
      <pc:sldChg chg="addSp modSp mod">
        <pc:chgData name="Hagnes Queiroz" userId="f62bff9bfb31c6a3" providerId="LiveId" clId="{A527047E-6C2E-4354-81C4-9CB419F22EB1}" dt="2024-02-25T21:00:23.919" v="587" actId="1440"/>
        <pc:sldMkLst>
          <pc:docMk/>
          <pc:sldMk cId="2708598624" sldId="270"/>
        </pc:sldMkLst>
        <pc:spChg chg="mod">
          <ac:chgData name="Hagnes Queiroz" userId="f62bff9bfb31c6a3" providerId="LiveId" clId="{A527047E-6C2E-4354-81C4-9CB419F22EB1}" dt="2024-02-25T21:00:17.507" v="585" actId="122"/>
          <ac:spMkLst>
            <pc:docMk/>
            <pc:sldMk cId="2708598624" sldId="270"/>
            <ac:spMk id="2" creationId="{A61BBA40-6F14-32DF-E623-8178248531D8}"/>
          </ac:spMkLst>
        </pc:spChg>
        <pc:picChg chg="add mod">
          <ac:chgData name="Hagnes Queiroz" userId="f62bff9bfb31c6a3" providerId="LiveId" clId="{A527047E-6C2E-4354-81C4-9CB419F22EB1}" dt="2024-02-25T21:00:23.919" v="587" actId="1440"/>
          <ac:picMkLst>
            <pc:docMk/>
            <pc:sldMk cId="2708598624" sldId="270"/>
            <ac:picMk id="4" creationId="{AECE0B19-70D7-412F-E83E-122432FB2FC7}"/>
          </ac:picMkLst>
        </pc:picChg>
      </pc:sldChg>
      <pc:sldChg chg="addSp modSp mod">
        <pc:chgData name="Hagnes Queiroz" userId="f62bff9bfb31c6a3" providerId="LiveId" clId="{A527047E-6C2E-4354-81C4-9CB419F22EB1}" dt="2024-02-25T21:00:49.696" v="589" actId="1440"/>
        <pc:sldMkLst>
          <pc:docMk/>
          <pc:sldMk cId="199480008" sldId="271"/>
        </pc:sldMkLst>
        <pc:spChg chg="mod">
          <ac:chgData name="Hagnes Queiroz" userId="f62bff9bfb31c6a3" providerId="LiveId" clId="{A527047E-6C2E-4354-81C4-9CB419F22EB1}" dt="2024-02-25T21:00:47.460" v="588" actId="122"/>
          <ac:spMkLst>
            <pc:docMk/>
            <pc:sldMk cId="199480008" sldId="271"/>
            <ac:spMk id="2" creationId="{03C8501C-DF35-0AA9-8C56-521C6FF674CD}"/>
          </ac:spMkLst>
        </pc:spChg>
        <pc:picChg chg="add mod">
          <ac:chgData name="Hagnes Queiroz" userId="f62bff9bfb31c6a3" providerId="LiveId" clId="{A527047E-6C2E-4354-81C4-9CB419F22EB1}" dt="2024-02-25T21:00:49.696" v="589" actId="1440"/>
          <ac:picMkLst>
            <pc:docMk/>
            <pc:sldMk cId="199480008" sldId="271"/>
            <ac:picMk id="4" creationId="{43FFC4E8-80B2-BAC9-6620-C110D26D6FBD}"/>
          </ac:picMkLst>
        </pc:picChg>
      </pc:sldChg>
      <pc:sldChg chg="addSp modSp mod">
        <pc:chgData name="Hagnes Queiroz" userId="f62bff9bfb31c6a3" providerId="LiveId" clId="{A527047E-6C2E-4354-81C4-9CB419F22EB1}" dt="2024-02-25T21:00:58.791" v="591" actId="122"/>
        <pc:sldMkLst>
          <pc:docMk/>
          <pc:sldMk cId="3050204463" sldId="272"/>
        </pc:sldMkLst>
        <pc:spChg chg="mod">
          <ac:chgData name="Hagnes Queiroz" userId="f62bff9bfb31c6a3" providerId="LiveId" clId="{A527047E-6C2E-4354-81C4-9CB419F22EB1}" dt="2024-02-25T21:00:58.791" v="591" actId="122"/>
          <ac:spMkLst>
            <pc:docMk/>
            <pc:sldMk cId="3050204463" sldId="272"/>
            <ac:spMk id="2" creationId="{08EBC066-A87D-DCA8-0BCD-C60FFF4F1E6F}"/>
          </ac:spMkLst>
        </pc:spChg>
        <pc:picChg chg="add mod">
          <ac:chgData name="Hagnes Queiroz" userId="f62bff9bfb31c6a3" providerId="LiveId" clId="{A527047E-6C2E-4354-81C4-9CB419F22EB1}" dt="2024-02-25T21:00:54.671" v="590" actId="1440"/>
          <ac:picMkLst>
            <pc:docMk/>
            <pc:sldMk cId="3050204463" sldId="272"/>
            <ac:picMk id="5" creationId="{4523BB0E-0D82-94A7-8876-24BBA51CBDD8}"/>
          </ac:picMkLst>
        </pc:picChg>
      </pc:sldChg>
      <pc:sldChg chg="addSp modSp mod">
        <pc:chgData name="Hagnes Queiroz" userId="f62bff9bfb31c6a3" providerId="LiveId" clId="{A527047E-6C2E-4354-81C4-9CB419F22EB1}" dt="2024-02-25T21:01:07.975" v="593" actId="1440"/>
        <pc:sldMkLst>
          <pc:docMk/>
          <pc:sldMk cId="4237921715" sldId="273"/>
        </pc:sldMkLst>
        <pc:spChg chg="mod">
          <ac:chgData name="Hagnes Queiroz" userId="f62bff9bfb31c6a3" providerId="LiveId" clId="{A527047E-6C2E-4354-81C4-9CB419F22EB1}" dt="2024-02-25T21:01:04.948" v="592" actId="122"/>
          <ac:spMkLst>
            <pc:docMk/>
            <pc:sldMk cId="4237921715" sldId="273"/>
            <ac:spMk id="2" creationId="{C6F13683-6507-587A-4C5A-4EF1AE1C388A}"/>
          </ac:spMkLst>
        </pc:spChg>
        <pc:picChg chg="add mod">
          <ac:chgData name="Hagnes Queiroz" userId="f62bff9bfb31c6a3" providerId="LiveId" clId="{A527047E-6C2E-4354-81C4-9CB419F22EB1}" dt="2024-02-25T21:01:07.975" v="593" actId="1440"/>
          <ac:picMkLst>
            <pc:docMk/>
            <pc:sldMk cId="4237921715" sldId="273"/>
            <ac:picMk id="4" creationId="{BB00A4D3-01EC-9258-DA24-99B57C0AB06C}"/>
          </ac:picMkLst>
        </pc:picChg>
      </pc:sldChg>
      <pc:sldChg chg="addSp modSp mod">
        <pc:chgData name="Hagnes Queiroz" userId="f62bff9bfb31c6a3" providerId="LiveId" clId="{A527047E-6C2E-4354-81C4-9CB419F22EB1}" dt="2024-02-25T21:01:14.960" v="594" actId="1440"/>
        <pc:sldMkLst>
          <pc:docMk/>
          <pc:sldMk cId="3743974935" sldId="274"/>
        </pc:sldMkLst>
        <pc:spChg chg="mod">
          <ac:chgData name="Hagnes Queiroz" userId="f62bff9bfb31c6a3" providerId="LiveId" clId="{A527047E-6C2E-4354-81C4-9CB419F22EB1}" dt="2024-02-25T20:49:48.968" v="535" actId="1076"/>
          <ac:spMkLst>
            <pc:docMk/>
            <pc:sldMk cId="3743974935" sldId="274"/>
            <ac:spMk id="2" creationId="{CB6272E7-D3A5-DFC8-5B83-6D2EDAFA5CF1}"/>
          </ac:spMkLst>
        </pc:spChg>
        <pc:picChg chg="add mod">
          <ac:chgData name="Hagnes Queiroz" userId="f62bff9bfb31c6a3" providerId="LiveId" clId="{A527047E-6C2E-4354-81C4-9CB419F22EB1}" dt="2024-02-25T21:01:14.960" v="594" actId="1440"/>
          <ac:picMkLst>
            <pc:docMk/>
            <pc:sldMk cId="3743974935" sldId="274"/>
            <ac:picMk id="4" creationId="{60C31935-9852-8652-4F0D-F70AD0F9D629}"/>
          </ac:picMkLst>
        </pc:picChg>
      </pc:sldChg>
      <pc:sldChg chg="addSp modSp mod">
        <pc:chgData name="Hagnes Queiroz" userId="f62bff9bfb31c6a3" providerId="LiveId" clId="{A527047E-6C2E-4354-81C4-9CB419F22EB1}" dt="2024-02-25T21:01:20.307" v="595" actId="1440"/>
        <pc:sldMkLst>
          <pc:docMk/>
          <pc:sldMk cId="199682742" sldId="275"/>
        </pc:sldMkLst>
        <pc:spChg chg="mod">
          <ac:chgData name="Hagnes Queiroz" userId="f62bff9bfb31c6a3" providerId="LiveId" clId="{A527047E-6C2E-4354-81C4-9CB419F22EB1}" dt="2024-02-25T20:50:12.357" v="538" actId="1076"/>
          <ac:spMkLst>
            <pc:docMk/>
            <pc:sldMk cId="199682742" sldId="275"/>
            <ac:spMk id="2" creationId="{435D1605-BCED-DEE9-E16A-41E093B3802C}"/>
          </ac:spMkLst>
        </pc:spChg>
        <pc:picChg chg="add mod">
          <ac:chgData name="Hagnes Queiroz" userId="f62bff9bfb31c6a3" providerId="LiveId" clId="{A527047E-6C2E-4354-81C4-9CB419F22EB1}" dt="2024-02-25T21:01:20.307" v="595" actId="1440"/>
          <ac:picMkLst>
            <pc:docMk/>
            <pc:sldMk cId="199682742" sldId="275"/>
            <ac:picMk id="4" creationId="{54F1ADE5-E4E1-75E8-0756-3CBAFA3CB4C1}"/>
          </ac:picMkLst>
        </pc:picChg>
      </pc:sldChg>
      <pc:sldChg chg="addSp modSp mod">
        <pc:chgData name="Hagnes Queiroz" userId="f62bff9bfb31c6a3" providerId="LiveId" clId="{A527047E-6C2E-4354-81C4-9CB419F22EB1}" dt="2024-02-25T21:01:32.214" v="597" actId="122"/>
        <pc:sldMkLst>
          <pc:docMk/>
          <pc:sldMk cId="116267415" sldId="276"/>
        </pc:sldMkLst>
        <pc:spChg chg="mod">
          <ac:chgData name="Hagnes Queiroz" userId="f62bff9bfb31c6a3" providerId="LiveId" clId="{A527047E-6C2E-4354-81C4-9CB419F22EB1}" dt="2024-02-25T21:01:32.214" v="597" actId="122"/>
          <ac:spMkLst>
            <pc:docMk/>
            <pc:sldMk cId="116267415" sldId="276"/>
            <ac:spMk id="2" creationId="{A7575F41-7390-77C2-6D43-6F453B6CF690}"/>
          </ac:spMkLst>
        </pc:spChg>
        <pc:picChg chg="add mod">
          <ac:chgData name="Hagnes Queiroz" userId="f62bff9bfb31c6a3" providerId="LiveId" clId="{A527047E-6C2E-4354-81C4-9CB419F22EB1}" dt="2024-02-25T20:53:13.271" v="545"/>
          <ac:picMkLst>
            <pc:docMk/>
            <pc:sldMk cId="116267415" sldId="276"/>
            <ac:picMk id="4" creationId="{B4325C70-F480-A2E6-AD7A-D2727BA948C3}"/>
          </ac:picMkLst>
        </pc:picChg>
        <pc:picChg chg="add mod">
          <ac:chgData name="Hagnes Queiroz" userId="f62bff9bfb31c6a3" providerId="LiveId" clId="{A527047E-6C2E-4354-81C4-9CB419F22EB1}" dt="2024-02-25T20:54:05.358" v="546"/>
          <ac:picMkLst>
            <pc:docMk/>
            <pc:sldMk cId="116267415" sldId="276"/>
            <ac:picMk id="6" creationId="{D5165D33-2003-9E66-D1D4-517F2C175956}"/>
          </ac:picMkLst>
        </pc:picChg>
        <pc:picChg chg="add mod">
          <ac:chgData name="Hagnes Queiroz" userId="f62bff9bfb31c6a3" providerId="LiveId" clId="{A527047E-6C2E-4354-81C4-9CB419F22EB1}" dt="2024-02-25T21:01:27.627" v="596" actId="1440"/>
          <ac:picMkLst>
            <pc:docMk/>
            <pc:sldMk cId="116267415" sldId="276"/>
            <ac:picMk id="8" creationId="{FBB47CF9-1783-DCB7-1212-466ABC9B168A}"/>
          </ac:picMkLst>
        </pc:picChg>
      </pc:sldChg>
      <pc:sldChg chg="addSp modSp mod">
        <pc:chgData name="Hagnes Queiroz" userId="f62bff9bfb31c6a3" providerId="LiveId" clId="{A527047E-6C2E-4354-81C4-9CB419F22EB1}" dt="2024-02-25T21:01:40.728" v="599" actId="122"/>
        <pc:sldMkLst>
          <pc:docMk/>
          <pc:sldMk cId="4011639853" sldId="277"/>
        </pc:sldMkLst>
        <pc:spChg chg="mod">
          <ac:chgData name="Hagnes Queiroz" userId="f62bff9bfb31c6a3" providerId="LiveId" clId="{A527047E-6C2E-4354-81C4-9CB419F22EB1}" dt="2024-02-25T21:01:40.728" v="599" actId="122"/>
          <ac:spMkLst>
            <pc:docMk/>
            <pc:sldMk cId="4011639853" sldId="277"/>
            <ac:spMk id="2" creationId="{D6DAC263-289C-CB79-6B9C-B9AD8D5E9E18}"/>
          </ac:spMkLst>
        </pc:spChg>
        <pc:picChg chg="add mod">
          <ac:chgData name="Hagnes Queiroz" userId="f62bff9bfb31c6a3" providerId="LiveId" clId="{A527047E-6C2E-4354-81C4-9CB419F22EB1}" dt="2024-02-25T21:01:36.283" v="598" actId="1440"/>
          <ac:picMkLst>
            <pc:docMk/>
            <pc:sldMk cId="4011639853" sldId="277"/>
            <ac:picMk id="4" creationId="{08E03BEF-FB1E-8D0C-0570-58F7C28BF945}"/>
          </ac:picMkLst>
        </pc:picChg>
      </pc:sldChg>
      <pc:sldChg chg="addSp modSp mod">
        <pc:chgData name="Hagnes Queiroz" userId="f62bff9bfb31c6a3" providerId="LiveId" clId="{A527047E-6C2E-4354-81C4-9CB419F22EB1}" dt="2024-02-25T21:01:51.731" v="601" actId="1440"/>
        <pc:sldMkLst>
          <pc:docMk/>
          <pc:sldMk cId="3800213409" sldId="278"/>
        </pc:sldMkLst>
        <pc:spChg chg="mod">
          <ac:chgData name="Hagnes Queiroz" userId="f62bff9bfb31c6a3" providerId="LiveId" clId="{A527047E-6C2E-4354-81C4-9CB419F22EB1}" dt="2024-02-25T21:01:48.502" v="600" actId="122"/>
          <ac:spMkLst>
            <pc:docMk/>
            <pc:sldMk cId="3800213409" sldId="278"/>
            <ac:spMk id="2" creationId="{094BC4BD-3CCC-757C-0ED1-1E6E43C0712C}"/>
          </ac:spMkLst>
        </pc:spChg>
        <pc:picChg chg="add mod">
          <ac:chgData name="Hagnes Queiroz" userId="f62bff9bfb31c6a3" providerId="LiveId" clId="{A527047E-6C2E-4354-81C4-9CB419F22EB1}" dt="2024-02-25T21:01:51.731" v="601" actId="1440"/>
          <ac:picMkLst>
            <pc:docMk/>
            <pc:sldMk cId="3800213409" sldId="278"/>
            <ac:picMk id="4" creationId="{085BE1CE-2CDD-C2B2-3470-1846699E826F}"/>
          </ac:picMkLst>
        </pc:picChg>
      </pc:sldChg>
      <pc:sldChg chg="del">
        <pc:chgData name="Hagnes Queiroz" userId="f62bff9bfb31c6a3" providerId="LiveId" clId="{A527047E-6C2E-4354-81C4-9CB419F22EB1}" dt="2024-02-25T20:56:23.202" v="554" actId="47"/>
        <pc:sldMkLst>
          <pc:docMk/>
          <pc:sldMk cId="2056362113" sldId="279"/>
        </pc:sldMkLst>
      </pc:sldChg>
      <pc:sldChg chg="addSp modSp mod">
        <pc:chgData name="Hagnes Queiroz" userId="f62bff9bfb31c6a3" providerId="LiveId" clId="{A527047E-6C2E-4354-81C4-9CB419F22EB1}" dt="2024-02-25T21:02:02.999" v="605" actId="122"/>
        <pc:sldMkLst>
          <pc:docMk/>
          <pc:sldMk cId="934902387" sldId="280"/>
        </pc:sldMkLst>
        <pc:spChg chg="mod">
          <ac:chgData name="Hagnes Queiroz" userId="f62bff9bfb31c6a3" providerId="LiveId" clId="{A527047E-6C2E-4354-81C4-9CB419F22EB1}" dt="2024-02-25T21:02:02.999" v="605" actId="122"/>
          <ac:spMkLst>
            <pc:docMk/>
            <pc:sldMk cId="934902387" sldId="280"/>
            <ac:spMk id="2" creationId="{F35315E6-6287-22AD-3E2E-6CCD3F131E6F}"/>
          </ac:spMkLst>
        </pc:spChg>
        <pc:picChg chg="add mod">
          <ac:chgData name="Hagnes Queiroz" userId="f62bff9bfb31c6a3" providerId="LiveId" clId="{A527047E-6C2E-4354-81C4-9CB419F22EB1}" dt="2024-02-25T21:01:57.628" v="603" actId="1440"/>
          <ac:picMkLst>
            <pc:docMk/>
            <pc:sldMk cId="934902387" sldId="280"/>
            <ac:picMk id="4" creationId="{DB4BFFC9-4BBE-8E68-AC65-D75D07DFD6E1}"/>
          </ac:picMkLst>
        </pc:picChg>
      </pc:sldChg>
      <pc:sldChg chg="addSp modSp mod">
        <pc:chgData name="Hagnes Queiroz" userId="f62bff9bfb31c6a3" providerId="LiveId" clId="{A527047E-6C2E-4354-81C4-9CB419F22EB1}" dt="2024-02-25T21:02:06.876" v="606" actId="1440"/>
        <pc:sldMkLst>
          <pc:docMk/>
          <pc:sldMk cId="2257235373" sldId="281"/>
        </pc:sldMkLst>
        <pc:spChg chg="mod">
          <ac:chgData name="Hagnes Queiroz" userId="f62bff9bfb31c6a3" providerId="LiveId" clId="{A527047E-6C2E-4354-81C4-9CB419F22EB1}" dt="2024-02-25T18:09:44.385" v="355" actId="1076"/>
          <ac:spMkLst>
            <pc:docMk/>
            <pc:sldMk cId="2257235373" sldId="281"/>
            <ac:spMk id="2" creationId="{578E1A9F-0C80-A096-14FE-76EB26E379CF}"/>
          </ac:spMkLst>
        </pc:spChg>
        <pc:picChg chg="add mod">
          <ac:chgData name="Hagnes Queiroz" userId="f62bff9bfb31c6a3" providerId="LiveId" clId="{A527047E-6C2E-4354-81C4-9CB419F22EB1}" dt="2024-02-25T21:02:06.876" v="606" actId="1440"/>
          <ac:picMkLst>
            <pc:docMk/>
            <pc:sldMk cId="2257235373" sldId="281"/>
            <ac:picMk id="4" creationId="{62344F1E-ACF4-BE42-D21D-FF14926A4876}"/>
          </ac:picMkLst>
        </pc:picChg>
      </pc:sldChg>
      <pc:sldChg chg="addSp modSp mod">
        <pc:chgData name="Hagnes Queiroz" userId="f62bff9bfb31c6a3" providerId="LiveId" clId="{A527047E-6C2E-4354-81C4-9CB419F22EB1}" dt="2024-02-25T21:02:16.055" v="608" actId="122"/>
        <pc:sldMkLst>
          <pc:docMk/>
          <pc:sldMk cId="1966103070" sldId="282"/>
        </pc:sldMkLst>
        <pc:spChg chg="mod">
          <ac:chgData name="Hagnes Queiroz" userId="f62bff9bfb31c6a3" providerId="LiveId" clId="{A527047E-6C2E-4354-81C4-9CB419F22EB1}" dt="2024-02-25T21:02:16.055" v="608" actId="122"/>
          <ac:spMkLst>
            <pc:docMk/>
            <pc:sldMk cId="1966103070" sldId="282"/>
            <ac:spMk id="2" creationId="{48D1F848-AB58-08A2-7D2E-49125547E1A3}"/>
          </ac:spMkLst>
        </pc:spChg>
        <pc:picChg chg="add mod">
          <ac:chgData name="Hagnes Queiroz" userId="f62bff9bfb31c6a3" providerId="LiveId" clId="{A527047E-6C2E-4354-81C4-9CB419F22EB1}" dt="2024-02-25T21:02:11.507" v="607" actId="1440"/>
          <ac:picMkLst>
            <pc:docMk/>
            <pc:sldMk cId="1966103070" sldId="282"/>
            <ac:picMk id="4" creationId="{DFC1A54E-9DA7-72DB-2D25-98C1E5813DC4}"/>
          </ac:picMkLst>
        </pc:picChg>
      </pc:sldChg>
      <pc:sldChg chg="addSp modSp mod">
        <pc:chgData name="Hagnes Queiroz" userId="f62bff9bfb31c6a3" providerId="LiveId" clId="{A527047E-6C2E-4354-81C4-9CB419F22EB1}" dt="2024-02-25T21:02:19.551" v="609" actId="1440"/>
        <pc:sldMkLst>
          <pc:docMk/>
          <pc:sldMk cId="945762795" sldId="283"/>
        </pc:sldMkLst>
        <pc:picChg chg="add mod">
          <ac:chgData name="Hagnes Queiroz" userId="f62bff9bfb31c6a3" providerId="LiveId" clId="{A527047E-6C2E-4354-81C4-9CB419F22EB1}" dt="2024-02-25T21:02:19.551" v="609" actId="1440"/>
          <ac:picMkLst>
            <pc:docMk/>
            <pc:sldMk cId="945762795" sldId="283"/>
            <ac:picMk id="4" creationId="{FC15DFE1-06FC-F331-7C5C-8781AE7420CD}"/>
          </ac:picMkLst>
        </pc:picChg>
      </pc:sldChg>
      <pc:sldChg chg="addSp modSp mod">
        <pc:chgData name="Hagnes Queiroz" userId="f62bff9bfb31c6a3" providerId="LiveId" clId="{A527047E-6C2E-4354-81C4-9CB419F22EB1}" dt="2024-02-25T21:02:31.711" v="611" actId="1440"/>
        <pc:sldMkLst>
          <pc:docMk/>
          <pc:sldMk cId="3244124633" sldId="284"/>
        </pc:sldMkLst>
        <pc:spChg chg="mod">
          <ac:chgData name="Hagnes Queiroz" userId="f62bff9bfb31c6a3" providerId="LiveId" clId="{A527047E-6C2E-4354-81C4-9CB419F22EB1}" dt="2024-02-25T18:31:34.394" v="364" actId="1076"/>
          <ac:spMkLst>
            <pc:docMk/>
            <pc:sldMk cId="3244124633" sldId="284"/>
            <ac:spMk id="2" creationId="{2ED2D05F-0C82-1E29-FA64-10960ED7E0BF}"/>
          </ac:spMkLst>
        </pc:spChg>
        <pc:picChg chg="add mod">
          <ac:chgData name="Hagnes Queiroz" userId="f62bff9bfb31c6a3" providerId="LiveId" clId="{A527047E-6C2E-4354-81C4-9CB419F22EB1}" dt="2024-02-25T21:02:31.711" v="611" actId="1440"/>
          <ac:picMkLst>
            <pc:docMk/>
            <pc:sldMk cId="3244124633" sldId="284"/>
            <ac:picMk id="4" creationId="{894EE77B-D350-03AF-32E5-CB5878D8AA24}"/>
          </ac:picMkLst>
        </pc:picChg>
      </pc:sldChg>
      <pc:sldChg chg="addSp modSp mod">
        <pc:chgData name="Hagnes Queiroz" userId="f62bff9bfb31c6a3" providerId="LiveId" clId="{A527047E-6C2E-4354-81C4-9CB419F22EB1}" dt="2024-02-25T21:02:41.299" v="613" actId="122"/>
        <pc:sldMkLst>
          <pc:docMk/>
          <pc:sldMk cId="470339163" sldId="285"/>
        </pc:sldMkLst>
        <pc:spChg chg="mod">
          <ac:chgData name="Hagnes Queiroz" userId="f62bff9bfb31c6a3" providerId="LiveId" clId="{A527047E-6C2E-4354-81C4-9CB419F22EB1}" dt="2024-02-25T21:02:41.299" v="613" actId="122"/>
          <ac:spMkLst>
            <pc:docMk/>
            <pc:sldMk cId="470339163" sldId="285"/>
            <ac:spMk id="2" creationId="{F7698B6D-7166-1CAE-0673-E33E8C5ED82F}"/>
          </ac:spMkLst>
        </pc:spChg>
        <pc:picChg chg="add mod">
          <ac:chgData name="Hagnes Queiroz" userId="f62bff9bfb31c6a3" providerId="LiveId" clId="{A527047E-6C2E-4354-81C4-9CB419F22EB1}" dt="2024-02-25T21:02:36.345" v="612" actId="1440"/>
          <ac:picMkLst>
            <pc:docMk/>
            <pc:sldMk cId="470339163" sldId="285"/>
            <ac:picMk id="4" creationId="{E64227A4-120A-6F14-9F63-3CC014B674D4}"/>
          </ac:picMkLst>
        </pc:picChg>
      </pc:sldChg>
      <pc:sldChg chg="addSp modSp mod">
        <pc:chgData name="Hagnes Queiroz" userId="f62bff9bfb31c6a3" providerId="LiveId" clId="{A527047E-6C2E-4354-81C4-9CB419F22EB1}" dt="2024-02-25T21:02:53.203" v="616" actId="122"/>
        <pc:sldMkLst>
          <pc:docMk/>
          <pc:sldMk cId="3676922985" sldId="286"/>
        </pc:sldMkLst>
        <pc:spChg chg="mod">
          <ac:chgData name="Hagnes Queiroz" userId="f62bff9bfb31c6a3" providerId="LiveId" clId="{A527047E-6C2E-4354-81C4-9CB419F22EB1}" dt="2024-02-25T21:02:53.203" v="616" actId="122"/>
          <ac:spMkLst>
            <pc:docMk/>
            <pc:sldMk cId="3676922985" sldId="286"/>
            <ac:spMk id="2" creationId="{F774EC97-1B23-4C50-8A36-823B3E98704A}"/>
          </ac:spMkLst>
        </pc:spChg>
        <pc:picChg chg="add mod">
          <ac:chgData name="Hagnes Queiroz" userId="f62bff9bfb31c6a3" providerId="LiveId" clId="{A527047E-6C2E-4354-81C4-9CB419F22EB1}" dt="2024-02-25T18:42:36.513" v="373"/>
          <ac:picMkLst>
            <pc:docMk/>
            <pc:sldMk cId="3676922985" sldId="286"/>
            <ac:picMk id="4" creationId="{4E901B57-827A-4320-9B7F-E86A8815467D}"/>
          </ac:picMkLst>
        </pc:picChg>
        <pc:picChg chg="add mod">
          <ac:chgData name="Hagnes Queiroz" userId="f62bff9bfb31c6a3" providerId="LiveId" clId="{A527047E-6C2E-4354-81C4-9CB419F22EB1}" dt="2024-02-25T18:42:45.632" v="374"/>
          <ac:picMkLst>
            <pc:docMk/>
            <pc:sldMk cId="3676922985" sldId="286"/>
            <ac:picMk id="6" creationId="{B3878E6F-AF4B-6B15-7CFF-42F363AEF9BD}"/>
          </ac:picMkLst>
        </pc:picChg>
        <pc:picChg chg="add mod">
          <ac:chgData name="Hagnes Queiroz" userId="f62bff9bfb31c6a3" providerId="LiveId" clId="{A527047E-6C2E-4354-81C4-9CB419F22EB1}" dt="2024-02-25T21:02:46.431" v="614" actId="1440"/>
          <ac:picMkLst>
            <pc:docMk/>
            <pc:sldMk cId="3676922985" sldId="286"/>
            <ac:picMk id="8" creationId="{5D37785F-BF01-6D40-7F33-2B7E63073423}"/>
          </ac:picMkLst>
        </pc:picChg>
        <pc:picChg chg="add mod">
          <ac:chgData name="Hagnes Queiroz" userId="f62bff9bfb31c6a3" providerId="LiveId" clId="{A527047E-6C2E-4354-81C4-9CB419F22EB1}" dt="2024-02-25T21:02:49.383" v="615" actId="1440"/>
          <ac:picMkLst>
            <pc:docMk/>
            <pc:sldMk cId="3676922985" sldId="286"/>
            <ac:picMk id="10" creationId="{43B9E248-4C57-CDB8-5622-63D44F19DE76}"/>
          </ac:picMkLst>
        </pc:picChg>
      </pc:sldChg>
      <pc:sldChg chg="addSp modSp mod">
        <pc:chgData name="Hagnes Queiroz" userId="f62bff9bfb31c6a3" providerId="LiveId" clId="{A527047E-6C2E-4354-81C4-9CB419F22EB1}" dt="2024-02-25T21:02:58.903" v="617" actId="1440"/>
        <pc:sldMkLst>
          <pc:docMk/>
          <pc:sldMk cId="507901830" sldId="287"/>
        </pc:sldMkLst>
        <pc:spChg chg="mod">
          <ac:chgData name="Hagnes Queiroz" userId="f62bff9bfb31c6a3" providerId="LiveId" clId="{A527047E-6C2E-4354-81C4-9CB419F22EB1}" dt="2024-02-25T18:37:29.011" v="369" actId="1076"/>
          <ac:spMkLst>
            <pc:docMk/>
            <pc:sldMk cId="507901830" sldId="287"/>
            <ac:spMk id="2" creationId="{68A44979-7B9C-7989-A6B1-AFE38FC32331}"/>
          </ac:spMkLst>
        </pc:spChg>
        <pc:picChg chg="add mod">
          <ac:chgData name="Hagnes Queiroz" userId="f62bff9bfb31c6a3" providerId="LiveId" clId="{A527047E-6C2E-4354-81C4-9CB419F22EB1}" dt="2024-02-25T21:02:58.903" v="617" actId="1440"/>
          <ac:picMkLst>
            <pc:docMk/>
            <pc:sldMk cId="507901830" sldId="287"/>
            <ac:picMk id="4" creationId="{0584AB32-C4FF-9A4C-B596-915FC27EE2CD}"/>
          </ac:picMkLst>
        </pc:picChg>
      </pc:sldChg>
      <pc:sldChg chg="addSp modSp mod">
        <pc:chgData name="Hagnes Queiroz" userId="f62bff9bfb31c6a3" providerId="LiveId" clId="{A527047E-6C2E-4354-81C4-9CB419F22EB1}" dt="2024-02-25T21:03:12.103" v="618" actId="1440"/>
        <pc:sldMkLst>
          <pc:docMk/>
          <pc:sldMk cId="1607062890" sldId="288"/>
        </pc:sldMkLst>
        <pc:spChg chg="mod">
          <ac:chgData name="Hagnes Queiroz" userId="f62bff9bfb31c6a3" providerId="LiveId" clId="{A527047E-6C2E-4354-81C4-9CB419F22EB1}" dt="2024-02-25T18:44:47.425" v="383" actId="1076"/>
          <ac:spMkLst>
            <pc:docMk/>
            <pc:sldMk cId="1607062890" sldId="288"/>
            <ac:spMk id="2" creationId="{FDC5F16B-A86E-8008-C6BA-F0B663266215}"/>
          </ac:spMkLst>
        </pc:spChg>
        <pc:picChg chg="add mod">
          <ac:chgData name="Hagnes Queiroz" userId="f62bff9bfb31c6a3" providerId="LiveId" clId="{A527047E-6C2E-4354-81C4-9CB419F22EB1}" dt="2024-02-25T21:03:12.103" v="618" actId="1440"/>
          <ac:picMkLst>
            <pc:docMk/>
            <pc:sldMk cId="1607062890" sldId="288"/>
            <ac:picMk id="4" creationId="{24921DAF-7567-C90B-F399-7B74B97EAD17}"/>
          </ac:picMkLst>
        </pc:picChg>
      </pc:sldChg>
      <pc:sldChg chg="addSp modSp mod">
        <pc:chgData name="Hagnes Queiroz" userId="f62bff9bfb31c6a3" providerId="LiveId" clId="{A527047E-6C2E-4354-81C4-9CB419F22EB1}" dt="2024-02-25T21:03:19.643" v="621" actId="122"/>
        <pc:sldMkLst>
          <pc:docMk/>
          <pc:sldMk cId="1120877498" sldId="289"/>
        </pc:sldMkLst>
        <pc:spChg chg="mod">
          <ac:chgData name="Hagnes Queiroz" userId="f62bff9bfb31c6a3" providerId="LiveId" clId="{A527047E-6C2E-4354-81C4-9CB419F22EB1}" dt="2024-02-25T21:03:19.643" v="621" actId="122"/>
          <ac:spMkLst>
            <pc:docMk/>
            <pc:sldMk cId="1120877498" sldId="289"/>
            <ac:spMk id="2" creationId="{428100FD-CC93-F5E7-F003-7C1349951823}"/>
          </ac:spMkLst>
        </pc:spChg>
        <pc:picChg chg="add mod">
          <ac:chgData name="Hagnes Queiroz" userId="f62bff9bfb31c6a3" providerId="LiveId" clId="{A527047E-6C2E-4354-81C4-9CB419F22EB1}" dt="2024-02-25T21:03:16.233" v="620" actId="1440"/>
          <ac:picMkLst>
            <pc:docMk/>
            <pc:sldMk cId="1120877498" sldId="289"/>
            <ac:picMk id="4" creationId="{ADFD0C58-E0D0-8D50-8CE1-B8FBF49420D3}"/>
          </ac:picMkLst>
        </pc:picChg>
      </pc:sldChg>
      <pc:sldChg chg="addSp modSp mod">
        <pc:chgData name="Hagnes Queiroz" userId="f62bff9bfb31c6a3" providerId="LiveId" clId="{A527047E-6C2E-4354-81C4-9CB419F22EB1}" dt="2024-02-25T21:03:32.647" v="623" actId="1076"/>
        <pc:sldMkLst>
          <pc:docMk/>
          <pc:sldMk cId="1570752246" sldId="290"/>
        </pc:sldMkLst>
        <pc:spChg chg="mod">
          <ac:chgData name="Hagnes Queiroz" userId="f62bff9bfb31c6a3" providerId="LiveId" clId="{A527047E-6C2E-4354-81C4-9CB419F22EB1}" dt="2024-02-25T02:22:14.932" v="136" actId="1076"/>
          <ac:spMkLst>
            <pc:docMk/>
            <pc:sldMk cId="1570752246" sldId="290"/>
            <ac:spMk id="2" creationId="{5482E0AA-1ABE-EE68-DADC-CA3078485669}"/>
          </ac:spMkLst>
        </pc:spChg>
        <pc:picChg chg="add mod">
          <ac:chgData name="Hagnes Queiroz" userId="f62bff9bfb31c6a3" providerId="LiveId" clId="{A527047E-6C2E-4354-81C4-9CB419F22EB1}" dt="2024-02-25T21:03:32.647" v="623" actId="1076"/>
          <ac:picMkLst>
            <pc:docMk/>
            <pc:sldMk cId="1570752246" sldId="290"/>
            <ac:picMk id="4" creationId="{17CBA1B2-F5FC-BA0F-A48D-73C3A60D961F}"/>
          </ac:picMkLst>
        </pc:picChg>
      </pc:sldChg>
      <pc:sldChg chg="addSp delSp modSp mod">
        <pc:chgData name="Hagnes Queiroz" userId="f62bff9bfb31c6a3" providerId="LiveId" clId="{A527047E-6C2E-4354-81C4-9CB419F22EB1}" dt="2024-02-25T21:03:41.311" v="625" actId="1440"/>
        <pc:sldMkLst>
          <pc:docMk/>
          <pc:sldMk cId="4147898020" sldId="291"/>
        </pc:sldMkLst>
        <pc:spChg chg="mod">
          <ac:chgData name="Hagnes Queiroz" userId="f62bff9bfb31c6a3" providerId="LiveId" clId="{A527047E-6C2E-4354-81C4-9CB419F22EB1}" dt="2024-02-25T18:49:11.262" v="394" actId="1076"/>
          <ac:spMkLst>
            <pc:docMk/>
            <pc:sldMk cId="4147898020" sldId="291"/>
            <ac:spMk id="2" creationId="{7A509DF1-8FD2-435F-835A-D9956AD2E808}"/>
          </ac:spMkLst>
        </pc:spChg>
        <pc:picChg chg="add mod">
          <ac:chgData name="Hagnes Queiroz" userId="f62bff9bfb31c6a3" providerId="LiveId" clId="{A527047E-6C2E-4354-81C4-9CB419F22EB1}" dt="2024-02-25T21:03:37.815" v="624" actId="1440"/>
          <ac:picMkLst>
            <pc:docMk/>
            <pc:sldMk cId="4147898020" sldId="291"/>
            <ac:picMk id="4" creationId="{034F276E-E4FA-4404-0A02-B1E7A219D1D1}"/>
          </ac:picMkLst>
        </pc:picChg>
        <pc:picChg chg="add del mod">
          <ac:chgData name="Hagnes Queiroz" userId="f62bff9bfb31c6a3" providerId="LiveId" clId="{A527047E-6C2E-4354-81C4-9CB419F22EB1}" dt="2024-02-25T18:51:28.943" v="403" actId="478"/>
          <ac:picMkLst>
            <pc:docMk/>
            <pc:sldMk cId="4147898020" sldId="291"/>
            <ac:picMk id="6" creationId="{261B3B7D-DD9E-3068-498F-4D772ED5A622}"/>
          </ac:picMkLst>
        </pc:picChg>
        <pc:picChg chg="add mod">
          <ac:chgData name="Hagnes Queiroz" userId="f62bff9bfb31c6a3" providerId="LiveId" clId="{A527047E-6C2E-4354-81C4-9CB419F22EB1}" dt="2024-02-25T21:03:41.311" v="625" actId="1440"/>
          <ac:picMkLst>
            <pc:docMk/>
            <pc:sldMk cId="4147898020" sldId="291"/>
            <ac:picMk id="8" creationId="{73CCE1E0-8694-19A9-0F5E-D23FD4DED878}"/>
          </ac:picMkLst>
        </pc:picChg>
      </pc:sldChg>
      <pc:sldChg chg="addSp modSp mod">
        <pc:chgData name="Hagnes Queiroz" userId="f62bff9bfb31c6a3" providerId="LiveId" clId="{A527047E-6C2E-4354-81C4-9CB419F22EB1}" dt="2024-02-25T18:54:47.962" v="408"/>
        <pc:sldMkLst>
          <pc:docMk/>
          <pc:sldMk cId="3020482557" sldId="292"/>
        </pc:sldMkLst>
        <pc:spChg chg="mod">
          <ac:chgData name="Hagnes Queiroz" userId="f62bff9bfb31c6a3" providerId="LiveId" clId="{A527047E-6C2E-4354-81C4-9CB419F22EB1}" dt="2024-02-25T18:50:14.497" v="395" actId="1076"/>
          <ac:spMkLst>
            <pc:docMk/>
            <pc:sldMk cId="3020482557" sldId="292"/>
            <ac:spMk id="2" creationId="{857A9F22-0DDF-9601-C97F-F0E9223D1A31}"/>
          </ac:spMkLst>
        </pc:spChg>
        <pc:picChg chg="add mod">
          <ac:chgData name="Hagnes Queiroz" userId="f62bff9bfb31c6a3" providerId="LiveId" clId="{A527047E-6C2E-4354-81C4-9CB419F22EB1}" dt="2024-02-25T18:54:47.962" v="408"/>
          <ac:picMkLst>
            <pc:docMk/>
            <pc:sldMk cId="3020482557" sldId="292"/>
            <ac:picMk id="4" creationId="{6245B5DC-FB9C-E391-C5D3-D8DC13CF954F}"/>
          </ac:picMkLst>
        </pc:picChg>
      </pc:sldChg>
      <pc:sldChg chg="addSp modSp mod">
        <pc:chgData name="Hagnes Queiroz" userId="f62bff9bfb31c6a3" providerId="LiveId" clId="{A527047E-6C2E-4354-81C4-9CB419F22EB1}" dt="2024-02-25T21:03:46.903" v="626" actId="1440"/>
        <pc:sldMkLst>
          <pc:docMk/>
          <pc:sldMk cId="2382880542" sldId="293"/>
        </pc:sldMkLst>
        <pc:spChg chg="mod">
          <ac:chgData name="Hagnes Queiroz" userId="f62bff9bfb31c6a3" providerId="LiveId" clId="{A527047E-6C2E-4354-81C4-9CB419F22EB1}" dt="2024-02-25T18:55:03.124" v="412" actId="1076"/>
          <ac:spMkLst>
            <pc:docMk/>
            <pc:sldMk cId="2382880542" sldId="293"/>
            <ac:spMk id="2" creationId="{D1CEA60F-1500-1D85-D400-2CB3AEA7C359}"/>
          </ac:spMkLst>
        </pc:spChg>
        <pc:picChg chg="add mod">
          <ac:chgData name="Hagnes Queiroz" userId="f62bff9bfb31c6a3" providerId="LiveId" clId="{A527047E-6C2E-4354-81C4-9CB419F22EB1}" dt="2024-02-25T21:03:46.903" v="626" actId="1440"/>
          <ac:picMkLst>
            <pc:docMk/>
            <pc:sldMk cId="2382880542" sldId="293"/>
            <ac:picMk id="4" creationId="{257E6127-AADE-277B-E52C-8D5D584140A2}"/>
          </ac:picMkLst>
        </pc:picChg>
      </pc:sldChg>
      <pc:sldChg chg="addSp delSp modSp mod">
        <pc:chgData name="Hagnes Queiroz" userId="f62bff9bfb31c6a3" providerId="LiveId" clId="{A527047E-6C2E-4354-81C4-9CB419F22EB1}" dt="2024-02-25T21:03:54.935" v="628" actId="1440"/>
        <pc:sldMkLst>
          <pc:docMk/>
          <pc:sldMk cId="3953668587" sldId="294"/>
        </pc:sldMkLst>
        <pc:spChg chg="mod">
          <ac:chgData name="Hagnes Queiroz" userId="f62bff9bfb31c6a3" providerId="LiveId" clId="{A527047E-6C2E-4354-81C4-9CB419F22EB1}" dt="2024-02-25T18:56:52.936" v="418" actId="1076"/>
          <ac:spMkLst>
            <pc:docMk/>
            <pc:sldMk cId="3953668587" sldId="294"/>
            <ac:spMk id="2" creationId="{DE52D68B-5CE4-459D-033A-6E1D8415E087}"/>
          </ac:spMkLst>
        </pc:spChg>
        <pc:picChg chg="add mod">
          <ac:chgData name="Hagnes Queiroz" userId="f62bff9bfb31c6a3" providerId="LiveId" clId="{A527047E-6C2E-4354-81C4-9CB419F22EB1}" dt="2024-02-25T18:58:05.616" v="419"/>
          <ac:picMkLst>
            <pc:docMk/>
            <pc:sldMk cId="3953668587" sldId="294"/>
            <ac:picMk id="4" creationId="{E64A7179-97BA-23A7-3E9B-2C170FD0C191}"/>
          </ac:picMkLst>
        </pc:picChg>
        <pc:picChg chg="add mod">
          <ac:chgData name="Hagnes Queiroz" userId="f62bff9bfb31c6a3" providerId="LiveId" clId="{A527047E-6C2E-4354-81C4-9CB419F22EB1}" dt="2024-02-25T18:58:36.723" v="420"/>
          <ac:picMkLst>
            <pc:docMk/>
            <pc:sldMk cId="3953668587" sldId="294"/>
            <ac:picMk id="6" creationId="{CBFC5CA8-5355-497E-8699-8A70D593353E}"/>
          </ac:picMkLst>
        </pc:picChg>
        <pc:picChg chg="add del mod">
          <ac:chgData name="Hagnes Queiroz" userId="f62bff9bfb31c6a3" providerId="LiveId" clId="{A527047E-6C2E-4354-81C4-9CB419F22EB1}" dt="2024-02-25T19:02:08.392" v="424" actId="478"/>
          <ac:picMkLst>
            <pc:docMk/>
            <pc:sldMk cId="3953668587" sldId="294"/>
            <ac:picMk id="8" creationId="{5FD8EE5E-B0A4-F463-BCC0-95A380C52F1E}"/>
          </ac:picMkLst>
        </pc:picChg>
        <pc:picChg chg="add mod">
          <ac:chgData name="Hagnes Queiroz" userId="f62bff9bfb31c6a3" providerId="LiveId" clId="{A527047E-6C2E-4354-81C4-9CB419F22EB1}" dt="2024-02-25T21:03:54.935" v="628" actId="1440"/>
          <ac:picMkLst>
            <pc:docMk/>
            <pc:sldMk cId="3953668587" sldId="294"/>
            <ac:picMk id="10" creationId="{4C38486A-0AF9-D4D5-34FD-F92C657A2C3A}"/>
          </ac:picMkLst>
        </pc:picChg>
      </pc:sldChg>
      <pc:sldChg chg="addSp delSp modSp mod">
        <pc:chgData name="Hagnes Queiroz" userId="f62bff9bfb31c6a3" providerId="LiveId" clId="{A527047E-6C2E-4354-81C4-9CB419F22EB1}" dt="2024-02-25T21:03:59.063" v="629" actId="1440"/>
        <pc:sldMkLst>
          <pc:docMk/>
          <pc:sldMk cId="3941223298" sldId="295"/>
        </pc:sldMkLst>
        <pc:spChg chg="mod">
          <ac:chgData name="Hagnes Queiroz" userId="f62bff9bfb31c6a3" providerId="LiveId" clId="{A527047E-6C2E-4354-81C4-9CB419F22EB1}" dt="2024-02-25T19:04:05.233" v="429" actId="20577"/>
          <ac:spMkLst>
            <pc:docMk/>
            <pc:sldMk cId="3941223298" sldId="295"/>
            <ac:spMk id="2" creationId="{DA62EF53-5328-1F42-32DD-E25BBDCF8E61}"/>
          </ac:spMkLst>
        </pc:spChg>
        <pc:picChg chg="add mod">
          <ac:chgData name="Hagnes Queiroz" userId="f62bff9bfb31c6a3" providerId="LiveId" clId="{A527047E-6C2E-4354-81C4-9CB419F22EB1}" dt="2024-02-25T21:03:59.063" v="629" actId="1440"/>
          <ac:picMkLst>
            <pc:docMk/>
            <pc:sldMk cId="3941223298" sldId="295"/>
            <ac:picMk id="4" creationId="{2A33E294-69B0-38C6-9A68-E543C9F8D479}"/>
          </ac:picMkLst>
        </pc:picChg>
        <pc:picChg chg="add mod">
          <ac:chgData name="Hagnes Queiroz" userId="f62bff9bfb31c6a3" providerId="LiveId" clId="{A527047E-6C2E-4354-81C4-9CB419F22EB1}" dt="2024-02-25T19:28:28.627" v="436"/>
          <ac:picMkLst>
            <pc:docMk/>
            <pc:sldMk cId="3941223298" sldId="295"/>
            <ac:picMk id="6" creationId="{55EEC620-293C-69A4-A9AA-3A9048D80E86}"/>
          </ac:picMkLst>
        </pc:picChg>
        <pc:picChg chg="add mod">
          <ac:chgData name="Hagnes Queiroz" userId="f62bff9bfb31c6a3" providerId="LiveId" clId="{A527047E-6C2E-4354-81C4-9CB419F22EB1}" dt="2024-02-25T19:28:48.673" v="437"/>
          <ac:picMkLst>
            <pc:docMk/>
            <pc:sldMk cId="3941223298" sldId="295"/>
            <ac:picMk id="8" creationId="{700DFDFF-9DD5-DF3F-C2C7-D1FCD5614AE0}"/>
          </ac:picMkLst>
        </pc:picChg>
        <pc:picChg chg="add del mod">
          <ac:chgData name="Hagnes Queiroz" userId="f62bff9bfb31c6a3" providerId="LiveId" clId="{A527047E-6C2E-4354-81C4-9CB419F22EB1}" dt="2024-02-25T19:30:06.284" v="444" actId="478"/>
          <ac:picMkLst>
            <pc:docMk/>
            <pc:sldMk cId="3941223298" sldId="295"/>
            <ac:picMk id="10" creationId="{E0B57C2F-2651-9013-78DE-4BE3665FF685}"/>
          </ac:picMkLst>
        </pc:picChg>
      </pc:sldChg>
      <pc:sldChg chg="addSp modSp mod">
        <pc:chgData name="Hagnes Queiroz" userId="f62bff9bfb31c6a3" providerId="LiveId" clId="{A527047E-6C2E-4354-81C4-9CB419F22EB1}" dt="2024-02-25T21:04:05.135" v="631" actId="1440"/>
        <pc:sldMkLst>
          <pc:docMk/>
          <pc:sldMk cId="1654779619" sldId="296"/>
        </pc:sldMkLst>
        <pc:spChg chg="mod">
          <ac:chgData name="Hagnes Queiroz" userId="f62bff9bfb31c6a3" providerId="LiveId" clId="{A527047E-6C2E-4354-81C4-9CB419F22EB1}" dt="2024-02-25T19:04:19.583" v="432" actId="1076"/>
          <ac:spMkLst>
            <pc:docMk/>
            <pc:sldMk cId="1654779619" sldId="296"/>
            <ac:spMk id="2" creationId="{D957C5A6-2418-171C-2222-534450F7641F}"/>
          </ac:spMkLst>
        </pc:spChg>
        <pc:picChg chg="add mod">
          <ac:chgData name="Hagnes Queiroz" userId="f62bff9bfb31c6a3" providerId="LiveId" clId="{A527047E-6C2E-4354-81C4-9CB419F22EB1}" dt="2024-02-25T21:04:05.135" v="631" actId="1440"/>
          <ac:picMkLst>
            <pc:docMk/>
            <pc:sldMk cId="1654779619" sldId="296"/>
            <ac:picMk id="4" creationId="{D9F74336-39B7-E144-25C4-E71FA89F8FC9}"/>
          </ac:picMkLst>
        </pc:picChg>
        <pc:picChg chg="add mod">
          <ac:chgData name="Hagnes Queiroz" userId="f62bff9bfb31c6a3" providerId="LiveId" clId="{A527047E-6C2E-4354-81C4-9CB419F22EB1}" dt="2024-02-25T21:04:03.283" v="630" actId="1440"/>
          <ac:picMkLst>
            <pc:docMk/>
            <pc:sldMk cId="1654779619" sldId="296"/>
            <ac:picMk id="6" creationId="{F723F9AA-45C0-017E-E2B4-DE55092DA7BF}"/>
          </ac:picMkLst>
        </pc:picChg>
      </pc:sldChg>
      <pc:sldChg chg="addSp modSp mod">
        <pc:chgData name="Hagnes Queiroz" userId="f62bff9bfb31c6a3" providerId="LiveId" clId="{A527047E-6C2E-4354-81C4-9CB419F22EB1}" dt="2024-02-25T21:04:19.022" v="635" actId="122"/>
        <pc:sldMkLst>
          <pc:docMk/>
          <pc:sldMk cId="3254090288" sldId="297"/>
        </pc:sldMkLst>
        <pc:spChg chg="mod">
          <ac:chgData name="Hagnes Queiroz" userId="f62bff9bfb31c6a3" providerId="LiveId" clId="{A527047E-6C2E-4354-81C4-9CB419F22EB1}" dt="2024-02-25T21:04:19.022" v="635" actId="122"/>
          <ac:spMkLst>
            <pc:docMk/>
            <pc:sldMk cId="3254090288" sldId="297"/>
            <ac:spMk id="2" creationId="{9D643C52-3A18-2AEB-7C38-42B398289C89}"/>
          </ac:spMkLst>
        </pc:spChg>
        <pc:picChg chg="add mod">
          <ac:chgData name="Hagnes Queiroz" userId="f62bff9bfb31c6a3" providerId="LiveId" clId="{A527047E-6C2E-4354-81C4-9CB419F22EB1}" dt="2024-02-25T21:04:11.163" v="632" actId="1440"/>
          <ac:picMkLst>
            <pc:docMk/>
            <pc:sldMk cId="3254090288" sldId="297"/>
            <ac:picMk id="4" creationId="{E5C1045A-9B35-1E20-A4B6-19F9F624A656}"/>
          </ac:picMkLst>
        </pc:picChg>
      </pc:sldChg>
      <pc:sldChg chg="addSp modSp mod">
        <pc:chgData name="Hagnes Queiroz" userId="f62bff9bfb31c6a3" providerId="LiveId" clId="{A527047E-6C2E-4354-81C4-9CB419F22EB1}" dt="2024-02-25T21:04:26.835" v="637" actId="1440"/>
        <pc:sldMkLst>
          <pc:docMk/>
          <pc:sldMk cId="190313999" sldId="298"/>
        </pc:sldMkLst>
        <pc:spChg chg="mod">
          <ac:chgData name="Hagnes Queiroz" userId="f62bff9bfb31c6a3" providerId="LiveId" clId="{A527047E-6C2E-4354-81C4-9CB419F22EB1}" dt="2024-02-25T21:04:24.871" v="636" actId="122"/>
          <ac:spMkLst>
            <pc:docMk/>
            <pc:sldMk cId="190313999" sldId="298"/>
            <ac:spMk id="2" creationId="{E3050995-78C5-D975-ED70-A5484DEF7653}"/>
          </ac:spMkLst>
        </pc:spChg>
        <pc:picChg chg="add mod">
          <ac:chgData name="Hagnes Queiroz" userId="f62bff9bfb31c6a3" providerId="LiveId" clId="{A527047E-6C2E-4354-81C4-9CB419F22EB1}" dt="2024-02-25T21:04:26.835" v="637" actId="1440"/>
          <ac:picMkLst>
            <pc:docMk/>
            <pc:sldMk cId="190313999" sldId="298"/>
            <ac:picMk id="4" creationId="{C7D54C6D-CC1B-E135-5421-DA54D78ABDF8}"/>
          </ac:picMkLst>
        </pc:picChg>
      </pc:sldChg>
      <pc:sldChg chg="addSp modSp mod">
        <pc:chgData name="Hagnes Queiroz" userId="f62bff9bfb31c6a3" providerId="LiveId" clId="{A527047E-6C2E-4354-81C4-9CB419F22EB1}" dt="2024-02-25T21:04:36.227" v="639" actId="122"/>
        <pc:sldMkLst>
          <pc:docMk/>
          <pc:sldMk cId="1846790816" sldId="299"/>
        </pc:sldMkLst>
        <pc:spChg chg="mod">
          <ac:chgData name="Hagnes Queiroz" userId="f62bff9bfb31c6a3" providerId="LiveId" clId="{A527047E-6C2E-4354-81C4-9CB419F22EB1}" dt="2024-02-25T21:04:36.227" v="639" actId="122"/>
          <ac:spMkLst>
            <pc:docMk/>
            <pc:sldMk cId="1846790816" sldId="299"/>
            <ac:spMk id="2" creationId="{8BA982AB-841C-CAC0-D623-690E6DAE8548}"/>
          </ac:spMkLst>
        </pc:spChg>
        <pc:picChg chg="add mod">
          <ac:chgData name="Hagnes Queiroz" userId="f62bff9bfb31c6a3" providerId="LiveId" clId="{A527047E-6C2E-4354-81C4-9CB419F22EB1}" dt="2024-02-25T21:04:31.708" v="638" actId="1440"/>
          <ac:picMkLst>
            <pc:docMk/>
            <pc:sldMk cId="1846790816" sldId="299"/>
            <ac:picMk id="4" creationId="{15B4F08B-5A15-BF6B-75FD-28A13C7C5ACF}"/>
          </ac:picMkLst>
        </pc:picChg>
      </pc:sldChg>
      <pc:sldChg chg="addSp modSp mod">
        <pc:chgData name="Hagnes Queiroz" userId="f62bff9bfb31c6a3" providerId="LiveId" clId="{A527047E-6C2E-4354-81C4-9CB419F22EB1}" dt="2024-02-25T21:04:42.395" v="640" actId="1440"/>
        <pc:sldMkLst>
          <pc:docMk/>
          <pc:sldMk cId="3153506872" sldId="300"/>
        </pc:sldMkLst>
        <pc:spChg chg="mod">
          <ac:chgData name="Hagnes Queiroz" userId="f62bff9bfb31c6a3" providerId="LiveId" clId="{A527047E-6C2E-4354-81C4-9CB419F22EB1}" dt="2024-02-25T19:40:25.958" v="475" actId="1076"/>
          <ac:spMkLst>
            <pc:docMk/>
            <pc:sldMk cId="3153506872" sldId="300"/>
            <ac:spMk id="2" creationId="{E5E3180E-1396-B13F-2BA3-0148A7645E93}"/>
          </ac:spMkLst>
        </pc:spChg>
        <pc:picChg chg="add mod">
          <ac:chgData name="Hagnes Queiroz" userId="f62bff9bfb31c6a3" providerId="LiveId" clId="{A527047E-6C2E-4354-81C4-9CB419F22EB1}" dt="2024-02-25T21:04:42.395" v="640" actId="1440"/>
          <ac:picMkLst>
            <pc:docMk/>
            <pc:sldMk cId="3153506872" sldId="300"/>
            <ac:picMk id="4" creationId="{94A2C769-C003-6BB7-5D17-AE4AF8E310C3}"/>
          </ac:picMkLst>
        </pc:picChg>
      </pc:sldChg>
      <pc:sldChg chg="addSp modSp mod">
        <pc:chgData name="Hagnes Queiroz" userId="f62bff9bfb31c6a3" providerId="LiveId" clId="{A527047E-6C2E-4354-81C4-9CB419F22EB1}" dt="2024-02-25T21:04:46.639" v="641" actId="1440"/>
        <pc:sldMkLst>
          <pc:docMk/>
          <pc:sldMk cId="2791115254" sldId="301"/>
        </pc:sldMkLst>
        <pc:spChg chg="mod">
          <ac:chgData name="Hagnes Queiroz" userId="f62bff9bfb31c6a3" providerId="LiveId" clId="{A527047E-6C2E-4354-81C4-9CB419F22EB1}" dt="2024-02-25T02:35:20.526" v="252" actId="1076"/>
          <ac:spMkLst>
            <pc:docMk/>
            <pc:sldMk cId="2791115254" sldId="301"/>
            <ac:spMk id="2" creationId="{4F1B5026-4C4A-6D08-0A65-5ABA68331747}"/>
          </ac:spMkLst>
        </pc:spChg>
        <pc:picChg chg="add mod">
          <ac:chgData name="Hagnes Queiroz" userId="f62bff9bfb31c6a3" providerId="LiveId" clId="{A527047E-6C2E-4354-81C4-9CB419F22EB1}" dt="2024-02-25T21:04:46.639" v="641" actId="1440"/>
          <ac:picMkLst>
            <pc:docMk/>
            <pc:sldMk cId="2791115254" sldId="301"/>
            <ac:picMk id="4" creationId="{AD8E3322-10D0-B2BE-9A91-4F14B7FDC78F}"/>
          </ac:picMkLst>
        </pc:picChg>
      </pc:sldChg>
      <pc:sldChg chg="addSp modSp mod">
        <pc:chgData name="Hagnes Queiroz" userId="f62bff9bfb31c6a3" providerId="LiveId" clId="{A527047E-6C2E-4354-81C4-9CB419F22EB1}" dt="2024-02-25T21:04:53.191" v="643" actId="1440"/>
        <pc:sldMkLst>
          <pc:docMk/>
          <pc:sldMk cId="1916488545" sldId="302"/>
        </pc:sldMkLst>
        <pc:spChg chg="mod">
          <ac:chgData name="Hagnes Queiroz" userId="f62bff9bfb31c6a3" providerId="LiveId" clId="{A527047E-6C2E-4354-81C4-9CB419F22EB1}" dt="2024-02-25T02:37:13.118" v="275" actId="20577"/>
          <ac:spMkLst>
            <pc:docMk/>
            <pc:sldMk cId="1916488545" sldId="302"/>
            <ac:spMk id="2" creationId="{0FF300B7-002E-50D3-D03F-EF38D601F4FF}"/>
          </ac:spMkLst>
        </pc:spChg>
        <pc:picChg chg="add mod">
          <ac:chgData name="Hagnes Queiroz" userId="f62bff9bfb31c6a3" providerId="LiveId" clId="{A527047E-6C2E-4354-81C4-9CB419F22EB1}" dt="2024-02-25T21:04:53.191" v="643" actId="1440"/>
          <ac:picMkLst>
            <pc:docMk/>
            <pc:sldMk cId="1916488545" sldId="302"/>
            <ac:picMk id="4" creationId="{8B6B8D8B-B197-1F70-20A4-3D593CD51E01}"/>
          </ac:picMkLst>
        </pc:picChg>
        <pc:picChg chg="add mod">
          <ac:chgData name="Hagnes Queiroz" userId="f62bff9bfb31c6a3" providerId="LiveId" clId="{A527047E-6C2E-4354-81C4-9CB419F22EB1}" dt="2024-02-25T21:04:51.163" v="642" actId="1440"/>
          <ac:picMkLst>
            <pc:docMk/>
            <pc:sldMk cId="1916488545" sldId="302"/>
            <ac:picMk id="6" creationId="{BC929ACD-4D8D-B9CD-9314-DBD5B0D96C55}"/>
          </ac:picMkLst>
        </pc:picChg>
      </pc:sldChg>
      <pc:sldChg chg="addSp delSp modSp mod">
        <pc:chgData name="Hagnes Queiroz" userId="f62bff9bfb31c6a3" providerId="LiveId" clId="{A527047E-6C2E-4354-81C4-9CB419F22EB1}" dt="2024-02-25T21:04:56.411" v="644" actId="1440"/>
        <pc:sldMkLst>
          <pc:docMk/>
          <pc:sldMk cId="3400687983" sldId="303"/>
        </pc:sldMkLst>
        <pc:spChg chg="mod">
          <ac:chgData name="Hagnes Queiroz" userId="f62bff9bfb31c6a3" providerId="LiveId" clId="{A527047E-6C2E-4354-81C4-9CB419F22EB1}" dt="2024-02-25T02:37:28.168" v="277" actId="1076"/>
          <ac:spMkLst>
            <pc:docMk/>
            <pc:sldMk cId="3400687983" sldId="303"/>
            <ac:spMk id="2" creationId="{A785345E-E627-1A5F-EA9B-08AAB5BB2480}"/>
          </ac:spMkLst>
        </pc:spChg>
        <pc:picChg chg="add del mod">
          <ac:chgData name="Hagnes Queiroz" userId="f62bff9bfb31c6a3" providerId="LiveId" clId="{A527047E-6C2E-4354-81C4-9CB419F22EB1}" dt="2024-02-25T20:04:48.216" v="492" actId="478"/>
          <ac:picMkLst>
            <pc:docMk/>
            <pc:sldMk cId="3400687983" sldId="303"/>
            <ac:picMk id="4" creationId="{A4CE5BD8-2AA0-666E-B8CF-80B9FB02260D}"/>
          </ac:picMkLst>
        </pc:picChg>
        <pc:picChg chg="add mod">
          <ac:chgData name="Hagnes Queiroz" userId="f62bff9bfb31c6a3" providerId="LiveId" clId="{A527047E-6C2E-4354-81C4-9CB419F22EB1}" dt="2024-02-25T21:04:56.411" v="644" actId="1440"/>
          <ac:picMkLst>
            <pc:docMk/>
            <pc:sldMk cId="3400687983" sldId="303"/>
            <ac:picMk id="6" creationId="{792C2DEE-9C1B-D8E9-D20F-1F37C2320977}"/>
          </ac:picMkLst>
        </pc:picChg>
      </pc:sldChg>
      <pc:sldChg chg="addSp modSp mod">
        <pc:chgData name="Hagnes Queiroz" userId="f62bff9bfb31c6a3" providerId="LiveId" clId="{A527047E-6C2E-4354-81C4-9CB419F22EB1}" dt="2024-02-25T21:04:59.955" v="645" actId="1440"/>
        <pc:sldMkLst>
          <pc:docMk/>
          <pc:sldMk cId="1558079646" sldId="304"/>
        </pc:sldMkLst>
        <pc:spChg chg="mod">
          <ac:chgData name="Hagnes Queiroz" userId="f62bff9bfb31c6a3" providerId="LiveId" clId="{A527047E-6C2E-4354-81C4-9CB419F22EB1}" dt="2024-02-25T19:35:27.162" v="458" actId="1076"/>
          <ac:spMkLst>
            <pc:docMk/>
            <pc:sldMk cId="1558079646" sldId="304"/>
            <ac:spMk id="2" creationId="{F7F6B096-D197-CB3E-410D-69558C2B971F}"/>
          </ac:spMkLst>
        </pc:spChg>
        <pc:picChg chg="add mod">
          <ac:chgData name="Hagnes Queiroz" userId="f62bff9bfb31c6a3" providerId="LiveId" clId="{A527047E-6C2E-4354-81C4-9CB419F22EB1}" dt="2024-02-25T21:04:59.955" v="645" actId="1440"/>
          <ac:picMkLst>
            <pc:docMk/>
            <pc:sldMk cId="1558079646" sldId="304"/>
            <ac:picMk id="4" creationId="{646774E8-8C50-B52C-5D08-4981AE8F9DC6}"/>
          </ac:picMkLst>
        </pc:picChg>
      </pc:sldChg>
      <pc:sldChg chg="del">
        <pc:chgData name="Hagnes Queiroz" userId="f62bff9bfb31c6a3" providerId="LiveId" clId="{A527047E-6C2E-4354-81C4-9CB419F22EB1}" dt="2024-02-25T03:15:13.211" v="297" actId="47"/>
        <pc:sldMkLst>
          <pc:docMk/>
          <pc:sldMk cId="2448895723" sldId="305"/>
        </pc:sldMkLst>
      </pc:sldChg>
      <pc:sldChg chg="del">
        <pc:chgData name="Hagnes Queiroz" userId="f62bff9bfb31c6a3" providerId="LiveId" clId="{A527047E-6C2E-4354-81C4-9CB419F22EB1}" dt="2024-02-25T03:15:11.720" v="296" actId="47"/>
        <pc:sldMkLst>
          <pc:docMk/>
          <pc:sldMk cId="1315686694" sldId="306"/>
        </pc:sldMkLst>
      </pc:sldChg>
      <pc:sldChg chg="del">
        <pc:chgData name="Hagnes Queiroz" userId="f62bff9bfb31c6a3" providerId="LiveId" clId="{A527047E-6C2E-4354-81C4-9CB419F22EB1}" dt="2024-02-25T03:15:11.043" v="295" actId="47"/>
        <pc:sldMkLst>
          <pc:docMk/>
          <pc:sldMk cId="2248151599" sldId="307"/>
        </pc:sldMkLst>
      </pc:sldChg>
      <pc:sldChg chg="del">
        <pc:chgData name="Hagnes Queiroz" userId="f62bff9bfb31c6a3" providerId="LiveId" clId="{A527047E-6C2E-4354-81C4-9CB419F22EB1}" dt="2024-02-25T03:15:10.600" v="294" actId="47"/>
        <pc:sldMkLst>
          <pc:docMk/>
          <pc:sldMk cId="582277287" sldId="308"/>
        </pc:sldMkLst>
      </pc:sldChg>
      <pc:sldChg chg="del">
        <pc:chgData name="Hagnes Queiroz" userId="f62bff9bfb31c6a3" providerId="LiveId" clId="{A527047E-6C2E-4354-81C4-9CB419F22EB1}" dt="2024-02-25T03:15:10.072" v="293" actId="47"/>
        <pc:sldMkLst>
          <pc:docMk/>
          <pc:sldMk cId="2269191271" sldId="309"/>
        </pc:sldMkLst>
      </pc:sldChg>
      <pc:sldChg chg="modSp add mod ord">
        <pc:chgData name="Hagnes Queiroz" userId="f62bff9bfb31c6a3" providerId="LiveId" clId="{A527047E-6C2E-4354-81C4-9CB419F22EB1}" dt="2024-02-25T02:14:36.505" v="18" actId="1076"/>
        <pc:sldMkLst>
          <pc:docMk/>
          <pc:sldMk cId="2117422278" sldId="312"/>
        </pc:sldMkLst>
        <pc:spChg chg="mod">
          <ac:chgData name="Hagnes Queiroz" userId="f62bff9bfb31c6a3" providerId="LiveId" clId="{A527047E-6C2E-4354-81C4-9CB419F22EB1}" dt="2024-02-25T02:14:36.505" v="18" actId="1076"/>
          <ac:spMkLst>
            <pc:docMk/>
            <pc:sldMk cId="2117422278" sldId="312"/>
            <ac:spMk id="2" creationId="{4BC74C8A-DEC2-DA18-5751-5EAB5EAA295C}"/>
          </ac:spMkLst>
        </pc:spChg>
      </pc:sldChg>
      <pc:sldChg chg="modSp add mod ord">
        <pc:chgData name="Hagnes Queiroz" userId="f62bff9bfb31c6a3" providerId="LiveId" clId="{A527047E-6C2E-4354-81C4-9CB419F22EB1}" dt="2024-02-25T02:29:36.184" v="179"/>
        <pc:sldMkLst>
          <pc:docMk/>
          <pc:sldMk cId="2533193642" sldId="313"/>
        </pc:sldMkLst>
        <pc:spChg chg="mod">
          <ac:chgData name="Hagnes Queiroz" userId="f62bff9bfb31c6a3" providerId="LiveId" clId="{A527047E-6C2E-4354-81C4-9CB419F22EB1}" dt="2024-02-25T02:29:32.839" v="177"/>
          <ac:spMkLst>
            <pc:docMk/>
            <pc:sldMk cId="2533193642" sldId="313"/>
            <ac:spMk id="2" creationId="{F4C97F4F-B761-97B5-3576-11B372B2E59B}"/>
          </ac:spMkLst>
        </pc:spChg>
      </pc:sldChg>
    </pc:docChg>
  </pc:docChgLst>
  <pc:docChgLst>
    <pc:chgData name="Erberson Pinheiro" userId="c7a5b9113d4dffce" providerId="LiveId" clId="{116EF666-D195-406A-B80A-5BA946C2FB3D}"/>
    <pc:docChg chg="undo custSel modSld">
      <pc:chgData name="Erberson Pinheiro" userId="c7a5b9113d4dffce" providerId="LiveId" clId="{116EF666-D195-406A-B80A-5BA946C2FB3D}" dt="2024-03-27T19:19:25.507" v="317" actId="1076"/>
      <pc:docMkLst>
        <pc:docMk/>
      </pc:docMkLst>
      <pc:sldChg chg="modSp mod">
        <pc:chgData name="Erberson Pinheiro" userId="c7a5b9113d4dffce" providerId="LiveId" clId="{116EF666-D195-406A-B80A-5BA946C2FB3D}" dt="2024-03-22T14:54:13.033" v="1" actId="1076"/>
        <pc:sldMkLst>
          <pc:docMk/>
          <pc:sldMk cId="2753949025" sldId="258"/>
        </pc:sldMkLst>
        <pc:picChg chg="mod">
          <ac:chgData name="Erberson Pinheiro" userId="c7a5b9113d4dffce" providerId="LiveId" clId="{116EF666-D195-406A-B80A-5BA946C2FB3D}" dt="2024-03-22T14:54:13.033" v="1" actId="1076"/>
          <ac:picMkLst>
            <pc:docMk/>
            <pc:sldMk cId="2753949025" sldId="258"/>
            <ac:picMk id="6" creationId="{91AA19A2-E079-80EF-B7C9-7A1BDA4BF646}"/>
          </ac:picMkLst>
        </pc:picChg>
      </pc:sldChg>
      <pc:sldChg chg="modSp mod">
        <pc:chgData name="Erberson Pinheiro" userId="c7a5b9113d4dffce" providerId="LiveId" clId="{116EF666-D195-406A-B80A-5BA946C2FB3D}" dt="2024-03-22T14:54:18.022" v="2" actId="123"/>
        <pc:sldMkLst>
          <pc:docMk/>
          <pc:sldMk cId="1294442661" sldId="259"/>
        </pc:sldMkLst>
        <pc:spChg chg="mod">
          <ac:chgData name="Erberson Pinheiro" userId="c7a5b9113d4dffce" providerId="LiveId" clId="{116EF666-D195-406A-B80A-5BA946C2FB3D}" dt="2024-03-22T14:54:18.022" v="2" actId="123"/>
          <ac:spMkLst>
            <pc:docMk/>
            <pc:sldMk cId="1294442661" sldId="259"/>
            <ac:spMk id="2" creationId="{83C37415-BF71-DA97-A264-351959E0A0C0}"/>
          </ac:spMkLst>
        </pc:spChg>
      </pc:sldChg>
      <pc:sldChg chg="modSp mod">
        <pc:chgData name="Erberson Pinheiro" userId="c7a5b9113d4dffce" providerId="LiveId" clId="{116EF666-D195-406A-B80A-5BA946C2FB3D}" dt="2024-03-22T14:54:52.322" v="6" actId="1076"/>
        <pc:sldMkLst>
          <pc:docMk/>
          <pc:sldMk cId="879559626" sldId="262"/>
        </pc:sldMkLst>
        <pc:spChg chg="mod">
          <ac:chgData name="Erberson Pinheiro" userId="c7a5b9113d4dffce" providerId="LiveId" clId="{116EF666-D195-406A-B80A-5BA946C2FB3D}" dt="2024-03-22T14:54:47.148" v="4" actId="1076"/>
          <ac:spMkLst>
            <pc:docMk/>
            <pc:sldMk cId="879559626" sldId="262"/>
            <ac:spMk id="2" creationId="{3D412BB9-6E58-75E4-1B97-A799EBE604EC}"/>
          </ac:spMkLst>
        </pc:spChg>
        <pc:picChg chg="mod">
          <ac:chgData name="Erberson Pinheiro" userId="c7a5b9113d4dffce" providerId="LiveId" clId="{116EF666-D195-406A-B80A-5BA946C2FB3D}" dt="2024-03-22T14:54:52.322" v="6" actId="1076"/>
          <ac:picMkLst>
            <pc:docMk/>
            <pc:sldMk cId="879559626" sldId="262"/>
            <ac:picMk id="4" creationId="{1C438E2C-34EF-4056-A754-0E0899CCBE05}"/>
          </ac:picMkLst>
        </pc:picChg>
      </pc:sldChg>
      <pc:sldChg chg="addSp delSp modSp mod">
        <pc:chgData name="Erberson Pinheiro" userId="c7a5b9113d4dffce" providerId="LiveId" clId="{116EF666-D195-406A-B80A-5BA946C2FB3D}" dt="2024-03-22T14:56:16.015" v="19" actId="1036"/>
        <pc:sldMkLst>
          <pc:docMk/>
          <pc:sldMk cId="1440702359" sldId="263"/>
        </pc:sldMkLst>
        <pc:spChg chg="mod">
          <ac:chgData name="Erberson Pinheiro" userId="c7a5b9113d4dffce" providerId="LiveId" clId="{116EF666-D195-406A-B80A-5BA946C2FB3D}" dt="2024-03-22T14:55:00.232" v="7" actId="1076"/>
          <ac:spMkLst>
            <pc:docMk/>
            <pc:sldMk cId="1440702359" sldId="263"/>
            <ac:spMk id="2" creationId="{712D5085-2E60-13D3-F74B-80671285CDD6}"/>
          </ac:spMkLst>
        </pc:spChg>
        <pc:picChg chg="del">
          <ac:chgData name="Erberson Pinheiro" userId="c7a5b9113d4dffce" providerId="LiveId" clId="{116EF666-D195-406A-B80A-5BA946C2FB3D}" dt="2024-03-22T14:55:06.143" v="8" actId="478"/>
          <ac:picMkLst>
            <pc:docMk/>
            <pc:sldMk cId="1440702359" sldId="263"/>
            <ac:picMk id="4" creationId="{000E42BB-318A-464B-FEE4-5F7E3B7A1BA6}"/>
          </ac:picMkLst>
        </pc:picChg>
        <pc:picChg chg="add mod">
          <ac:chgData name="Erberson Pinheiro" userId="c7a5b9113d4dffce" providerId="LiveId" clId="{116EF666-D195-406A-B80A-5BA946C2FB3D}" dt="2024-03-22T14:56:16.015" v="19" actId="1036"/>
          <ac:picMkLst>
            <pc:docMk/>
            <pc:sldMk cId="1440702359" sldId="263"/>
            <ac:picMk id="1026" creationId="{3711853B-D770-2C7F-BE17-F893D3A3DF93}"/>
          </ac:picMkLst>
        </pc:picChg>
      </pc:sldChg>
      <pc:sldChg chg="addSp delSp modSp mod">
        <pc:chgData name="Erberson Pinheiro" userId="c7a5b9113d4dffce" providerId="LiveId" clId="{116EF666-D195-406A-B80A-5BA946C2FB3D}" dt="2024-03-22T15:00:01.388" v="30" actId="1076"/>
        <pc:sldMkLst>
          <pc:docMk/>
          <pc:sldMk cId="4060762497" sldId="264"/>
        </pc:sldMkLst>
        <pc:picChg chg="del">
          <ac:chgData name="Erberson Pinheiro" userId="c7a5b9113d4dffce" providerId="LiveId" clId="{116EF666-D195-406A-B80A-5BA946C2FB3D}" dt="2024-03-22T14:58:42.089" v="26" actId="478"/>
          <ac:picMkLst>
            <pc:docMk/>
            <pc:sldMk cId="4060762497" sldId="264"/>
            <ac:picMk id="4" creationId="{4B1AA5B4-A708-D47D-FD23-2951CD773027}"/>
          </ac:picMkLst>
        </pc:picChg>
        <pc:picChg chg="add mod">
          <ac:chgData name="Erberson Pinheiro" userId="c7a5b9113d4dffce" providerId="LiveId" clId="{116EF666-D195-406A-B80A-5BA946C2FB3D}" dt="2024-03-22T15:00:01.388" v="30" actId="1076"/>
          <ac:picMkLst>
            <pc:docMk/>
            <pc:sldMk cId="4060762497" sldId="264"/>
            <ac:picMk id="3074" creationId="{F3E46F37-2F64-17D8-4608-EE5140D097DE}"/>
          </ac:picMkLst>
        </pc:picChg>
      </pc:sldChg>
      <pc:sldChg chg="addSp delSp modSp mod">
        <pc:chgData name="Erberson Pinheiro" userId="c7a5b9113d4dffce" providerId="LiveId" clId="{116EF666-D195-406A-B80A-5BA946C2FB3D}" dt="2024-03-22T14:58:14.745" v="25" actId="1440"/>
        <pc:sldMkLst>
          <pc:docMk/>
          <pc:sldMk cId="1907379330" sldId="265"/>
        </pc:sldMkLst>
        <pc:spChg chg="mod">
          <ac:chgData name="Erberson Pinheiro" userId="c7a5b9113d4dffce" providerId="LiveId" clId="{116EF666-D195-406A-B80A-5BA946C2FB3D}" dt="2024-03-22T14:55:14.726" v="9" actId="1076"/>
          <ac:spMkLst>
            <pc:docMk/>
            <pc:sldMk cId="1907379330" sldId="265"/>
            <ac:spMk id="2" creationId="{79D6AE18-93ED-ADCD-DC08-036E13B4DF84}"/>
          </ac:spMkLst>
        </pc:spChg>
        <pc:picChg chg="del mod">
          <ac:chgData name="Erberson Pinheiro" userId="c7a5b9113d4dffce" providerId="LiveId" clId="{116EF666-D195-406A-B80A-5BA946C2FB3D}" dt="2024-03-22T14:58:01.562" v="20" actId="478"/>
          <ac:picMkLst>
            <pc:docMk/>
            <pc:sldMk cId="1907379330" sldId="265"/>
            <ac:picMk id="6" creationId="{D7E1F0B3-E925-403D-31DB-4E73AF09D19E}"/>
          </ac:picMkLst>
        </pc:picChg>
        <pc:picChg chg="add mod">
          <ac:chgData name="Erberson Pinheiro" userId="c7a5b9113d4dffce" providerId="LiveId" clId="{116EF666-D195-406A-B80A-5BA946C2FB3D}" dt="2024-03-22T14:58:14.745" v="25" actId="1440"/>
          <ac:picMkLst>
            <pc:docMk/>
            <pc:sldMk cId="1907379330" sldId="265"/>
            <ac:picMk id="2050" creationId="{2DFB0E50-EEE5-E513-2B41-19DA8726F637}"/>
          </ac:picMkLst>
        </pc:picChg>
      </pc:sldChg>
      <pc:sldChg chg="addSp delSp modSp mod">
        <pc:chgData name="Erberson Pinheiro" userId="c7a5b9113d4dffce" providerId="LiveId" clId="{116EF666-D195-406A-B80A-5BA946C2FB3D}" dt="2024-03-22T15:01:26.595" v="33" actId="1076"/>
        <pc:sldMkLst>
          <pc:docMk/>
          <pc:sldMk cId="1055482829" sldId="266"/>
        </pc:sldMkLst>
        <pc:picChg chg="del">
          <ac:chgData name="Erberson Pinheiro" userId="c7a5b9113d4dffce" providerId="LiveId" clId="{116EF666-D195-406A-B80A-5BA946C2FB3D}" dt="2024-03-22T15:00:14.269" v="31" actId="478"/>
          <ac:picMkLst>
            <pc:docMk/>
            <pc:sldMk cId="1055482829" sldId="266"/>
            <ac:picMk id="4" creationId="{0131AE33-D01D-4D71-D558-520A87C6F008}"/>
          </ac:picMkLst>
        </pc:picChg>
        <pc:picChg chg="add mod">
          <ac:chgData name="Erberson Pinheiro" userId="c7a5b9113d4dffce" providerId="LiveId" clId="{116EF666-D195-406A-B80A-5BA946C2FB3D}" dt="2024-03-22T15:01:26.595" v="33" actId="1076"/>
          <ac:picMkLst>
            <pc:docMk/>
            <pc:sldMk cId="1055482829" sldId="266"/>
            <ac:picMk id="4098" creationId="{310FA31C-39A4-E05A-B6F5-444A672DD78E}"/>
          </ac:picMkLst>
        </pc:picChg>
      </pc:sldChg>
      <pc:sldChg chg="addSp delSp modSp mod">
        <pc:chgData name="Erberson Pinheiro" userId="c7a5b9113d4dffce" providerId="LiveId" clId="{116EF666-D195-406A-B80A-5BA946C2FB3D}" dt="2024-03-22T15:08:16.933" v="44" actId="1076"/>
        <pc:sldMkLst>
          <pc:docMk/>
          <pc:sldMk cId="2147915266" sldId="267"/>
        </pc:sldMkLst>
        <pc:spChg chg="mod">
          <ac:chgData name="Erberson Pinheiro" userId="c7a5b9113d4dffce" providerId="LiveId" clId="{116EF666-D195-406A-B80A-5BA946C2FB3D}" dt="2024-03-22T15:07:25.244" v="38" actId="20577"/>
          <ac:spMkLst>
            <pc:docMk/>
            <pc:sldMk cId="2147915266" sldId="267"/>
            <ac:spMk id="2" creationId="{C0E6131B-1543-A7CE-8FB9-85D68E819E81}"/>
          </ac:spMkLst>
        </pc:spChg>
        <pc:picChg chg="del mod">
          <ac:chgData name="Erberson Pinheiro" userId="c7a5b9113d4dffce" providerId="LiveId" clId="{116EF666-D195-406A-B80A-5BA946C2FB3D}" dt="2024-03-22T15:07:33.293" v="39" actId="478"/>
          <ac:picMkLst>
            <pc:docMk/>
            <pc:sldMk cId="2147915266" sldId="267"/>
            <ac:picMk id="4" creationId="{5BF8F6EF-464C-39D7-B166-5EF7837314B1}"/>
          </ac:picMkLst>
        </pc:picChg>
        <pc:picChg chg="add mod">
          <ac:chgData name="Erberson Pinheiro" userId="c7a5b9113d4dffce" providerId="LiveId" clId="{116EF666-D195-406A-B80A-5BA946C2FB3D}" dt="2024-03-22T15:08:16.933" v="44" actId="1076"/>
          <ac:picMkLst>
            <pc:docMk/>
            <pc:sldMk cId="2147915266" sldId="267"/>
            <ac:picMk id="5122" creationId="{59E07001-7C6B-BEA3-1F67-B7A334B128DD}"/>
          </ac:picMkLst>
        </pc:picChg>
      </pc:sldChg>
      <pc:sldChg chg="addSp delSp modSp mod">
        <pc:chgData name="Erberson Pinheiro" userId="c7a5b9113d4dffce" providerId="LiveId" clId="{116EF666-D195-406A-B80A-5BA946C2FB3D}" dt="2024-03-27T14:29:00.752" v="79" actId="1440"/>
        <pc:sldMkLst>
          <pc:docMk/>
          <pc:sldMk cId="3697466247" sldId="268"/>
        </pc:sldMkLst>
        <pc:spChg chg="mod">
          <ac:chgData name="Erberson Pinheiro" userId="c7a5b9113d4dffce" providerId="LiveId" clId="{116EF666-D195-406A-B80A-5BA946C2FB3D}" dt="2024-03-22T15:10:08.944" v="52" actId="1076"/>
          <ac:spMkLst>
            <pc:docMk/>
            <pc:sldMk cId="3697466247" sldId="268"/>
            <ac:spMk id="2" creationId="{D2988729-1AA3-35E9-9B9B-1DCE815D732B}"/>
          </ac:spMkLst>
        </pc:spChg>
        <pc:picChg chg="del mod">
          <ac:chgData name="Erberson Pinheiro" userId="c7a5b9113d4dffce" providerId="LiveId" clId="{116EF666-D195-406A-B80A-5BA946C2FB3D}" dt="2024-03-22T15:10:11.117" v="53" actId="478"/>
          <ac:picMkLst>
            <pc:docMk/>
            <pc:sldMk cId="3697466247" sldId="268"/>
            <ac:picMk id="4" creationId="{B9D7DD60-1B60-4D9E-AC04-A527A977F0BE}"/>
          </ac:picMkLst>
        </pc:picChg>
        <pc:picChg chg="add mod">
          <ac:chgData name="Erberson Pinheiro" userId="c7a5b9113d4dffce" providerId="LiveId" clId="{116EF666-D195-406A-B80A-5BA946C2FB3D}" dt="2024-03-27T14:29:00.752" v="79" actId="1440"/>
          <ac:picMkLst>
            <pc:docMk/>
            <pc:sldMk cId="3697466247" sldId="268"/>
            <ac:picMk id="3074" creationId="{D1D7B590-9A0E-A459-18C0-A540C8612510}"/>
          </ac:picMkLst>
        </pc:picChg>
      </pc:sldChg>
      <pc:sldChg chg="addSp delSp modSp mod">
        <pc:chgData name="Erberson Pinheiro" userId="c7a5b9113d4dffce" providerId="LiveId" clId="{116EF666-D195-406A-B80A-5BA946C2FB3D}" dt="2024-03-27T14:18:31.103" v="62" actId="1440"/>
        <pc:sldMkLst>
          <pc:docMk/>
          <pc:sldMk cId="1507306309" sldId="269"/>
        </pc:sldMkLst>
        <pc:spChg chg="mod">
          <ac:chgData name="Erberson Pinheiro" userId="c7a5b9113d4dffce" providerId="LiveId" clId="{116EF666-D195-406A-B80A-5BA946C2FB3D}" dt="2024-03-22T15:09:36.349" v="48" actId="1076"/>
          <ac:spMkLst>
            <pc:docMk/>
            <pc:sldMk cId="1507306309" sldId="269"/>
            <ac:spMk id="2" creationId="{A9271F27-C22D-F52D-D0FF-CD5F056CBD3F}"/>
          </ac:spMkLst>
        </pc:spChg>
        <pc:spChg chg="add">
          <ac:chgData name="Erberson Pinheiro" userId="c7a5b9113d4dffce" providerId="LiveId" clId="{116EF666-D195-406A-B80A-5BA946C2FB3D}" dt="2024-03-27T14:14:32.966" v="57"/>
          <ac:spMkLst>
            <pc:docMk/>
            <pc:sldMk cId="1507306309" sldId="269"/>
            <ac:spMk id="3" creationId="{D545D8AD-DF1A-B34D-400F-C3039A8B3C31}"/>
          </ac:spMkLst>
        </pc:spChg>
        <pc:picChg chg="del">
          <ac:chgData name="Erberson Pinheiro" userId="c7a5b9113d4dffce" providerId="LiveId" clId="{116EF666-D195-406A-B80A-5BA946C2FB3D}" dt="2024-03-22T15:09:39.804" v="49" actId="478"/>
          <ac:picMkLst>
            <pc:docMk/>
            <pc:sldMk cId="1507306309" sldId="269"/>
            <ac:picMk id="4" creationId="{A3CEA41B-834D-C91C-3BE9-EDF7EA881D0C}"/>
          </ac:picMkLst>
        </pc:picChg>
        <pc:picChg chg="add mod">
          <ac:chgData name="Erberson Pinheiro" userId="c7a5b9113d4dffce" providerId="LiveId" clId="{116EF666-D195-406A-B80A-5BA946C2FB3D}" dt="2024-03-27T14:18:31.103" v="62" actId="1440"/>
          <ac:picMkLst>
            <pc:docMk/>
            <pc:sldMk cId="1507306309" sldId="269"/>
            <ac:picMk id="1028" creationId="{39A6ACEB-AB3F-6495-C199-6C97576589EB}"/>
          </ac:picMkLst>
        </pc:picChg>
      </pc:sldChg>
      <pc:sldChg chg="addSp modSp mod">
        <pc:chgData name="Erberson Pinheiro" userId="c7a5b9113d4dffce" providerId="LiveId" clId="{116EF666-D195-406A-B80A-5BA946C2FB3D}" dt="2024-03-27T14:35:14.693" v="92" actId="14100"/>
        <pc:sldMkLst>
          <pc:docMk/>
          <pc:sldMk cId="199480008" sldId="271"/>
        </pc:sldMkLst>
        <pc:spChg chg="mod">
          <ac:chgData name="Erberson Pinheiro" userId="c7a5b9113d4dffce" providerId="LiveId" clId="{116EF666-D195-406A-B80A-5BA946C2FB3D}" dt="2024-03-27T14:29:29.147" v="80" actId="1076"/>
          <ac:spMkLst>
            <pc:docMk/>
            <pc:sldMk cId="199480008" sldId="271"/>
            <ac:spMk id="2" creationId="{03C8501C-DF35-0AA9-8C56-521C6FF674CD}"/>
          </ac:spMkLst>
        </pc:spChg>
        <pc:picChg chg="mod">
          <ac:chgData name="Erberson Pinheiro" userId="c7a5b9113d4dffce" providerId="LiveId" clId="{116EF666-D195-406A-B80A-5BA946C2FB3D}" dt="2024-03-27T14:35:04.839" v="89" actId="1076"/>
          <ac:picMkLst>
            <pc:docMk/>
            <pc:sldMk cId="199480008" sldId="271"/>
            <ac:picMk id="4" creationId="{43FFC4E8-80B2-BAC9-6620-C110D26D6FBD}"/>
          </ac:picMkLst>
        </pc:picChg>
        <pc:picChg chg="add mod">
          <ac:chgData name="Erberson Pinheiro" userId="c7a5b9113d4dffce" providerId="LiveId" clId="{116EF666-D195-406A-B80A-5BA946C2FB3D}" dt="2024-03-27T14:35:14.693" v="92" actId="14100"/>
          <ac:picMkLst>
            <pc:docMk/>
            <pc:sldMk cId="199480008" sldId="271"/>
            <ac:picMk id="4098" creationId="{580D3E72-0E37-0ADF-F37A-521055FE1015}"/>
          </ac:picMkLst>
        </pc:picChg>
      </pc:sldChg>
      <pc:sldChg chg="addSp delSp modSp mod">
        <pc:chgData name="Erberson Pinheiro" userId="c7a5b9113d4dffce" providerId="LiveId" clId="{116EF666-D195-406A-B80A-5BA946C2FB3D}" dt="2024-03-27T14:42:34.004" v="125" actId="1036"/>
        <pc:sldMkLst>
          <pc:docMk/>
          <pc:sldMk cId="3050204463" sldId="272"/>
        </pc:sldMkLst>
        <pc:spChg chg="mod">
          <ac:chgData name="Erberson Pinheiro" userId="c7a5b9113d4dffce" providerId="LiveId" clId="{116EF666-D195-406A-B80A-5BA946C2FB3D}" dt="2024-03-27T14:35:29.562" v="94" actId="1076"/>
          <ac:spMkLst>
            <pc:docMk/>
            <pc:sldMk cId="3050204463" sldId="272"/>
            <ac:spMk id="2" creationId="{08EBC066-A87D-DCA8-0BCD-C60FFF4F1E6F}"/>
          </ac:spMkLst>
        </pc:spChg>
        <pc:picChg chg="mod">
          <ac:chgData name="Erberson Pinheiro" userId="c7a5b9113d4dffce" providerId="LiveId" clId="{116EF666-D195-406A-B80A-5BA946C2FB3D}" dt="2024-03-27T14:41:45.850" v="109" actId="14100"/>
          <ac:picMkLst>
            <pc:docMk/>
            <pc:sldMk cId="3050204463" sldId="272"/>
            <ac:picMk id="5" creationId="{4523BB0E-0D82-94A7-8876-24BBA51CBDD8}"/>
          </ac:picMkLst>
        </pc:picChg>
        <pc:picChg chg="add mod">
          <ac:chgData name="Erberson Pinheiro" userId="c7a5b9113d4dffce" providerId="LiveId" clId="{116EF666-D195-406A-B80A-5BA946C2FB3D}" dt="2024-03-27T14:42:34.004" v="125" actId="1036"/>
          <ac:picMkLst>
            <pc:docMk/>
            <pc:sldMk cId="3050204463" sldId="272"/>
            <ac:picMk id="5122" creationId="{4B3718FA-C91F-1148-9D12-BC5E152F17DC}"/>
          </ac:picMkLst>
        </pc:picChg>
        <pc:picChg chg="add del mod">
          <ac:chgData name="Erberson Pinheiro" userId="c7a5b9113d4dffce" providerId="LiveId" clId="{116EF666-D195-406A-B80A-5BA946C2FB3D}" dt="2024-03-27T14:41:42.627" v="108" actId="478"/>
          <ac:picMkLst>
            <pc:docMk/>
            <pc:sldMk cId="3050204463" sldId="272"/>
            <ac:picMk id="5124" creationId="{D1C35122-E4C6-7C85-D49B-BBC5C8648651}"/>
          </ac:picMkLst>
        </pc:picChg>
        <pc:picChg chg="add mod">
          <ac:chgData name="Erberson Pinheiro" userId="c7a5b9113d4dffce" providerId="LiveId" clId="{116EF666-D195-406A-B80A-5BA946C2FB3D}" dt="2024-03-27T14:42:29.772" v="123" actId="14100"/>
          <ac:picMkLst>
            <pc:docMk/>
            <pc:sldMk cId="3050204463" sldId="272"/>
            <ac:picMk id="5126" creationId="{40E754BF-5998-109D-AE9F-C4195F2F72E4}"/>
          </ac:picMkLst>
        </pc:picChg>
      </pc:sldChg>
      <pc:sldChg chg="addSp delSp modSp mod">
        <pc:chgData name="Erberson Pinheiro" userId="c7a5b9113d4dffce" providerId="LiveId" clId="{116EF666-D195-406A-B80A-5BA946C2FB3D}" dt="2024-03-27T14:46:02.364" v="134" actId="1440"/>
        <pc:sldMkLst>
          <pc:docMk/>
          <pc:sldMk cId="4237921715" sldId="273"/>
        </pc:sldMkLst>
        <pc:spChg chg="mod">
          <ac:chgData name="Erberson Pinheiro" userId="c7a5b9113d4dffce" providerId="LiveId" clId="{116EF666-D195-406A-B80A-5BA946C2FB3D}" dt="2024-03-27T14:42:54.882" v="126" actId="1076"/>
          <ac:spMkLst>
            <pc:docMk/>
            <pc:sldMk cId="4237921715" sldId="273"/>
            <ac:spMk id="2" creationId="{C6F13683-6507-587A-4C5A-4EF1AE1C388A}"/>
          </ac:spMkLst>
        </pc:spChg>
        <pc:picChg chg="del mod">
          <ac:chgData name="Erberson Pinheiro" userId="c7a5b9113d4dffce" providerId="LiveId" clId="{116EF666-D195-406A-B80A-5BA946C2FB3D}" dt="2024-03-27T14:44:45.021" v="131" actId="478"/>
          <ac:picMkLst>
            <pc:docMk/>
            <pc:sldMk cId="4237921715" sldId="273"/>
            <ac:picMk id="4" creationId="{BB00A4D3-01EC-9258-DA24-99B57C0AB06C}"/>
          </ac:picMkLst>
        </pc:picChg>
        <pc:picChg chg="add mod">
          <ac:chgData name="Erberson Pinheiro" userId="c7a5b9113d4dffce" providerId="LiveId" clId="{116EF666-D195-406A-B80A-5BA946C2FB3D}" dt="2024-03-27T14:46:02.364" v="134" actId="1440"/>
          <ac:picMkLst>
            <pc:docMk/>
            <pc:sldMk cId="4237921715" sldId="273"/>
            <ac:picMk id="6146" creationId="{DE3364A7-4579-A39B-DC10-BDAEE39EB7A9}"/>
          </ac:picMkLst>
        </pc:picChg>
      </pc:sldChg>
      <pc:sldChg chg="modSp mod">
        <pc:chgData name="Erberson Pinheiro" userId="c7a5b9113d4dffce" providerId="LiveId" clId="{116EF666-D195-406A-B80A-5BA946C2FB3D}" dt="2024-03-27T14:48:26.762" v="146" actId="14100"/>
        <pc:sldMkLst>
          <pc:docMk/>
          <pc:sldMk cId="199682742" sldId="275"/>
        </pc:sldMkLst>
        <pc:spChg chg="mod">
          <ac:chgData name="Erberson Pinheiro" userId="c7a5b9113d4dffce" providerId="LiveId" clId="{116EF666-D195-406A-B80A-5BA946C2FB3D}" dt="2024-03-27T14:46:46.785" v="138" actId="14100"/>
          <ac:spMkLst>
            <pc:docMk/>
            <pc:sldMk cId="199682742" sldId="275"/>
            <ac:spMk id="2" creationId="{435D1605-BCED-DEE9-E16A-41E093B3802C}"/>
          </ac:spMkLst>
        </pc:spChg>
        <pc:picChg chg="mod">
          <ac:chgData name="Erberson Pinheiro" userId="c7a5b9113d4dffce" providerId="LiveId" clId="{116EF666-D195-406A-B80A-5BA946C2FB3D}" dt="2024-03-27T14:48:26.762" v="146" actId="14100"/>
          <ac:picMkLst>
            <pc:docMk/>
            <pc:sldMk cId="199682742" sldId="275"/>
            <ac:picMk id="4" creationId="{54F1ADE5-E4E1-75E8-0756-3CBAFA3CB4C1}"/>
          </ac:picMkLst>
        </pc:picChg>
      </pc:sldChg>
      <pc:sldChg chg="modSp mod">
        <pc:chgData name="Erberson Pinheiro" userId="c7a5b9113d4dffce" providerId="LiveId" clId="{116EF666-D195-406A-B80A-5BA946C2FB3D}" dt="2024-03-27T14:53:24.183" v="150" actId="1076"/>
        <pc:sldMkLst>
          <pc:docMk/>
          <pc:sldMk cId="116267415" sldId="276"/>
        </pc:sldMkLst>
        <pc:spChg chg="mod">
          <ac:chgData name="Erberson Pinheiro" userId="c7a5b9113d4dffce" providerId="LiveId" clId="{116EF666-D195-406A-B80A-5BA946C2FB3D}" dt="2024-03-27T14:53:13.948" v="147" actId="1076"/>
          <ac:spMkLst>
            <pc:docMk/>
            <pc:sldMk cId="116267415" sldId="276"/>
            <ac:spMk id="2" creationId="{A7575F41-7390-77C2-6D43-6F453B6CF690}"/>
          </ac:spMkLst>
        </pc:spChg>
        <pc:picChg chg="mod">
          <ac:chgData name="Erberson Pinheiro" userId="c7a5b9113d4dffce" providerId="LiveId" clId="{116EF666-D195-406A-B80A-5BA946C2FB3D}" dt="2024-03-27T14:53:24.183" v="150" actId="1076"/>
          <ac:picMkLst>
            <pc:docMk/>
            <pc:sldMk cId="116267415" sldId="276"/>
            <ac:picMk id="8" creationId="{FBB47CF9-1783-DCB7-1212-466ABC9B168A}"/>
          </ac:picMkLst>
        </pc:picChg>
      </pc:sldChg>
      <pc:sldChg chg="addSp modSp mod">
        <pc:chgData name="Erberson Pinheiro" userId="c7a5b9113d4dffce" providerId="LiveId" clId="{116EF666-D195-406A-B80A-5BA946C2FB3D}" dt="2024-03-27T18:32:52.216" v="167" actId="14100"/>
        <pc:sldMkLst>
          <pc:docMk/>
          <pc:sldMk cId="4011639853" sldId="277"/>
        </pc:sldMkLst>
        <pc:spChg chg="mod">
          <ac:chgData name="Erberson Pinheiro" userId="c7a5b9113d4dffce" providerId="LiveId" clId="{116EF666-D195-406A-B80A-5BA946C2FB3D}" dt="2024-03-27T18:31:37.780" v="153" actId="1076"/>
          <ac:spMkLst>
            <pc:docMk/>
            <pc:sldMk cId="4011639853" sldId="277"/>
            <ac:spMk id="2" creationId="{D6DAC263-289C-CB79-6B9C-B9AD8D5E9E18}"/>
          </ac:spMkLst>
        </pc:spChg>
        <pc:picChg chg="mod">
          <ac:chgData name="Erberson Pinheiro" userId="c7a5b9113d4dffce" providerId="LiveId" clId="{116EF666-D195-406A-B80A-5BA946C2FB3D}" dt="2024-03-27T18:32:41.298" v="163" actId="1076"/>
          <ac:picMkLst>
            <pc:docMk/>
            <pc:sldMk cId="4011639853" sldId="277"/>
            <ac:picMk id="4" creationId="{08E03BEF-FB1E-8D0C-0570-58F7C28BF945}"/>
          </ac:picMkLst>
        </pc:picChg>
        <pc:picChg chg="add mod">
          <ac:chgData name="Erberson Pinheiro" userId="c7a5b9113d4dffce" providerId="LiveId" clId="{116EF666-D195-406A-B80A-5BA946C2FB3D}" dt="2024-03-27T18:32:52.216" v="167" actId="14100"/>
          <ac:picMkLst>
            <pc:docMk/>
            <pc:sldMk cId="4011639853" sldId="277"/>
            <ac:picMk id="7170" creationId="{711C5747-03B7-A79E-CD20-6E4F7DFDCB61}"/>
          </ac:picMkLst>
        </pc:picChg>
      </pc:sldChg>
      <pc:sldChg chg="addSp delSp modSp mod">
        <pc:chgData name="Erberson Pinheiro" userId="c7a5b9113d4dffce" providerId="LiveId" clId="{116EF666-D195-406A-B80A-5BA946C2FB3D}" dt="2024-03-27T18:33:37.705" v="173" actId="14100"/>
        <pc:sldMkLst>
          <pc:docMk/>
          <pc:sldMk cId="3800213409" sldId="278"/>
        </pc:sldMkLst>
        <pc:picChg chg="add mod">
          <ac:chgData name="Erberson Pinheiro" userId="c7a5b9113d4dffce" providerId="LiveId" clId="{116EF666-D195-406A-B80A-5BA946C2FB3D}" dt="2024-03-27T18:33:37.705" v="173" actId="14100"/>
          <ac:picMkLst>
            <pc:docMk/>
            <pc:sldMk cId="3800213409" sldId="278"/>
            <ac:picMk id="3" creationId="{FD945C73-A2F2-EBE7-F33D-D5BE427E411F}"/>
          </ac:picMkLst>
        </pc:picChg>
        <pc:picChg chg="del mod">
          <ac:chgData name="Erberson Pinheiro" userId="c7a5b9113d4dffce" providerId="LiveId" clId="{116EF666-D195-406A-B80A-5BA946C2FB3D}" dt="2024-03-27T18:33:26.898" v="169" actId="478"/>
          <ac:picMkLst>
            <pc:docMk/>
            <pc:sldMk cId="3800213409" sldId="278"/>
            <ac:picMk id="4" creationId="{085BE1CE-2CDD-C2B2-3470-1846699E826F}"/>
          </ac:picMkLst>
        </pc:picChg>
      </pc:sldChg>
      <pc:sldChg chg="addSp delSp modSp mod">
        <pc:chgData name="Erberson Pinheiro" userId="c7a5b9113d4dffce" providerId="LiveId" clId="{116EF666-D195-406A-B80A-5BA946C2FB3D}" dt="2024-03-27T18:40:59.227" v="185"/>
        <pc:sldMkLst>
          <pc:docMk/>
          <pc:sldMk cId="934902387" sldId="280"/>
        </pc:sldMkLst>
        <pc:spChg chg="mod">
          <ac:chgData name="Erberson Pinheiro" userId="c7a5b9113d4dffce" providerId="LiveId" clId="{116EF666-D195-406A-B80A-5BA946C2FB3D}" dt="2024-03-27T18:35:01.580" v="175" actId="1076"/>
          <ac:spMkLst>
            <pc:docMk/>
            <pc:sldMk cId="934902387" sldId="280"/>
            <ac:spMk id="2" creationId="{F35315E6-6287-22AD-3E2E-6CCD3F131E6F}"/>
          </ac:spMkLst>
        </pc:spChg>
        <pc:picChg chg="add mod">
          <ac:chgData name="Erberson Pinheiro" userId="c7a5b9113d4dffce" providerId="LiveId" clId="{116EF666-D195-406A-B80A-5BA946C2FB3D}" dt="2024-03-27T18:40:59.227" v="185"/>
          <ac:picMkLst>
            <pc:docMk/>
            <pc:sldMk cId="934902387" sldId="280"/>
            <ac:picMk id="3" creationId="{DFC1A54E-9DA7-72DB-2D25-98C1E5813DC4}"/>
          </ac:picMkLst>
        </pc:picChg>
        <pc:picChg chg="del">
          <ac:chgData name="Erberson Pinheiro" userId="c7a5b9113d4dffce" providerId="LiveId" clId="{116EF666-D195-406A-B80A-5BA946C2FB3D}" dt="2024-03-27T18:34:07.729" v="174" actId="478"/>
          <ac:picMkLst>
            <pc:docMk/>
            <pc:sldMk cId="934902387" sldId="280"/>
            <ac:picMk id="4" creationId="{DB4BFFC9-4BBE-8E68-AC65-D75D07DFD6E1}"/>
          </ac:picMkLst>
        </pc:picChg>
      </pc:sldChg>
      <pc:sldChg chg="modSp mod">
        <pc:chgData name="Erberson Pinheiro" userId="c7a5b9113d4dffce" providerId="LiveId" clId="{116EF666-D195-406A-B80A-5BA946C2FB3D}" dt="2024-03-27T18:40:42.648" v="180" actId="1076"/>
        <pc:sldMkLst>
          <pc:docMk/>
          <pc:sldMk cId="2257235373" sldId="281"/>
        </pc:sldMkLst>
        <pc:spChg chg="mod">
          <ac:chgData name="Erberson Pinheiro" userId="c7a5b9113d4dffce" providerId="LiveId" clId="{116EF666-D195-406A-B80A-5BA946C2FB3D}" dt="2024-03-27T18:40:28.413" v="176" actId="1076"/>
          <ac:spMkLst>
            <pc:docMk/>
            <pc:sldMk cId="2257235373" sldId="281"/>
            <ac:spMk id="2" creationId="{578E1A9F-0C80-A096-14FE-76EB26E379CF}"/>
          </ac:spMkLst>
        </pc:spChg>
        <pc:picChg chg="mod">
          <ac:chgData name="Erberson Pinheiro" userId="c7a5b9113d4dffce" providerId="LiveId" clId="{116EF666-D195-406A-B80A-5BA946C2FB3D}" dt="2024-03-27T18:40:42.648" v="180" actId="1076"/>
          <ac:picMkLst>
            <pc:docMk/>
            <pc:sldMk cId="2257235373" sldId="281"/>
            <ac:picMk id="4" creationId="{62344F1E-ACF4-BE42-D21D-FF14926A4876}"/>
          </ac:picMkLst>
        </pc:picChg>
      </pc:sldChg>
      <pc:sldChg chg="addSp delSp modSp mod">
        <pc:chgData name="Erberson Pinheiro" userId="c7a5b9113d4dffce" providerId="LiveId" clId="{116EF666-D195-406A-B80A-5BA946C2FB3D}" dt="2024-03-27T18:44:28.780" v="192" actId="1076"/>
        <pc:sldMkLst>
          <pc:docMk/>
          <pc:sldMk cId="1966103070" sldId="282"/>
        </pc:sldMkLst>
        <pc:spChg chg="mod">
          <ac:chgData name="Erberson Pinheiro" userId="c7a5b9113d4dffce" providerId="LiveId" clId="{116EF666-D195-406A-B80A-5BA946C2FB3D}" dt="2024-03-27T18:40:48.128" v="181" actId="1076"/>
          <ac:spMkLst>
            <pc:docMk/>
            <pc:sldMk cId="1966103070" sldId="282"/>
            <ac:spMk id="2" creationId="{48D1F848-AB58-08A2-7D2E-49125547E1A3}"/>
          </ac:spMkLst>
        </pc:spChg>
        <pc:picChg chg="del mod">
          <ac:chgData name="Erberson Pinheiro" userId="c7a5b9113d4dffce" providerId="LiveId" clId="{116EF666-D195-406A-B80A-5BA946C2FB3D}" dt="2024-03-27T18:40:57.486" v="184" actId="21"/>
          <ac:picMkLst>
            <pc:docMk/>
            <pc:sldMk cId="1966103070" sldId="282"/>
            <ac:picMk id="4" creationId="{DFC1A54E-9DA7-72DB-2D25-98C1E5813DC4}"/>
          </ac:picMkLst>
        </pc:picChg>
        <pc:picChg chg="add mod">
          <ac:chgData name="Erberson Pinheiro" userId="c7a5b9113d4dffce" providerId="LiveId" clId="{116EF666-D195-406A-B80A-5BA946C2FB3D}" dt="2024-03-27T18:44:28.780" v="192" actId="1076"/>
          <ac:picMkLst>
            <pc:docMk/>
            <pc:sldMk cId="1966103070" sldId="282"/>
            <ac:picMk id="8194" creationId="{8D4C5F3D-611E-520A-309E-C063C97D1814}"/>
          </ac:picMkLst>
        </pc:picChg>
      </pc:sldChg>
      <pc:sldChg chg="modSp mod">
        <pc:chgData name="Erberson Pinheiro" userId="c7a5b9113d4dffce" providerId="LiveId" clId="{116EF666-D195-406A-B80A-5BA946C2FB3D}" dt="2024-03-27T18:44:52.871" v="196" actId="1076"/>
        <pc:sldMkLst>
          <pc:docMk/>
          <pc:sldMk cId="945762795" sldId="283"/>
        </pc:sldMkLst>
        <pc:spChg chg="mod">
          <ac:chgData name="Erberson Pinheiro" userId="c7a5b9113d4dffce" providerId="LiveId" clId="{116EF666-D195-406A-B80A-5BA946C2FB3D}" dt="2024-03-27T18:44:42.013" v="193" actId="13926"/>
          <ac:spMkLst>
            <pc:docMk/>
            <pc:sldMk cId="945762795" sldId="283"/>
            <ac:spMk id="2" creationId="{5FE06BAB-2411-BBCD-7FCC-52F0F3403B5E}"/>
          </ac:spMkLst>
        </pc:spChg>
        <pc:picChg chg="mod">
          <ac:chgData name="Erberson Pinheiro" userId="c7a5b9113d4dffce" providerId="LiveId" clId="{116EF666-D195-406A-B80A-5BA946C2FB3D}" dt="2024-03-27T18:44:52.871" v="196" actId="1076"/>
          <ac:picMkLst>
            <pc:docMk/>
            <pc:sldMk cId="945762795" sldId="283"/>
            <ac:picMk id="4" creationId="{FC15DFE1-06FC-F331-7C5C-8781AE7420CD}"/>
          </ac:picMkLst>
        </pc:picChg>
      </pc:sldChg>
      <pc:sldChg chg="addSp delSp modSp mod">
        <pc:chgData name="Erberson Pinheiro" userId="c7a5b9113d4dffce" providerId="LiveId" clId="{116EF666-D195-406A-B80A-5BA946C2FB3D}" dt="2024-03-27T18:47:42.292" v="226" actId="1440"/>
        <pc:sldMkLst>
          <pc:docMk/>
          <pc:sldMk cId="3244124633" sldId="284"/>
        </pc:sldMkLst>
        <pc:spChg chg="mod">
          <ac:chgData name="Erberson Pinheiro" userId="c7a5b9113d4dffce" providerId="LiveId" clId="{116EF666-D195-406A-B80A-5BA946C2FB3D}" dt="2024-03-27T18:46:23.502" v="218" actId="20577"/>
          <ac:spMkLst>
            <pc:docMk/>
            <pc:sldMk cId="3244124633" sldId="284"/>
            <ac:spMk id="2" creationId="{2ED2D05F-0C82-1E29-FA64-10960ED7E0BF}"/>
          </ac:spMkLst>
        </pc:spChg>
        <pc:picChg chg="del mod">
          <ac:chgData name="Erberson Pinheiro" userId="c7a5b9113d4dffce" providerId="LiveId" clId="{116EF666-D195-406A-B80A-5BA946C2FB3D}" dt="2024-03-27T18:47:15.538" v="219" actId="478"/>
          <ac:picMkLst>
            <pc:docMk/>
            <pc:sldMk cId="3244124633" sldId="284"/>
            <ac:picMk id="4" creationId="{894EE77B-D350-03AF-32E5-CB5878D8AA24}"/>
          </ac:picMkLst>
        </pc:picChg>
        <pc:picChg chg="add mod">
          <ac:chgData name="Erberson Pinheiro" userId="c7a5b9113d4dffce" providerId="LiveId" clId="{116EF666-D195-406A-B80A-5BA946C2FB3D}" dt="2024-03-27T18:47:42.292" v="226" actId="1440"/>
          <ac:picMkLst>
            <pc:docMk/>
            <pc:sldMk cId="3244124633" sldId="284"/>
            <ac:picMk id="10242" creationId="{2A5EAF10-7EBA-AE60-4188-312867834486}"/>
          </ac:picMkLst>
        </pc:picChg>
      </pc:sldChg>
      <pc:sldChg chg="modSp mod">
        <pc:chgData name="Erberson Pinheiro" userId="c7a5b9113d4dffce" providerId="LiveId" clId="{116EF666-D195-406A-B80A-5BA946C2FB3D}" dt="2024-03-27T18:47:55.266" v="229" actId="1076"/>
        <pc:sldMkLst>
          <pc:docMk/>
          <pc:sldMk cId="470339163" sldId="285"/>
        </pc:sldMkLst>
        <pc:picChg chg="mod">
          <ac:chgData name="Erberson Pinheiro" userId="c7a5b9113d4dffce" providerId="LiveId" clId="{116EF666-D195-406A-B80A-5BA946C2FB3D}" dt="2024-03-27T18:47:55.266" v="229" actId="1076"/>
          <ac:picMkLst>
            <pc:docMk/>
            <pc:sldMk cId="470339163" sldId="285"/>
            <ac:picMk id="4" creationId="{E64227A4-120A-6F14-9F63-3CC014B674D4}"/>
          </ac:picMkLst>
        </pc:picChg>
      </pc:sldChg>
      <pc:sldChg chg="modSp mod">
        <pc:chgData name="Erberson Pinheiro" userId="c7a5b9113d4dffce" providerId="LiveId" clId="{116EF666-D195-406A-B80A-5BA946C2FB3D}" dt="2024-03-27T18:48:42.013" v="240" actId="14100"/>
        <pc:sldMkLst>
          <pc:docMk/>
          <pc:sldMk cId="3676922985" sldId="286"/>
        </pc:sldMkLst>
        <pc:spChg chg="mod">
          <ac:chgData name="Erberson Pinheiro" userId="c7a5b9113d4dffce" providerId="LiveId" clId="{116EF666-D195-406A-B80A-5BA946C2FB3D}" dt="2024-03-27T18:48:25.322" v="235" actId="13926"/>
          <ac:spMkLst>
            <pc:docMk/>
            <pc:sldMk cId="3676922985" sldId="286"/>
            <ac:spMk id="2" creationId="{F774EC97-1B23-4C50-8A36-823B3E98704A}"/>
          </ac:spMkLst>
        </pc:spChg>
        <pc:picChg chg="mod">
          <ac:chgData name="Erberson Pinheiro" userId="c7a5b9113d4dffce" providerId="LiveId" clId="{116EF666-D195-406A-B80A-5BA946C2FB3D}" dt="2024-03-27T18:48:36.144" v="238" actId="14100"/>
          <ac:picMkLst>
            <pc:docMk/>
            <pc:sldMk cId="3676922985" sldId="286"/>
            <ac:picMk id="8" creationId="{5D37785F-BF01-6D40-7F33-2B7E63073423}"/>
          </ac:picMkLst>
        </pc:picChg>
        <pc:picChg chg="mod">
          <ac:chgData name="Erberson Pinheiro" userId="c7a5b9113d4dffce" providerId="LiveId" clId="{116EF666-D195-406A-B80A-5BA946C2FB3D}" dt="2024-03-27T18:48:42.013" v="240" actId="14100"/>
          <ac:picMkLst>
            <pc:docMk/>
            <pc:sldMk cId="3676922985" sldId="286"/>
            <ac:picMk id="10" creationId="{43B9E248-4C57-CDB8-5622-63D44F19DE76}"/>
          </ac:picMkLst>
        </pc:picChg>
      </pc:sldChg>
      <pc:sldChg chg="addSp delSp modSp mod">
        <pc:chgData name="Erberson Pinheiro" userId="c7a5b9113d4dffce" providerId="LiveId" clId="{116EF666-D195-406A-B80A-5BA946C2FB3D}" dt="2024-03-27T18:49:49.653" v="247" actId="1440"/>
        <pc:sldMkLst>
          <pc:docMk/>
          <pc:sldMk cId="507901830" sldId="287"/>
        </pc:sldMkLst>
        <pc:spChg chg="mod">
          <ac:chgData name="Erberson Pinheiro" userId="c7a5b9113d4dffce" providerId="LiveId" clId="{116EF666-D195-406A-B80A-5BA946C2FB3D}" dt="2024-03-27T18:49:14.427" v="242" actId="1076"/>
          <ac:spMkLst>
            <pc:docMk/>
            <pc:sldMk cId="507901830" sldId="287"/>
            <ac:spMk id="2" creationId="{68A44979-7B9C-7989-A6B1-AFE38FC32331}"/>
          </ac:spMkLst>
        </pc:spChg>
        <pc:picChg chg="del">
          <ac:chgData name="Erberson Pinheiro" userId="c7a5b9113d4dffce" providerId="LiveId" clId="{116EF666-D195-406A-B80A-5BA946C2FB3D}" dt="2024-03-27T18:49:09.476" v="241" actId="478"/>
          <ac:picMkLst>
            <pc:docMk/>
            <pc:sldMk cId="507901830" sldId="287"/>
            <ac:picMk id="4" creationId="{0584AB32-C4FF-9A4C-B596-915FC27EE2CD}"/>
          </ac:picMkLst>
        </pc:picChg>
        <pc:picChg chg="add mod">
          <ac:chgData name="Erberson Pinheiro" userId="c7a5b9113d4dffce" providerId="LiveId" clId="{116EF666-D195-406A-B80A-5BA946C2FB3D}" dt="2024-03-27T18:49:49.653" v="247" actId="1440"/>
          <ac:picMkLst>
            <pc:docMk/>
            <pc:sldMk cId="507901830" sldId="287"/>
            <ac:picMk id="11266" creationId="{27B2B9BF-5157-FD92-25FA-10A3732B16EB}"/>
          </ac:picMkLst>
        </pc:picChg>
      </pc:sldChg>
      <pc:sldChg chg="addSp delSp modSp mod">
        <pc:chgData name="Erberson Pinheiro" userId="c7a5b9113d4dffce" providerId="LiveId" clId="{116EF666-D195-406A-B80A-5BA946C2FB3D}" dt="2024-03-27T18:50:24.946" v="251" actId="1076"/>
        <pc:sldMkLst>
          <pc:docMk/>
          <pc:sldMk cId="1607062890" sldId="288"/>
        </pc:sldMkLst>
        <pc:spChg chg="mod">
          <ac:chgData name="Erberson Pinheiro" userId="c7a5b9113d4dffce" providerId="LiveId" clId="{116EF666-D195-406A-B80A-5BA946C2FB3D}" dt="2024-03-27T18:50:24.946" v="251" actId="1076"/>
          <ac:spMkLst>
            <pc:docMk/>
            <pc:sldMk cId="1607062890" sldId="288"/>
            <ac:spMk id="2" creationId="{FDC5F16B-A86E-8008-C6BA-F0B663266215}"/>
          </ac:spMkLst>
        </pc:spChg>
        <pc:picChg chg="add mod">
          <ac:chgData name="Erberson Pinheiro" userId="c7a5b9113d4dffce" providerId="LiveId" clId="{116EF666-D195-406A-B80A-5BA946C2FB3D}" dt="2024-03-27T18:50:22.203" v="250" actId="14100"/>
          <ac:picMkLst>
            <pc:docMk/>
            <pc:sldMk cId="1607062890" sldId="288"/>
            <ac:picMk id="3" creationId="{3AD4AC5F-5614-2B9C-8B3B-E7D9114D1752}"/>
          </ac:picMkLst>
        </pc:picChg>
        <pc:picChg chg="del">
          <ac:chgData name="Erberson Pinheiro" userId="c7a5b9113d4dffce" providerId="LiveId" clId="{116EF666-D195-406A-B80A-5BA946C2FB3D}" dt="2024-03-27T18:50:14.113" v="248" actId="478"/>
          <ac:picMkLst>
            <pc:docMk/>
            <pc:sldMk cId="1607062890" sldId="288"/>
            <ac:picMk id="4" creationId="{24921DAF-7567-C90B-F399-7B74B97EAD17}"/>
          </ac:picMkLst>
        </pc:picChg>
      </pc:sldChg>
      <pc:sldChg chg="modSp mod">
        <pc:chgData name="Erberson Pinheiro" userId="c7a5b9113d4dffce" providerId="LiveId" clId="{116EF666-D195-406A-B80A-5BA946C2FB3D}" dt="2024-03-27T18:50:52.261" v="253" actId="1076"/>
        <pc:sldMkLst>
          <pc:docMk/>
          <pc:sldMk cId="1120877498" sldId="289"/>
        </pc:sldMkLst>
        <pc:picChg chg="mod">
          <ac:chgData name="Erberson Pinheiro" userId="c7a5b9113d4dffce" providerId="LiveId" clId="{116EF666-D195-406A-B80A-5BA946C2FB3D}" dt="2024-03-27T18:50:52.261" v="253" actId="1076"/>
          <ac:picMkLst>
            <pc:docMk/>
            <pc:sldMk cId="1120877498" sldId="289"/>
            <ac:picMk id="4" creationId="{ADFD0C58-E0D0-8D50-8CE1-B8FBF49420D3}"/>
          </ac:picMkLst>
        </pc:picChg>
      </pc:sldChg>
      <pc:sldChg chg="addSp modSp mod">
        <pc:chgData name="Erberson Pinheiro" userId="c7a5b9113d4dffce" providerId="LiveId" clId="{116EF666-D195-406A-B80A-5BA946C2FB3D}" dt="2024-03-27T19:09:28.247" v="262" actId="1440"/>
        <pc:sldMkLst>
          <pc:docMk/>
          <pc:sldMk cId="1570752246" sldId="290"/>
        </pc:sldMkLst>
        <pc:spChg chg="mod">
          <ac:chgData name="Erberson Pinheiro" userId="c7a5b9113d4dffce" providerId="LiveId" clId="{116EF666-D195-406A-B80A-5BA946C2FB3D}" dt="2024-03-27T18:57:09.810" v="254" actId="113"/>
          <ac:spMkLst>
            <pc:docMk/>
            <pc:sldMk cId="1570752246" sldId="290"/>
            <ac:spMk id="2" creationId="{5482E0AA-1ABE-EE68-DADC-CA3078485669}"/>
          </ac:spMkLst>
        </pc:spChg>
        <pc:picChg chg="mod">
          <ac:chgData name="Erberson Pinheiro" userId="c7a5b9113d4dffce" providerId="LiveId" clId="{116EF666-D195-406A-B80A-5BA946C2FB3D}" dt="2024-03-27T18:57:26.211" v="257" actId="1076"/>
          <ac:picMkLst>
            <pc:docMk/>
            <pc:sldMk cId="1570752246" sldId="290"/>
            <ac:picMk id="4" creationId="{17CBA1B2-F5FC-BA0F-A48D-73C3A60D961F}"/>
          </ac:picMkLst>
        </pc:picChg>
        <pc:picChg chg="add mod">
          <ac:chgData name="Erberson Pinheiro" userId="c7a5b9113d4dffce" providerId="LiveId" clId="{116EF666-D195-406A-B80A-5BA946C2FB3D}" dt="2024-03-27T19:09:28.247" v="262" actId="1440"/>
          <ac:picMkLst>
            <pc:docMk/>
            <pc:sldMk cId="1570752246" sldId="290"/>
            <ac:picMk id="12290" creationId="{68D59BB5-89DE-5F2A-D1CF-BED7E1376850}"/>
          </ac:picMkLst>
        </pc:picChg>
      </pc:sldChg>
      <pc:sldChg chg="modSp mod">
        <pc:chgData name="Erberson Pinheiro" userId="c7a5b9113d4dffce" providerId="LiveId" clId="{116EF666-D195-406A-B80A-5BA946C2FB3D}" dt="2024-03-27T19:09:54.090" v="268" actId="14100"/>
        <pc:sldMkLst>
          <pc:docMk/>
          <pc:sldMk cId="4147898020" sldId="291"/>
        </pc:sldMkLst>
        <pc:spChg chg="mod">
          <ac:chgData name="Erberson Pinheiro" userId="c7a5b9113d4dffce" providerId="LiveId" clId="{116EF666-D195-406A-B80A-5BA946C2FB3D}" dt="2024-03-27T19:09:38.829" v="263" actId="1076"/>
          <ac:spMkLst>
            <pc:docMk/>
            <pc:sldMk cId="4147898020" sldId="291"/>
            <ac:spMk id="2" creationId="{7A509DF1-8FD2-435F-835A-D9956AD2E808}"/>
          </ac:spMkLst>
        </pc:spChg>
        <pc:picChg chg="mod">
          <ac:chgData name="Erberson Pinheiro" userId="c7a5b9113d4dffce" providerId="LiveId" clId="{116EF666-D195-406A-B80A-5BA946C2FB3D}" dt="2024-03-27T19:09:51.179" v="267" actId="14100"/>
          <ac:picMkLst>
            <pc:docMk/>
            <pc:sldMk cId="4147898020" sldId="291"/>
            <ac:picMk id="4" creationId="{034F276E-E4FA-4404-0A02-B1E7A219D1D1}"/>
          </ac:picMkLst>
        </pc:picChg>
        <pc:picChg chg="mod">
          <ac:chgData name="Erberson Pinheiro" userId="c7a5b9113d4dffce" providerId="LiveId" clId="{116EF666-D195-406A-B80A-5BA946C2FB3D}" dt="2024-03-27T19:09:54.090" v="268" actId="14100"/>
          <ac:picMkLst>
            <pc:docMk/>
            <pc:sldMk cId="4147898020" sldId="291"/>
            <ac:picMk id="8" creationId="{73CCE1E0-8694-19A9-0F5E-D23FD4DED878}"/>
          </ac:picMkLst>
        </pc:picChg>
      </pc:sldChg>
      <pc:sldChg chg="modSp mod">
        <pc:chgData name="Erberson Pinheiro" userId="c7a5b9113d4dffce" providerId="LiveId" clId="{116EF666-D195-406A-B80A-5BA946C2FB3D}" dt="2024-03-27T19:10:12.407" v="271" actId="1440"/>
        <pc:sldMkLst>
          <pc:docMk/>
          <pc:sldMk cId="3020482557" sldId="292"/>
        </pc:sldMkLst>
        <pc:picChg chg="mod">
          <ac:chgData name="Erberson Pinheiro" userId="c7a5b9113d4dffce" providerId="LiveId" clId="{116EF666-D195-406A-B80A-5BA946C2FB3D}" dt="2024-03-27T19:10:12.407" v="271" actId="1440"/>
          <ac:picMkLst>
            <pc:docMk/>
            <pc:sldMk cId="3020482557" sldId="292"/>
            <ac:picMk id="4" creationId="{6245B5DC-FB9C-E391-C5D3-D8DC13CF954F}"/>
          </ac:picMkLst>
        </pc:picChg>
      </pc:sldChg>
      <pc:sldChg chg="modSp mod">
        <pc:chgData name="Erberson Pinheiro" userId="c7a5b9113d4dffce" providerId="LiveId" clId="{116EF666-D195-406A-B80A-5BA946C2FB3D}" dt="2024-03-27T19:10:43.169" v="278" actId="1076"/>
        <pc:sldMkLst>
          <pc:docMk/>
          <pc:sldMk cId="2382880542" sldId="293"/>
        </pc:sldMkLst>
        <pc:spChg chg="mod">
          <ac:chgData name="Erberson Pinheiro" userId="c7a5b9113d4dffce" providerId="LiveId" clId="{116EF666-D195-406A-B80A-5BA946C2FB3D}" dt="2024-03-27T19:10:43.169" v="278" actId="1076"/>
          <ac:spMkLst>
            <pc:docMk/>
            <pc:sldMk cId="2382880542" sldId="293"/>
            <ac:spMk id="2" creationId="{D1CEA60F-1500-1D85-D400-2CB3AEA7C359}"/>
          </ac:spMkLst>
        </pc:spChg>
        <pc:picChg chg="mod">
          <ac:chgData name="Erberson Pinheiro" userId="c7a5b9113d4dffce" providerId="LiveId" clId="{116EF666-D195-406A-B80A-5BA946C2FB3D}" dt="2024-03-27T19:10:40.387" v="277" actId="1076"/>
          <ac:picMkLst>
            <pc:docMk/>
            <pc:sldMk cId="2382880542" sldId="293"/>
            <ac:picMk id="4" creationId="{257E6127-AADE-277B-E52C-8D5D584140A2}"/>
          </ac:picMkLst>
        </pc:picChg>
      </pc:sldChg>
      <pc:sldChg chg="modSp mod">
        <pc:chgData name="Erberson Pinheiro" userId="c7a5b9113d4dffce" providerId="LiveId" clId="{116EF666-D195-406A-B80A-5BA946C2FB3D}" dt="2024-03-27T19:10:56.511" v="282" actId="1440"/>
        <pc:sldMkLst>
          <pc:docMk/>
          <pc:sldMk cId="3953668587" sldId="294"/>
        </pc:sldMkLst>
        <pc:spChg chg="mod">
          <ac:chgData name="Erberson Pinheiro" userId="c7a5b9113d4dffce" providerId="LiveId" clId="{116EF666-D195-406A-B80A-5BA946C2FB3D}" dt="2024-03-27T19:10:48.736" v="279" actId="1076"/>
          <ac:spMkLst>
            <pc:docMk/>
            <pc:sldMk cId="3953668587" sldId="294"/>
            <ac:spMk id="2" creationId="{DE52D68B-5CE4-459D-033A-6E1D8415E087}"/>
          </ac:spMkLst>
        </pc:spChg>
        <pc:picChg chg="mod">
          <ac:chgData name="Erberson Pinheiro" userId="c7a5b9113d4dffce" providerId="LiveId" clId="{116EF666-D195-406A-B80A-5BA946C2FB3D}" dt="2024-03-27T19:10:56.511" v="282" actId="1440"/>
          <ac:picMkLst>
            <pc:docMk/>
            <pc:sldMk cId="3953668587" sldId="294"/>
            <ac:picMk id="10" creationId="{4C38486A-0AF9-D4D5-34FD-F92C657A2C3A}"/>
          </ac:picMkLst>
        </pc:picChg>
      </pc:sldChg>
      <pc:sldChg chg="addSp delSp modSp mod">
        <pc:chgData name="Erberson Pinheiro" userId="c7a5b9113d4dffce" providerId="LiveId" clId="{116EF666-D195-406A-B80A-5BA946C2FB3D}" dt="2024-03-27T19:13:53.763" v="298" actId="1076"/>
        <pc:sldMkLst>
          <pc:docMk/>
          <pc:sldMk cId="3941223298" sldId="295"/>
        </pc:sldMkLst>
        <pc:spChg chg="mod">
          <ac:chgData name="Erberson Pinheiro" userId="c7a5b9113d4dffce" providerId="LiveId" clId="{116EF666-D195-406A-B80A-5BA946C2FB3D}" dt="2024-03-27T19:11:12.825" v="286" actId="20577"/>
          <ac:spMkLst>
            <pc:docMk/>
            <pc:sldMk cId="3941223298" sldId="295"/>
            <ac:spMk id="2" creationId="{DA62EF53-5328-1F42-32DD-E25BBDCF8E61}"/>
          </ac:spMkLst>
        </pc:spChg>
        <pc:picChg chg="del mod">
          <ac:chgData name="Erberson Pinheiro" userId="c7a5b9113d4dffce" providerId="LiveId" clId="{116EF666-D195-406A-B80A-5BA946C2FB3D}" dt="2024-03-27T19:11:16.705" v="287" actId="478"/>
          <ac:picMkLst>
            <pc:docMk/>
            <pc:sldMk cId="3941223298" sldId="295"/>
            <ac:picMk id="4" creationId="{2A33E294-69B0-38C6-9A68-E543C9F8D479}"/>
          </ac:picMkLst>
        </pc:picChg>
        <pc:picChg chg="add mod">
          <ac:chgData name="Erberson Pinheiro" userId="c7a5b9113d4dffce" providerId="LiveId" clId="{116EF666-D195-406A-B80A-5BA946C2FB3D}" dt="2024-03-27T19:13:53.763" v="298" actId="1076"/>
          <ac:picMkLst>
            <pc:docMk/>
            <pc:sldMk cId="3941223298" sldId="295"/>
            <ac:picMk id="5" creationId="{72DF2E61-D135-E878-41F2-7721A0934245}"/>
          </ac:picMkLst>
        </pc:picChg>
      </pc:sldChg>
      <pc:sldChg chg="addSp delSp modSp mod">
        <pc:chgData name="Erberson Pinheiro" userId="c7a5b9113d4dffce" providerId="LiveId" clId="{116EF666-D195-406A-B80A-5BA946C2FB3D}" dt="2024-03-27T19:18:07.179" v="304" actId="1076"/>
        <pc:sldMkLst>
          <pc:docMk/>
          <pc:sldMk cId="1654779619" sldId="296"/>
        </pc:sldMkLst>
        <pc:spChg chg="mod">
          <ac:chgData name="Erberson Pinheiro" userId="c7a5b9113d4dffce" providerId="LiveId" clId="{116EF666-D195-406A-B80A-5BA946C2FB3D}" dt="2024-03-27T19:11:31.947" v="288" actId="1076"/>
          <ac:spMkLst>
            <pc:docMk/>
            <pc:sldMk cId="1654779619" sldId="296"/>
            <ac:spMk id="2" creationId="{D957C5A6-2418-171C-2222-534450F7641F}"/>
          </ac:spMkLst>
        </pc:spChg>
        <pc:picChg chg="del mod">
          <ac:chgData name="Erberson Pinheiro" userId="c7a5b9113d4dffce" providerId="LiveId" clId="{116EF666-D195-406A-B80A-5BA946C2FB3D}" dt="2024-03-27T19:11:41.544" v="290" actId="478"/>
          <ac:picMkLst>
            <pc:docMk/>
            <pc:sldMk cId="1654779619" sldId="296"/>
            <ac:picMk id="4" creationId="{D9F74336-39B7-E144-25C4-E71FA89F8FC9}"/>
          </ac:picMkLst>
        </pc:picChg>
        <pc:picChg chg="del mod">
          <ac:chgData name="Erberson Pinheiro" userId="c7a5b9113d4dffce" providerId="LiveId" clId="{116EF666-D195-406A-B80A-5BA946C2FB3D}" dt="2024-03-27T19:11:41.544" v="290" actId="478"/>
          <ac:picMkLst>
            <pc:docMk/>
            <pc:sldMk cId="1654779619" sldId="296"/>
            <ac:picMk id="6" creationId="{F723F9AA-45C0-017E-E2B4-DE55092DA7BF}"/>
          </ac:picMkLst>
        </pc:picChg>
        <pc:picChg chg="add mod">
          <ac:chgData name="Erberson Pinheiro" userId="c7a5b9113d4dffce" providerId="LiveId" clId="{116EF666-D195-406A-B80A-5BA946C2FB3D}" dt="2024-03-27T19:18:07.179" v="304" actId="1076"/>
          <ac:picMkLst>
            <pc:docMk/>
            <pc:sldMk cId="1654779619" sldId="296"/>
            <ac:picMk id="13314" creationId="{B00A1D60-023E-58EB-49A2-C1F4AD981F04}"/>
          </ac:picMkLst>
        </pc:picChg>
      </pc:sldChg>
      <pc:sldChg chg="modSp mod">
        <pc:chgData name="Erberson Pinheiro" userId="c7a5b9113d4dffce" providerId="LiveId" clId="{116EF666-D195-406A-B80A-5BA946C2FB3D}" dt="2024-03-27T19:18:20.512" v="307" actId="1076"/>
        <pc:sldMkLst>
          <pc:docMk/>
          <pc:sldMk cId="3254090288" sldId="297"/>
        </pc:sldMkLst>
        <pc:spChg chg="mod">
          <ac:chgData name="Erberson Pinheiro" userId="c7a5b9113d4dffce" providerId="LiveId" clId="{116EF666-D195-406A-B80A-5BA946C2FB3D}" dt="2024-03-27T19:18:14.537" v="305" actId="1076"/>
          <ac:spMkLst>
            <pc:docMk/>
            <pc:sldMk cId="3254090288" sldId="297"/>
            <ac:spMk id="2" creationId="{9D643C52-3A18-2AEB-7C38-42B398289C89}"/>
          </ac:spMkLst>
        </pc:spChg>
        <pc:picChg chg="mod">
          <ac:chgData name="Erberson Pinheiro" userId="c7a5b9113d4dffce" providerId="LiveId" clId="{116EF666-D195-406A-B80A-5BA946C2FB3D}" dt="2024-03-27T19:18:20.512" v="307" actId="1076"/>
          <ac:picMkLst>
            <pc:docMk/>
            <pc:sldMk cId="3254090288" sldId="297"/>
            <ac:picMk id="4" creationId="{E5C1045A-9B35-1E20-A4B6-19F9F624A656}"/>
          </ac:picMkLst>
        </pc:picChg>
      </pc:sldChg>
      <pc:sldChg chg="modSp mod">
        <pc:chgData name="Erberson Pinheiro" userId="c7a5b9113d4dffce" providerId="LiveId" clId="{116EF666-D195-406A-B80A-5BA946C2FB3D}" dt="2024-03-27T19:18:46.520" v="312" actId="1076"/>
        <pc:sldMkLst>
          <pc:docMk/>
          <pc:sldMk cId="1846790816" sldId="299"/>
        </pc:sldMkLst>
        <pc:picChg chg="mod">
          <ac:chgData name="Erberson Pinheiro" userId="c7a5b9113d4dffce" providerId="LiveId" clId="{116EF666-D195-406A-B80A-5BA946C2FB3D}" dt="2024-03-27T19:18:46.520" v="312" actId="1076"/>
          <ac:picMkLst>
            <pc:docMk/>
            <pc:sldMk cId="1846790816" sldId="299"/>
            <ac:picMk id="4" creationId="{15B4F08B-5A15-BF6B-75FD-28A13C7C5ACF}"/>
          </ac:picMkLst>
        </pc:picChg>
      </pc:sldChg>
      <pc:sldChg chg="modSp mod">
        <pc:chgData name="Erberson Pinheiro" userId="c7a5b9113d4dffce" providerId="LiveId" clId="{116EF666-D195-406A-B80A-5BA946C2FB3D}" dt="2024-03-27T19:19:11.061" v="315" actId="1076"/>
        <pc:sldMkLst>
          <pc:docMk/>
          <pc:sldMk cId="2791115254" sldId="301"/>
        </pc:sldMkLst>
        <pc:spChg chg="mod">
          <ac:chgData name="Erberson Pinheiro" userId="c7a5b9113d4dffce" providerId="LiveId" clId="{116EF666-D195-406A-B80A-5BA946C2FB3D}" dt="2024-03-27T19:19:05.460" v="313" actId="1076"/>
          <ac:spMkLst>
            <pc:docMk/>
            <pc:sldMk cId="2791115254" sldId="301"/>
            <ac:spMk id="2" creationId="{4F1B5026-4C4A-6D08-0A65-5ABA68331747}"/>
          </ac:spMkLst>
        </pc:spChg>
        <pc:picChg chg="mod">
          <ac:chgData name="Erberson Pinheiro" userId="c7a5b9113d4dffce" providerId="LiveId" clId="{116EF666-D195-406A-B80A-5BA946C2FB3D}" dt="2024-03-27T19:19:11.061" v="315" actId="1076"/>
          <ac:picMkLst>
            <pc:docMk/>
            <pc:sldMk cId="2791115254" sldId="301"/>
            <ac:picMk id="4" creationId="{AD8E3322-10D0-B2BE-9A91-4F14B7FDC78F}"/>
          </ac:picMkLst>
        </pc:picChg>
      </pc:sldChg>
      <pc:sldChg chg="modSp mod">
        <pc:chgData name="Erberson Pinheiro" userId="c7a5b9113d4dffce" providerId="LiveId" clId="{116EF666-D195-406A-B80A-5BA946C2FB3D}" dt="2024-03-27T19:19:25.507" v="317" actId="1076"/>
        <pc:sldMkLst>
          <pc:docMk/>
          <pc:sldMk cId="1558079646" sldId="304"/>
        </pc:sldMkLst>
        <pc:picChg chg="mod">
          <ac:chgData name="Erberson Pinheiro" userId="c7a5b9113d4dffce" providerId="LiveId" clId="{116EF666-D195-406A-B80A-5BA946C2FB3D}" dt="2024-03-27T19:19:25.507" v="317" actId="1076"/>
          <ac:picMkLst>
            <pc:docMk/>
            <pc:sldMk cId="1558079646" sldId="304"/>
            <ac:picMk id="4" creationId="{646774E8-8C50-B52C-5D08-4981AE8F9DC6}"/>
          </ac:picMkLst>
        </pc:picChg>
      </pc:sldChg>
      <pc:sldChg chg="modSp mod">
        <pc:chgData name="Erberson Pinheiro" userId="c7a5b9113d4dffce" providerId="LiveId" clId="{116EF666-D195-406A-B80A-5BA946C2FB3D}" dt="2024-03-27T18:45:03.707" v="198" actId="1076"/>
        <pc:sldMkLst>
          <pc:docMk/>
          <pc:sldMk cId="2117422278" sldId="312"/>
        </pc:sldMkLst>
        <pc:spChg chg="mod">
          <ac:chgData name="Erberson Pinheiro" userId="c7a5b9113d4dffce" providerId="LiveId" clId="{116EF666-D195-406A-B80A-5BA946C2FB3D}" dt="2024-03-27T18:45:03.707" v="198" actId="1076"/>
          <ac:spMkLst>
            <pc:docMk/>
            <pc:sldMk cId="2117422278" sldId="312"/>
            <ac:spMk id="2" creationId="{4BC74C8A-DEC2-DA18-5751-5EAB5EAA295C}"/>
          </ac:spMkLst>
        </pc:spChg>
      </pc:sldChg>
      <pc:sldChg chg="modSp mod">
        <pc:chgData name="Erberson Pinheiro" userId="c7a5b9113d4dffce" providerId="LiveId" clId="{116EF666-D195-406A-B80A-5BA946C2FB3D}" dt="2024-03-27T19:11:46.622" v="292" actId="20577"/>
        <pc:sldMkLst>
          <pc:docMk/>
          <pc:sldMk cId="2533193642" sldId="313"/>
        </pc:sldMkLst>
        <pc:spChg chg="mod">
          <ac:chgData name="Erberson Pinheiro" userId="c7a5b9113d4dffce" providerId="LiveId" clId="{116EF666-D195-406A-B80A-5BA946C2FB3D}" dt="2024-03-27T19:11:46.622" v="292" actId="20577"/>
          <ac:spMkLst>
            <pc:docMk/>
            <pc:sldMk cId="2533193642" sldId="313"/>
            <ac:spMk id="2" creationId="{F4C97F4F-B761-97B5-3576-11B372B2E59B}"/>
          </ac:spMkLst>
        </pc:spChg>
      </pc:sldChg>
      <pc:sldChg chg="addSp delSp modSp mod modAnim">
        <pc:chgData name="Erberson Pinheiro" userId="c7a5b9113d4dffce" providerId="LiveId" clId="{116EF666-D195-406A-B80A-5BA946C2FB3D}" dt="2024-03-27T14:24:14.369" v="74" actId="1076"/>
        <pc:sldMkLst>
          <pc:docMk/>
          <pc:sldMk cId="2520779734" sldId="314"/>
        </pc:sldMkLst>
        <pc:spChg chg="mod">
          <ac:chgData name="Erberson Pinheiro" userId="c7a5b9113d4dffce" providerId="LiveId" clId="{116EF666-D195-406A-B80A-5BA946C2FB3D}" dt="2024-03-22T15:10:20.778" v="56" actId="1076"/>
          <ac:spMkLst>
            <pc:docMk/>
            <pc:sldMk cId="2520779734" sldId="314"/>
            <ac:spMk id="2" creationId="{D2988729-1AA3-35E9-9B9B-1DCE815D732B}"/>
          </ac:spMkLst>
        </pc:spChg>
        <pc:picChg chg="add mod">
          <ac:chgData name="Erberson Pinheiro" userId="c7a5b9113d4dffce" providerId="LiveId" clId="{116EF666-D195-406A-B80A-5BA946C2FB3D}" dt="2024-03-27T14:24:14.369" v="74" actId="1076"/>
          <ac:picMkLst>
            <pc:docMk/>
            <pc:sldMk cId="2520779734" sldId="314"/>
            <ac:picMk id="3" creationId="{94F9357A-24C0-D0E9-6D26-1D1D8E5497A9}"/>
          </ac:picMkLst>
        </pc:picChg>
        <pc:picChg chg="add del mod">
          <ac:chgData name="Erberson Pinheiro" userId="c7a5b9113d4dffce" providerId="LiveId" clId="{116EF666-D195-406A-B80A-5BA946C2FB3D}" dt="2024-03-27T14:23:57.088" v="67" actId="478"/>
          <ac:picMkLst>
            <pc:docMk/>
            <pc:sldMk cId="2520779734" sldId="314"/>
            <ac:picMk id="4" creationId="{49576C79-4B6B-E972-3F22-97F6E07FC62B}"/>
          </ac:picMkLst>
        </pc:picChg>
        <pc:picChg chg="del">
          <ac:chgData name="Erberson Pinheiro" userId="c7a5b9113d4dffce" providerId="LiveId" clId="{116EF666-D195-406A-B80A-5BA946C2FB3D}" dt="2024-03-22T15:10:13.790" v="54" actId="478"/>
          <ac:picMkLst>
            <pc:docMk/>
            <pc:sldMk cId="2520779734" sldId="314"/>
            <ac:picMk id="4" creationId="{B9D7DD60-1B60-4D9E-AC04-A527A977F0BE}"/>
          </ac:picMkLst>
        </pc:picChg>
        <pc:picChg chg="add del mod">
          <ac:chgData name="Erberson Pinheiro" userId="c7a5b9113d4dffce" providerId="LiveId" clId="{116EF666-D195-406A-B80A-5BA946C2FB3D}" dt="2024-03-27T14:20:09.081" v="65" actId="478"/>
          <ac:picMkLst>
            <pc:docMk/>
            <pc:sldMk cId="2520779734" sldId="314"/>
            <ac:picMk id="2050" creationId="{5F294E65-80B1-E6C9-91EA-DE1688CD8125}"/>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D663EB25-C285-34A3-E1EB-3F2416FE0152}"/>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xmlns="" id="{9494C09B-D707-FAE8-BFDF-1551B26AEA9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xmlns="" id="{BBD190E3-6D9C-3714-1590-E7D5D5480A79}"/>
              </a:ext>
            </a:extLst>
          </p:cNvPr>
          <p:cNvSpPr>
            <a:spLocks noGrp="1"/>
          </p:cNvSpPr>
          <p:nvPr>
            <p:ph type="dt" sz="half" idx="10"/>
          </p:nvPr>
        </p:nvSpPr>
        <p:spPr/>
        <p:txBody>
          <a:bodyPr/>
          <a:lstStyle/>
          <a:p>
            <a:fld id="{734DC68D-8F6B-4083-B2DB-ECAF1BB47BD4}" type="datetimeFigureOut">
              <a:rPr lang="pt-BR" smtClean="0"/>
              <a:t>11/10/2024</a:t>
            </a:fld>
            <a:endParaRPr lang="pt-BR"/>
          </a:p>
        </p:txBody>
      </p:sp>
      <p:sp>
        <p:nvSpPr>
          <p:cNvPr id="5" name="Espaço Reservado para Rodapé 4">
            <a:extLst>
              <a:ext uri="{FF2B5EF4-FFF2-40B4-BE49-F238E27FC236}">
                <a16:creationId xmlns:a16="http://schemas.microsoft.com/office/drawing/2014/main" xmlns="" id="{C698C84A-16C1-F1EA-FF9A-46B063F88201}"/>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xmlns="" id="{CC777C0B-28AD-E349-837F-26E0B77DD2BF}"/>
              </a:ext>
            </a:extLst>
          </p:cNvPr>
          <p:cNvSpPr>
            <a:spLocks noGrp="1"/>
          </p:cNvSpPr>
          <p:nvPr>
            <p:ph type="sldNum" sz="quarter" idx="12"/>
          </p:nvPr>
        </p:nvSpPr>
        <p:spPr/>
        <p:txBody>
          <a:bodyPr/>
          <a:lstStyle/>
          <a:p>
            <a:fld id="{BC0750FE-7230-45AB-B0E0-08327ACA0B02}" type="slidenum">
              <a:rPr lang="pt-BR" smtClean="0"/>
              <a:t>‹nº›</a:t>
            </a:fld>
            <a:endParaRPr lang="pt-BR"/>
          </a:p>
        </p:txBody>
      </p:sp>
    </p:spTree>
    <p:extLst>
      <p:ext uri="{BB962C8B-B14F-4D97-AF65-F5344CB8AC3E}">
        <p14:creationId xmlns:p14="http://schemas.microsoft.com/office/powerpoint/2010/main" val="1732990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C68BEF37-ADCE-B0D1-1D94-13C841D3FEFA}"/>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xmlns="" id="{AC484474-9080-09A4-2031-6850DB368D29}"/>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xmlns="" id="{9B51C949-5498-F842-3251-40B9782CE2A3}"/>
              </a:ext>
            </a:extLst>
          </p:cNvPr>
          <p:cNvSpPr>
            <a:spLocks noGrp="1"/>
          </p:cNvSpPr>
          <p:nvPr>
            <p:ph type="dt" sz="half" idx="10"/>
          </p:nvPr>
        </p:nvSpPr>
        <p:spPr/>
        <p:txBody>
          <a:bodyPr/>
          <a:lstStyle/>
          <a:p>
            <a:fld id="{734DC68D-8F6B-4083-B2DB-ECAF1BB47BD4}" type="datetimeFigureOut">
              <a:rPr lang="pt-BR" smtClean="0"/>
              <a:t>11/10/2024</a:t>
            </a:fld>
            <a:endParaRPr lang="pt-BR"/>
          </a:p>
        </p:txBody>
      </p:sp>
      <p:sp>
        <p:nvSpPr>
          <p:cNvPr id="5" name="Espaço Reservado para Rodapé 4">
            <a:extLst>
              <a:ext uri="{FF2B5EF4-FFF2-40B4-BE49-F238E27FC236}">
                <a16:creationId xmlns:a16="http://schemas.microsoft.com/office/drawing/2014/main" xmlns="" id="{B3B6D73B-5B75-1FF7-2195-E3480D4ED801}"/>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xmlns="" id="{F90CB2F7-2D4C-0B74-0F33-6DFD23043E43}"/>
              </a:ext>
            </a:extLst>
          </p:cNvPr>
          <p:cNvSpPr>
            <a:spLocks noGrp="1"/>
          </p:cNvSpPr>
          <p:nvPr>
            <p:ph type="sldNum" sz="quarter" idx="12"/>
          </p:nvPr>
        </p:nvSpPr>
        <p:spPr/>
        <p:txBody>
          <a:bodyPr/>
          <a:lstStyle/>
          <a:p>
            <a:fld id="{BC0750FE-7230-45AB-B0E0-08327ACA0B02}" type="slidenum">
              <a:rPr lang="pt-BR" smtClean="0"/>
              <a:t>‹nº›</a:t>
            </a:fld>
            <a:endParaRPr lang="pt-BR"/>
          </a:p>
        </p:txBody>
      </p:sp>
    </p:spTree>
    <p:extLst>
      <p:ext uri="{BB962C8B-B14F-4D97-AF65-F5344CB8AC3E}">
        <p14:creationId xmlns:p14="http://schemas.microsoft.com/office/powerpoint/2010/main" val="19515819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E6F15E90-E94D-ABB9-30F8-825A10FC2ACC}"/>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xmlns="" id="{5050618B-D543-D1ED-49C3-75D98A68BE6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xmlns="" id="{DC69F620-9BC2-C37C-BD7A-12EEF184DA99}"/>
              </a:ext>
            </a:extLst>
          </p:cNvPr>
          <p:cNvSpPr>
            <a:spLocks noGrp="1"/>
          </p:cNvSpPr>
          <p:nvPr>
            <p:ph type="dt" sz="half" idx="10"/>
          </p:nvPr>
        </p:nvSpPr>
        <p:spPr/>
        <p:txBody>
          <a:bodyPr/>
          <a:lstStyle/>
          <a:p>
            <a:fld id="{734DC68D-8F6B-4083-B2DB-ECAF1BB47BD4}" type="datetimeFigureOut">
              <a:rPr lang="pt-BR" smtClean="0"/>
              <a:t>11/10/2024</a:t>
            </a:fld>
            <a:endParaRPr lang="pt-BR"/>
          </a:p>
        </p:txBody>
      </p:sp>
      <p:sp>
        <p:nvSpPr>
          <p:cNvPr id="5" name="Espaço Reservado para Rodapé 4">
            <a:extLst>
              <a:ext uri="{FF2B5EF4-FFF2-40B4-BE49-F238E27FC236}">
                <a16:creationId xmlns:a16="http://schemas.microsoft.com/office/drawing/2014/main" xmlns="" id="{0E5A4A0C-8D80-87BD-C333-D70B2198BD79}"/>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xmlns="" id="{26144709-4DCA-6B51-FA9A-79C5E0DE4526}"/>
              </a:ext>
            </a:extLst>
          </p:cNvPr>
          <p:cNvSpPr>
            <a:spLocks noGrp="1"/>
          </p:cNvSpPr>
          <p:nvPr>
            <p:ph type="sldNum" sz="quarter" idx="12"/>
          </p:nvPr>
        </p:nvSpPr>
        <p:spPr/>
        <p:txBody>
          <a:bodyPr/>
          <a:lstStyle/>
          <a:p>
            <a:fld id="{BC0750FE-7230-45AB-B0E0-08327ACA0B02}" type="slidenum">
              <a:rPr lang="pt-BR" smtClean="0"/>
              <a:t>‹nº›</a:t>
            </a:fld>
            <a:endParaRPr lang="pt-BR"/>
          </a:p>
        </p:txBody>
      </p:sp>
    </p:spTree>
    <p:extLst>
      <p:ext uri="{BB962C8B-B14F-4D97-AF65-F5344CB8AC3E}">
        <p14:creationId xmlns:p14="http://schemas.microsoft.com/office/powerpoint/2010/main" val="27791983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D363A47-46BE-230B-0414-936BD305FA28}"/>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xmlns="" id="{D270502F-73E0-861D-6CBB-DE69C29125BF}"/>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xmlns="" id="{0063A5FC-06B8-430F-1E50-E4C845EA2031}"/>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xmlns="" id="{1094E620-1F68-3B72-75A8-A1F82C477B38}"/>
              </a:ext>
            </a:extLst>
          </p:cNvPr>
          <p:cNvSpPr>
            <a:spLocks noGrp="1"/>
          </p:cNvSpPr>
          <p:nvPr>
            <p:ph type="dt" sz="half" idx="10"/>
          </p:nvPr>
        </p:nvSpPr>
        <p:spPr/>
        <p:txBody>
          <a:bodyPr/>
          <a:lstStyle/>
          <a:p>
            <a:fld id="{734DC68D-8F6B-4083-B2DB-ECAF1BB47BD4}" type="datetimeFigureOut">
              <a:rPr lang="pt-BR" smtClean="0"/>
              <a:t>11/10/2024</a:t>
            </a:fld>
            <a:endParaRPr lang="pt-BR"/>
          </a:p>
        </p:txBody>
      </p:sp>
      <p:sp>
        <p:nvSpPr>
          <p:cNvPr id="6" name="Espaço Reservado para Rodapé 5">
            <a:extLst>
              <a:ext uri="{FF2B5EF4-FFF2-40B4-BE49-F238E27FC236}">
                <a16:creationId xmlns:a16="http://schemas.microsoft.com/office/drawing/2014/main" xmlns="" id="{1D1D4F90-151A-04B6-F6DE-34CB48F41D7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xmlns="" id="{C6F65D7F-0CE9-E12F-7DDF-16144C54F973}"/>
              </a:ext>
            </a:extLst>
          </p:cNvPr>
          <p:cNvSpPr>
            <a:spLocks noGrp="1"/>
          </p:cNvSpPr>
          <p:nvPr>
            <p:ph type="sldNum" sz="quarter" idx="12"/>
          </p:nvPr>
        </p:nvSpPr>
        <p:spPr/>
        <p:txBody>
          <a:bodyPr/>
          <a:lstStyle/>
          <a:p>
            <a:fld id="{BC0750FE-7230-45AB-B0E0-08327ACA0B02}" type="slidenum">
              <a:rPr lang="pt-BR" smtClean="0"/>
              <a:t>‹nº›</a:t>
            </a:fld>
            <a:endParaRPr lang="pt-BR"/>
          </a:p>
        </p:txBody>
      </p:sp>
    </p:spTree>
    <p:extLst>
      <p:ext uri="{BB962C8B-B14F-4D97-AF65-F5344CB8AC3E}">
        <p14:creationId xmlns:p14="http://schemas.microsoft.com/office/powerpoint/2010/main" val="10458382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EA5A9329-7C26-8B13-05F0-09D19142DB2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xmlns="" id="{66FB0BB1-821F-3C03-34C5-CD6262240CA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xmlns="" id="{601E3C6C-381F-0B2B-E1A7-1767FABEAFB2}"/>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xmlns="" id="{C225F656-F859-5AB9-5AC0-718E479EE01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xmlns="" id="{6BF1E53E-A735-A034-34A8-DF76E89588DF}"/>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xmlns="" id="{78EF80E6-6C28-038B-B2EA-B04384333736}"/>
              </a:ext>
            </a:extLst>
          </p:cNvPr>
          <p:cNvSpPr>
            <a:spLocks noGrp="1"/>
          </p:cNvSpPr>
          <p:nvPr>
            <p:ph type="dt" sz="half" idx="10"/>
          </p:nvPr>
        </p:nvSpPr>
        <p:spPr/>
        <p:txBody>
          <a:bodyPr/>
          <a:lstStyle/>
          <a:p>
            <a:fld id="{734DC68D-8F6B-4083-B2DB-ECAF1BB47BD4}" type="datetimeFigureOut">
              <a:rPr lang="pt-BR" smtClean="0"/>
              <a:t>11/10/2024</a:t>
            </a:fld>
            <a:endParaRPr lang="pt-BR"/>
          </a:p>
        </p:txBody>
      </p:sp>
      <p:sp>
        <p:nvSpPr>
          <p:cNvPr id="8" name="Espaço Reservado para Rodapé 7">
            <a:extLst>
              <a:ext uri="{FF2B5EF4-FFF2-40B4-BE49-F238E27FC236}">
                <a16:creationId xmlns:a16="http://schemas.microsoft.com/office/drawing/2014/main" xmlns="" id="{E16F136D-5218-42D6-A644-D503F4891F91}"/>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xmlns="" id="{A76D57B6-54BE-27E0-E453-A1546CCE9703}"/>
              </a:ext>
            </a:extLst>
          </p:cNvPr>
          <p:cNvSpPr>
            <a:spLocks noGrp="1"/>
          </p:cNvSpPr>
          <p:nvPr>
            <p:ph type="sldNum" sz="quarter" idx="12"/>
          </p:nvPr>
        </p:nvSpPr>
        <p:spPr/>
        <p:txBody>
          <a:bodyPr/>
          <a:lstStyle/>
          <a:p>
            <a:fld id="{BC0750FE-7230-45AB-B0E0-08327ACA0B02}" type="slidenum">
              <a:rPr lang="pt-BR" smtClean="0"/>
              <a:t>‹nº›</a:t>
            </a:fld>
            <a:endParaRPr lang="pt-BR"/>
          </a:p>
        </p:txBody>
      </p:sp>
    </p:spTree>
    <p:extLst>
      <p:ext uri="{BB962C8B-B14F-4D97-AF65-F5344CB8AC3E}">
        <p14:creationId xmlns:p14="http://schemas.microsoft.com/office/powerpoint/2010/main" val="32946114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1BCB7443-4BFC-AA38-95EA-F43BC93672D6}"/>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xmlns="" id="{5CE201F6-2B8C-FFAA-49FC-7C336753286A}"/>
              </a:ext>
            </a:extLst>
          </p:cNvPr>
          <p:cNvSpPr>
            <a:spLocks noGrp="1"/>
          </p:cNvSpPr>
          <p:nvPr>
            <p:ph type="dt" sz="half" idx="10"/>
          </p:nvPr>
        </p:nvSpPr>
        <p:spPr/>
        <p:txBody>
          <a:bodyPr/>
          <a:lstStyle/>
          <a:p>
            <a:fld id="{734DC68D-8F6B-4083-B2DB-ECAF1BB47BD4}" type="datetimeFigureOut">
              <a:rPr lang="pt-BR" smtClean="0"/>
              <a:t>11/10/2024</a:t>
            </a:fld>
            <a:endParaRPr lang="pt-BR"/>
          </a:p>
        </p:txBody>
      </p:sp>
      <p:sp>
        <p:nvSpPr>
          <p:cNvPr id="4" name="Espaço Reservado para Rodapé 3">
            <a:extLst>
              <a:ext uri="{FF2B5EF4-FFF2-40B4-BE49-F238E27FC236}">
                <a16:creationId xmlns:a16="http://schemas.microsoft.com/office/drawing/2014/main" xmlns="" id="{769096DC-17B3-B976-098F-12580D25C8BA}"/>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xmlns="" id="{F7546E59-E35D-F326-A2FA-4C37455A29D7}"/>
              </a:ext>
            </a:extLst>
          </p:cNvPr>
          <p:cNvSpPr>
            <a:spLocks noGrp="1"/>
          </p:cNvSpPr>
          <p:nvPr>
            <p:ph type="sldNum" sz="quarter" idx="12"/>
          </p:nvPr>
        </p:nvSpPr>
        <p:spPr/>
        <p:txBody>
          <a:bodyPr/>
          <a:lstStyle/>
          <a:p>
            <a:fld id="{BC0750FE-7230-45AB-B0E0-08327ACA0B02}" type="slidenum">
              <a:rPr lang="pt-BR" smtClean="0"/>
              <a:t>‹nº›</a:t>
            </a:fld>
            <a:endParaRPr lang="pt-BR"/>
          </a:p>
        </p:txBody>
      </p:sp>
    </p:spTree>
    <p:extLst>
      <p:ext uri="{BB962C8B-B14F-4D97-AF65-F5344CB8AC3E}">
        <p14:creationId xmlns:p14="http://schemas.microsoft.com/office/powerpoint/2010/main" val="13931833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xmlns="" id="{659EBC70-BB32-C4C0-5043-7E3A5AF171E9}"/>
              </a:ext>
            </a:extLst>
          </p:cNvPr>
          <p:cNvSpPr>
            <a:spLocks noGrp="1"/>
          </p:cNvSpPr>
          <p:nvPr>
            <p:ph type="dt" sz="half" idx="10"/>
          </p:nvPr>
        </p:nvSpPr>
        <p:spPr/>
        <p:txBody>
          <a:bodyPr/>
          <a:lstStyle/>
          <a:p>
            <a:fld id="{734DC68D-8F6B-4083-B2DB-ECAF1BB47BD4}" type="datetimeFigureOut">
              <a:rPr lang="pt-BR" smtClean="0"/>
              <a:t>11/10/2024</a:t>
            </a:fld>
            <a:endParaRPr lang="pt-BR"/>
          </a:p>
        </p:txBody>
      </p:sp>
      <p:sp>
        <p:nvSpPr>
          <p:cNvPr id="3" name="Espaço Reservado para Rodapé 2">
            <a:extLst>
              <a:ext uri="{FF2B5EF4-FFF2-40B4-BE49-F238E27FC236}">
                <a16:creationId xmlns:a16="http://schemas.microsoft.com/office/drawing/2014/main" xmlns="" id="{B4B1CAA7-14D1-D72E-F13A-EA2A1715456F}"/>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xmlns="" id="{1C9CB464-774A-58E9-4D79-D6A4D59B5149}"/>
              </a:ext>
            </a:extLst>
          </p:cNvPr>
          <p:cNvSpPr>
            <a:spLocks noGrp="1"/>
          </p:cNvSpPr>
          <p:nvPr>
            <p:ph type="sldNum" sz="quarter" idx="12"/>
          </p:nvPr>
        </p:nvSpPr>
        <p:spPr/>
        <p:txBody>
          <a:bodyPr/>
          <a:lstStyle/>
          <a:p>
            <a:fld id="{BC0750FE-7230-45AB-B0E0-08327ACA0B02}" type="slidenum">
              <a:rPr lang="pt-BR" smtClean="0"/>
              <a:t>‹nº›</a:t>
            </a:fld>
            <a:endParaRPr lang="pt-BR"/>
          </a:p>
        </p:txBody>
      </p:sp>
    </p:spTree>
    <p:extLst>
      <p:ext uri="{BB962C8B-B14F-4D97-AF65-F5344CB8AC3E}">
        <p14:creationId xmlns:p14="http://schemas.microsoft.com/office/powerpoint/2010/main" val="42469309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17A829FF-7BA3-EB92-E0B4-28D56E97A0F0}"/>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xmlns="" id="{F9BAE500-110A-49DC-6AF1-C0A01CF66D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xmlns="" id="{17B104AE-24BD-ED28-047A-9152812F6C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xmlns="" id="{8D97979F-5D29-08F7-0260-304566D3650A}"/>
              </a:ext>
            </a:extLst>
          </p:cNvPr>
          <p:cNvSpPr>
            <a:spLocks noGrp="1"/>
          </p:cNvSpPr>
          <p:nvPr>
            <p:ph type="dt" sz="half" idx="10"/>
          </p:nvPr>
        </p:nvSpPr>
        <p:spPr/>
        <p:txBody>
          <a:bodyPr/>
          <a:lstStyle/>
          <a:p>
            <a:fld id="{734DC68D-8F6B-4083-B2DB-ECAF1BB47BD4}" type="datetimeFigureOut">
              <a:rPr lang="pt-BR" smtClean="0"/>
              <a:t>11/10/2024</a:t>
            </a:fld>
            <a:endParaRPr lang="pt-BR"/>
          </a:p>
        </p:txBody>
      </p:sp>
      <p:sp>
        <p:nvSpPr>
          <p:cNvPr id="6" name="Espaço Reservado para Rodapé 5">
            <a:extLst>
              <a:ext uri="{FF2B5EF4-FFF2-40B4-BE49-F238E27FC236}">
                <a16:creationId xmlns:a16="http://schemas.microsoft.com/office/drawing/2014/main" xmlns="" id="{B6BC272D-7481-FE62-5865-753C38AB6996}"/>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xmlns="" id="{69C4C168-B893-746E-4641-F038AA3C9063}"/>
              </a:ext>
            </a:extLst>
          </p:cNvPr>
          <p:cNvSpPr>
            <a:spLocks noGrp="1"/>
          </p:cNvSpPr>
          <p:nvPr>
            <p:ph type="sldNum" sz="quarter" idx="12"/>
          </p:nvPr>
        </p:nvSpPr>
        <p:spPr/>
        <p:txBody>
          <a:bodyPr/>
          <a:lstStyle/>
          <a:p>
            <a:fld id="{BC0750FE-7230-45AB-B0E0-08327ACA0B02}" type="slidenum">
              <a:rPr lang="pt-BR" smtClean="0"/>
              <a:t>‹nº›</a:t>
            </a:fld>
            <a:endParaRPr lang="pt-BR"/>
          </a:p>
        </p:txBody>
      </p:sp>
    </p:spTree>
    <p:extLst>
      <p:ext uri="{BB962C8B-B14F-4D97-AF65-F5344CB8AC3E}">
        <p14:creationId xmlns:p14="http://schemas.microsoft.com/office/powerpoint/2010/main" val="2946003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11EC2D5-8C01-A7DE-BD8C-AF9F2CBEB7A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xmlns="" id="{6C1EE25F-6F97-6DC2-B735-FFEFE4406B5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xmlns="" id="{6E05F977-A8C2-03A3-E63B-21251C8676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xmlns="" id="{AF07AB31-4DC4-1590-67B8-968EBC23A10D}"/>
              </a:ext>
            </a:extLst>
          </p:cNvPr>
          <p:cNvSpPr>
            <a:spLocks noGrp="1"/>
          </p:cNvSpPr>
          <p:nvPr>
            <p:ph type="dt" sz="half" idx="10"/>
          </p:nvPr>
        </p:nvSpPr>
        <p:spPr/>
        <p:txBody>
          <a:bodyPr/>
          <a:lstStyle/>
          <a:p>
            <a:fld id="{734DC68D-8F6B-4083-B2DB-ECAF1BB47BD4}" type="datetimeFigureOut">
              <a:rPr lang="pt-BR" smtClean="0"/>
              <a:t>11/10/2024</a:t>
            </a:fld>
            <a:endParaRPr lang="pt-BR"/>
          </a:p>
        </p:txBody>
      </p:sp>
      <p:sp>
        <p:nvSpPr>
          <p:cNvPr id="6" name="Espaço Reservado para Rodapé 5">
            <a:extLst>
              <a:ext uri="{FF2B5EF4-FFF2-40B4-BE49-F238E27FC236}">
                <a16:creationId xmlns:a16="http://schemas.microsoft.com/office/drawing/2014/main" xmlns="" id="{6C04DE39-DF7E-9A09-95C4-8AD986887FCE}"/>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xmlns="" id="{64115804-4A29-C881-2F58-8D3607E2E251}"/>
              </a:ext>
            </a:extLst>
          </p:cNvPr>
          <p:cNvSpPr>
            <a:spLocks noGrp="1"/>
          </p:cNvSpPr>
          <p:nvPr>
            <p:ph type="sldNum" sz="quarter" idx="12"/>
          </p:nvPr>
        </p:nvSpPr>
        <p:spPr/>
        <p:txBody>
          <a:bodyPr/>
          <a:lstStyle/>
          <a:p>
            <a:fld id="{BC0750FE-7230-45AB-B0E0-08327ACA0B02}" type="slidenum">
              <a:rPr lang="pt-BR" smtClean="0"/>
              <a:t>‹nº›</a:t>
            </a:fld>
            <a:endParaRPr lang="pt-BR"/>
          </a:p>
        </p:txBody>
      </p:sp>
    </p:spTree>
    <p:extLst>
      <p:ext uri="{BB962C8B-B14F-4D97-AF65-F5344CB8AC3E}">
        <p14:creationId xmlns:p14="http://schemas.microsoft.com/office/powerpoint/2010/main" val="19578885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A198F785-58B1-E2CD-6F4D-3EE4E31595D5}"/>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xmlns="" id="{EAA814F2-8DD1-2E45-4C4F-F9A688DA3128}"/>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xmlns="" id="{D9C00EDF-A033-5CAE-FD9D-2A208D7DCFF8}"/>
              </a:ext>
            </a:extLst>
          </p:cNvPr>
          <p:cNvSpPr>
            <a:spLocks noGrp="1"/>
          </p:cNvSpPr>
          <p:nvPr>
            <p:ph type="dt" sz="half" idx="10"/>
          </p:nvPr>
        </p:nvSpPr>
        <p:spPr/>
        <p:txBody>
          <a:bodyPr/>
          <a:lstStyle/>
          <a:p>
            <a:fld id="{734DC68D-8F6B-4083-B2DB-ECAF1BB47BD4}" type="datetimeFigureOut">
              <a:rPr lang="pt-BR" smtClean="0"/>
              <a:t>11/10/2024</a:t>
            </a:fld>
            <a:endParaRPr lang="pt-BR"/>
          </a:p>
        </p:txBody>
      </p:sp>
      <p:sp>
        <p:nvSpPr>
          <p:cNvPr id="5" name="Espaço Reservado para Rodapé 4">
            <a:extLst>
              <a:ext uri="{FF2B5EF4-FFF2-40B4-BE49-F238E27FC236}">
                <a16:creationId xmlns:a16="http://schemas.microsoft.com/office/drawing/2014/main" xmlns="" id="{F4460BA8-3A47-750C-7BAC-00398E59DAA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xmlns="" id="{4A377ED3-0C56-1940-DA99-51721FB5E40A}"/>
              </a:ext>
            </a:extLst>
          </p:cNvPr>
          <p:cNvSpPr>
            <a:spLocks noGrp="1"/>
          </p:cNvSpPr>
          <p:nvPr>
            <p:ph type="sldNum" sz="quarter" idx="12"/>
          </p:nvPr>
        </p:nvSpPr>
        <p:spPr/>
        <p:txBody>
          <a:bodyPr/>
          <a:lstStyle/>
          <a:p>
            <a:fld id="{BC0750FE-7230-45AB-B0E0-08327ACA0B02}" type="slidenum">
              <a:rPr lang="pt-BR" smtClean="0"/>
              <a:t>‹nº›</a:t>
            </a:fld>
            <a:endParaRPr lang="pt-BR"/>
          </a:p>
        </p:txBody>
      </p:sp>
    </p:spTree>
    <p:extLst>
      <p:ext uri="{BB962C8B-B14F-4D97-AF65-F5344CB8AC3E}">
        <p14:creationId xmlns:p14="http://schemas.microsoft.com/office/powerpoint/2010/main" val="34900287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xmlns="" id="{ADE13E8D-06C3-D5B0-767A-4435B9DFF8B6}"/>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xmlns="" id="{C067BB02-B4DD-5F05-81C2-12E9C249FE45}"/>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xmlns="" id="{7F5B4916-C54D-8D70-8F28-CC437670FDFD}"/>
              </a:ext>
            </a:extLst>
          </p:cNvPr>
          <p:cNvSpPr>
            <a:spLocks noGrp="1"/>
          </p:cNvSpPr>
          <p:nvPr>
            <p:ph type="dt" sz="half" idx="10"/>
          </p:nvPr>
        </p:nvSpPr>
        <p:spPr/>
        <p:txBody>
          <a:bodyPr/>
          <a:lstStyle/>
          <a:p>
            <a:fld id="{734DC68D-8F6B-4083-B2DB-ECAF1BB47BD4}" type="datetimeFigureOut">
              <a:rPr lang="pt-BR" smtClean="0"/>
              <a:t>11/10/2024</a:t>
            </a:fld>
            <a:endParaRPr lang="pt-BR"/>
          </a:p>
        </p:txBody>
      </p:sp>
      <p:sp>
        <p:nvSpPr>
          <p:cNvPr id="5" name="Espaço Reservado para Rodapé 4">
            <a:extLst>
              <a:ext uri="{FF2B5EF4-FFF2-40B4-BE49-F238E27FC236}">
                <a16:creationId xmlns:a16="http://schemas.microsoft.com/office/drawing/2014/main" xmlns="" id="{C8373384-07A1-393A-10C6-97BC55548ECA}"/>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xmlns="" id="{C5D80D3E-15C3-02FC-ABAB-799F5851C86B}"/>
              </a:ext>
            </a:extLst>
          </p:cNvPr>
          <p:cNvSpPr>
            <a:spLocks noGrp="1"/>
          </p:cNvSpPr>
          <p:nvPr>
            <p:ph type="sldNum" sz="quarter" idx="12"/>
          </p:nvPr>
        </p:nvSpPr>
        <p:spPr/>
        <p:txBody>
          <a:bodyPr/>
          <a:lstStyle/>
          <a:p>
            <a:fld id="{BC0750FE-7230-45AB-B0E0-08327ACA0B02}" type="slidenum">
              <a:rPr lang="pt-BR" smtClean="0"/>
              <a:t>‹nº›</a:t>
            </a:fld>
            <a:endParaRPr lang="pt-BR"/>
          </a:p>
        </p:txBody>
      </p:sp>
    </p:spTree>
    <p:extLst>
      <p:ext uri="{BB962C8B-B14F-4D97-AF65-F5344CB8AC3E}">
        <p14:creationId xmlns:p14="http://schemas.microsoft.com/office/powerpoint/2010/main" val="12643467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xmlns="" id="{73D0EF5C-CCD8-5BD9-012B-58C92236DC4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xmlns="" id="{99BCB043-17F3-06E1-3DE4-B4EA431975B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xmlns="" id="{654E4902-F944-A7BB-C727-170145E37DE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34DC68D-8F6B-4083-B2DB-ECAF1BB47BD4}" type="datetimeFigureOut">
              <a:rPr lang="pt-BR" smtClean="0"/>
              <a:t>11/10/2024</a:t>
            </a:fld>
            <a:endParaRPr lang="pt-BR"/>
          </a:p>
        </p:txBody>
      </p:sp>
      <p:sp>
        <p:nvSpPr>
          <p:cNvPr id="5" name="Espaço Reservado para Rodapé 4">
            <a:extLst>
              <a:ext uri="{FF2B5EF4-FFF2-40B4-BE49-F238E27FC236}">
                <a16:creationId xmlns:a16="http://schemas.microsoft.com/office/drawing/2014/main" xmlns="" id="{1A12C20A-B38B-2EEF-64ED-75CBDE0158C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xmlns="" id="{04A45DD4-09C1-E696-CBFB-38C9404574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0750FE-7230-45AB-B0E0-08327ACA0B02}" type="slidenum">
              <a:rPr lang="pt-BR" smtClean="0"/>
              <a:t>‹nº›</a:t>
            </a:fld>
            <a:endParaRPr lang="pt-BR"/>
          </a:p>
        </p:txBody>
      </p:sp>
    </p:spTree>
    <p:extLst>
      <p:ext uri="{BB962C8B-B14F-4D97-AF65-F5344CB8AC3E}">
        <p14:creationId xmlns:p14="http://schemas.microsoft.com/office/powerpoint/2010/main" val="23810404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jpg"/><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2.jpg"/><Relationship Id="rId1" Type="http://schemas.openxmlformats.org/officeDocument/2006/relationships/slideLayout" Target="../slideLayouts/slideLayout7.xml"/><Relationship Id="rId5" Type="http://schemas.openxmlformats.org/officeDocument/2006/relationships/image" Target="../media/image19.jpeg"/><Relationship Id="rId4" Type="http://schemas.openxmlformats.org/officeDocument/2006/relationships/image" Target="../media/image18.jpeg"/></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bin"/><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jpg"/><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0.bin"/><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2.jpg"/><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3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5.bin"/><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jpg"/><Relationship Id="rId1" Type="http://schemas.openxmlformats.org/officeDocument/2006/relationships/slideLayout" Target="../slideLayouts/slideLayout7.xml"/><Relationship Id="rId4" Type="http://schemas.openxmlformats.org/officeDocument/2006/relationships/image" Target="../media/image37.jpeg"/></Relationships>
</file>

<file path=ppt/slides/_rels/slide3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2.jpg"/><Relationship Id="rId1" Type="http://schemas.openxmlformats.org/officeDocument/2006/relationships/slideLayout" Target="../slideLayouts/slideLayout7.xml"/><Relationship Id="rId4" Type="http://schemas.openxmlformats.org/officeDocument/2006/relationships/image" Target="../media/image39.jpg"/></Relationships>
</file>

<file path=ppt/slides/_rels/slide39.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6.bin"/><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2.jpg"/><Relationship Id="rId1" Type="http://schemas.openxmlformats.org/officeDocument/2006/relationships/slideLayout" Target="../slideLayouts/slideLayout7.xml"/><Relationship Id="rId4" Type="http://schemas.openxmlformats.org/officeDocument/2006/relationships/image" Target="../media/image51.jpg"/></Relationships>
</file>

<file path=ppt/slides/_rels/slide51.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2.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4" name="Retângulo: Cantos Arredondados 3">
            <a:extLst>
              <a:ext uri="{FF2B5EF4-FFF2-40B4-BE49-F238E27FC236}">
                <a16:creationId xmlns:a16="http://schemas.microsoft.com/office/drawing/2014/main" xmlns="" id="{7FFC65B1-045D-2FF6-3F98-C3F790BFC566}"/>
              </a:ext>
            </a:extLst>
          </p:cNvPr>
          <p:cNvSpPr/>
          <p:nvPr/>
        </p:nvSpPr>
        <p:spPr>
          <a:xfrm>
            <a:off x="2838091" y="2251494"/>
            <a:ext cx="6849373" cy="1880559"/>
          </a:xfrm>
          <a:prstGeom prst="round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400" dirty="0">
                <a:solidFill>
                  <a:srgbClr val="FFFFFF"/>
                </a:solidFill>
                <a:latin typeface="Georgia" panose="02040502050405020303" pitchFamily="18" charset="0"/>
              </a:rPr>
              <a:t>O DISCÍPULO E O DÍZIMO</a:t>
            </a:r>
            <a:endParaRPr kumimoji="0" lang="pt-BR" sz="4400" b="0" i="0" u="none" strike="noStrike" kern="1200" cap="none" spc="0" normalizeH="0" baseline="0" noProof="0" dirty="0">
              <a:ln>
                <a:noFill/>
              </a:ln>
              <a:solidFill>
                <a:prstClr val="white"/>
              </a:solidFill>
              <a:effectLst/>
              <a:uLnTx/>
              <a:uFillTx/>
              <a:latin typeface="Georgia" panose="02040502050405020303" pitchFamily="18" charset="0"/>
              <a:ea typeface="+mn-ea"/>
              <a:cs typeface="+mn-cs"/>
            </a:endParaRPr>
          </a:p>
        </p:txBody>
      </p:sp>
      <p:sp>
        <p:nvSpPr>
          <p:cNvPr id="6" name="CaixaDeTexto 5">
            <a:extLst>
              <a:ext uri="{FF2B5EF4-FFF2-40B4-BE49-F238E27FC236}">
                <a16:creationId xmlns:a16="http://schemas.microsoft.com/office/drawing/2014/main" xmlns="" id="{7005190C-B223-D97D-0CC1-29E642AF8B3B}"/>
              </a:ext>
            </a:extLst>
          </p:cNvPr>
          <p:cNvSpPr txBox="1"/>
          <p:nvPr/>
        </p:nvSpPr>
        <p:spPr>
          <a:xfrm>
            <a:off x="3011358" y="4951744"/>
            <a:ext cx="6573900" cy="476726"/>
          </a:xfrm>
          <a:prstGeom prst="roundRect">
            <a:avLst/>
          </a:prstGeom>
          <a:solidFill>
            <a:schemeClr val="bg1"/>
          </a:solidFill>
          <a:ln w="28575">
            <a:solidFill>
              <a:srgbClr val="C0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200" b="1" i="0" u="none" strike="noStrike" kern="1200" cap="none" spc="0" normalizeH="0" baseline="0" noProof="0" dirty="0">
                <a:ln>
                  <a:noFill/>
                </a:ln>
                <a:solidFill>
                  <a:prstClr val="black"/>
                </a:solidFill>
                <a:effectLst/>
                <a:uLnTx/>
                <a:uFillTx/>
                <a:latin typeface="Georgia" pitchFamily="18" charset="0"/>
                <a:ea typeface="+mn-ea"/>
                <a:cs typeface="+mn-cs"/>
              </a:rPr>
              <a:t>Nome do professor</a:t>
            </a:r>
          </a:p>
        </p:txBody>
      </p:sp>
      <p:sp>
        <p:nvSpPr>
          <p:cNvPr id="7" name="Retângulo de cantos arredondados 14">
            <a:extLst>
              <a:ext uri="{FF2B5EF4-FFF2-40B4-BE49-F238E27FC236}">
                <a16:creationId xmlns:a16="http://schemas.microsoft.com/office/drawing/2014/main" xmlns="" id="{7A3A43CC-BF9D-EE62-A443-13DF9A7BE391}"/>
              </a:ext>
            </a:extLst>
          </p:cNvPr>
          <p:cNvSpPr/>
          <p:nvPr/>
        </p:nvSpPr>
        <p:spPr>
          <a:xfrm>
            <a:off x="5301562" y="862544"/>
            <a:ext cx="1922429" cy="564776"/>
          </a:xfrm>
          <a:prstGeom prst="roundRect">
            <a:avLst/>
          </a:prstGeom>
          <a:solidFill>
            <a:schemeClr val="accent1">
              <a:lumMod val="5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400" b="1" i="0" u="none" strike="noStrike" kern="1200" cap="none" spc="0" normalizeH="0" baseline="0" noProof="0" dirty="0">
                <a:ln>
                  <a:noFill/>
                </a:ln>
                <a:solidFill>
                  <a:prstClr val="white"/>
                </a:solidFill>
                <a:effectLst/>
                <a:uLnTx/>
                <a:uFillTx/>
                <a:latin typeface="Georgia" pitchFamily="18" charset="0"/>
                <a:ea typeface="+mn-ea"/>
                <a:cs typeface="+mn-cs"/>
              </a:rPr>
              <a:t>LIÇÃO 8</a:t>
            </a:r>
          </a:p>
        </p:txBody>
      </p:sp>
    </p:spTree>
    <p:extLst>
      <p:ext uri="{BB962C8B-B14F-4D97-AF65-F5344CB8AC3E}">
        <p14:creationId xmlns:p14="http://schemas.microsoft.com/office/powerpoint/2010/main" val="19223590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xmlns="" id="{E9853AB9-63BB-22CB-2D5E-7B657D705ADF}"/>
              </a:ext>
            </a:extLst>
          </p:cNvPr>
          <p:cNvSpPr txBox="1"/>
          <p:nvPr/>
        </p:nvSpPr>
        <p:spPr>
          <a:xfrm>
            <a:off x="619760" y="386080"/>
            <a:ext cx="11348720" cy="119181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"Trazei todos os dízimos à casa do tesouro, para que haja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mantimento na minha casa (Malaquias 3.10)</a:t>
            </a:r>
          </a:p>
        </p:txBody>
      </p:sp>
      <p:pic>
        <p:nvPicPr>
          <p:cNvPr id="6" name="Imagem 5">
            <a:extLst>
              <a:ext uri="{FF2B5EF4-FFF2-40B4-BE49-F238E27FC236}">
                <a16:creationId xmlns:a16="http://schemas.microsoft.com/office/drawing/2014/main" xmlns="" id="{91AA19A2-E079-80EF-B7C9-7A1BDA4BF6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23248" y="1779690"/>
            <a:ext cx="8341743" cy="4692230"/>
          </a:xfrm>
          <a:prstGeom prst="rect">
            <a:avLst/>
          </a:prstGeom>
        </p:spPr>
      </p:pic>
    </p:spTree>
    <p:extLst>
      <p:ext uri="{BB962C8B-B14F-4D97-AF65-F5344CB8AC3E}">
        <p14:creationId xmlns:p14="http://schemas.microsoft.com/office/powerpoint/2010/main" val="27539490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491811FE-1B57-45AE-0E2E-186A835E79E9}"/>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83C37415-BF71-DA97-A264-351959E0A0C0}"/>
              </a:ext>
            </a:extLst>
          </p:cNvPr>
          <p:cNvSpPr txBox="1"/>
          <p:nvPr/>
        </p:nvSpPr>
        <p:spPr>
          <a:xfrm>
            <a:off x="421639" y="1507646"/>
            <a:ext cx="11348720" cy="500562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3200" b="1"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Exemplificar</a:t>
            </a: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 o ensino e a prática do dízimo no Antigo e Novo Testamentos.</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3200" b="1"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Identificar</a:t>
            </a: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 os personagens da Bíblia que por obedecerem a Deus a respeito do dízimo, foram imensamente abençoados</a:t>
            </a:r>
            <a:r>
              <a:rPr lang="pt-BR" sz="3200" dirty="0">
                <a:solidFill>
                  <a:prstClr val="black"/>
                </a:solidFill>
                <a:latin typeface="Georgia" panose="02040502050405020303" pitchFamily="18" charset="0"/>
              </a:rPr>
              <a:t> </a:t>
            </a: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por Deus.</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3200" b="1"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Destacar </a:t>
            </a: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textos do Novo Testamento que confirmam a doutrina do dízimo para os dias atuais.</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3200" b="1"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Enumerar</a:t>
            </a: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 as várias bênçãos dispensadas por Deus àqueles que fielmente pagam o dízimo</a:t>
            </a:r>
          </a:p>
        </p:txBody>
      </p:sp>
      <p:sp>
        <p:nvSpPr>
          <p:cNvPr id="3" name="Retângulo de cantos arredondados 14">
            <a:extLst>
              <a:ext uri="{FF2B5EF4-FFF2-40B4-BE49-F238E27FC236}">
                <a16:creationId xmlns:a16="http://schemas.microsoft.com/office/drawing/2014/main" xmlns="" id="{C7A6EE6F-5C69-946D-5AF9-C45E75FB8F68}"/>
              </a:ext>
            </a:extLst>
          </p:cNvPr>
          <p:cNvSpPr/>
          <p:nvPr/>
        </p:nvSpPr>
        <p:spPr>
          <a:xfrm>
            <a:off x="4660592" y="705842"/>
            <a:ext cx="2870815" cy="564776"/>
          </a:xfrm>
          <a:prstGeom prst="roundRect">
            <a:avLst/>
          </a:prstGeom>
          <a:solidFill>
            <a:schemeClr val="accent2">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1" i="0" u="none" strike="noStrike" kern="1200" cap="none" spc="0" normalizeH="0" baseline="0" noProof="0" dirty="0">
                <a:ln>
                  <a:noFill/>
                </a:ln>
                <a:solidFill>
                  <a:prstClr val="white"/>
                </a:solidFill>
                <a:effectLst/>
                <a:uLnTx/>
                <a:uFillTx/>
                <a:latin typeface="Georgia" pitchFamily="18" charset="0"/>
                <a:ea typeface="+mn-ea"/>
                <a:cs typeface="+mn-cs"/>
              </a:rPr>
              <a:t>Objetivos</a:t>
            </a:r>
          </a:p>
        </p:txBody>
      </p:sp>
    </p:spTree>
    <p:extLst>
      <p:ext uri="{BB962C8B-B14F-4D97-AF65-F5344CB8AC3E}">
        <p14:creationId xmlns:p14="http://schemas.microsoft.com/office/powerpoint/2010/main" val="12944426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b="-10000"/>
          </a:stretch>
        </a:blipFill>
        <a:effectLst/>
      </p:bgPr>
    </p:bg>
    <p:spTree>
      <p:nvGrpSpPr>
        <p:cNvPr id="1" name=""/>
        <p:cNvGrpSpPr/>
        <p:nvPr/>
      </p:nvGrpSpPr>
      <p:grpSpPr>
        <a:xfrm>
          <a:off x="0" y="0"/>
          <a:ext cx="0" cy="0"/>
          <a:chOff x="0" y="0"/>
          <a:chExt cx="0" cy="0"/>
        </a:xfrm>
      </p:grpSpPr>
      <p:sp>
        <p:nvSpPr>
          <p:cNvPr id="2" name="Retângulo: Cantos Superiores, Um Arredondado e Um Recortado 1">
            <a:extLst>
              <a:ext uri="{FF2B5EF4-FFF2-40B4-BE49-F238E27FC236}">
                <a16:creationId xmlns:a16="http://schemas.microsoft.com/office/drawing/2014/main" xmlns="" id="{4A1DBF2C-8B06-D27F-42E6-39E7A6145474}"/>
              </a:ext>
            </a:extLst>
          </p:cNvPr>
          <p:cNvSpPr/>
          <p:nvPr/>
        </p:nvSpPr>
        <p:spPr>
          <a:xfrm>
            <a:off x="2838091" y="2251494"/>
            <a:ext cx="6849373" cy="1880559"/>
          </a:xfrm>
          <a:prstGeom prst="snip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6600" b="1"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Introdução</a:t>
            </a:r>
          </a:p>
        </p:txBody>
      </p:sp>
    </p:spTree>
    <p:extLst>
      <p:ext uri="{BB962C8B-B14F-4D97-AF65-F5344CB8AC3E}">
        <p14:creationId xmlns:p14="http://schemas.microsoft.com/office/powerpoint/2010/main" val="19868420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87EF4506-394E-F153-B772-AE2C5F19B5BA}"/>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16F3E368-A584-6642-8DCF-AA94C009DC55}"/>
              </a:ext>
            </a:extLst>
          </p:cNvPr>
          <p:cNvSpPr txBox="1"/>
          <p:nvPr/>
        </p:nvSpPr>
        <p:spPr>
          <a:xfrm>
            <a:off x="421640" y="3189849"/>
            <a:ext cx="11348720" cy="337113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O dízimo não é mera obrigatoriedade, mas um ato oriundo da fé nas promessas de Deus. O dízimo é uma forma de você mostrar sua gratidão pelas bênçãos decorrentes da salvação. É tomar-se participante com Deus na obra da evangelização do mundo. É o privilégio de tirar 10 por cento de toda a renda pessoal e investir nos negócios de Deus aqui na Terra.</a:t>
            </a:r>
          </a:p>
        </p:txBody>
      </p:sp>
      <p:pic>
        <p:nvPicPr>
          <p:cNvPr id="6" name="Imagem 5">
            <a:extLst>
              <a:ext uri="{FF2B5EF4-FFF2-40B4-BE49-F238E27FC236}">
                <a16:creationId xmlns:a16="http://schemas.microsoft.com/office/drawing/2014/main" xmlns="" id="{8E94F513-6B21-AF95-BAA2-A4042CC257A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10929" y="297015"/>
            <a:ext cx="3970142" cy="2646761"/>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14764032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b="-10000"/>
          </a:stretch>
        </a:blipFill>
        <a:effectLst/>
      </p:bgPr>
    </p:bg>
    <p:spTree>
      <p:nvGrpSpPr>
        <p:cNvPr id="1" name="">
          <a:extLst>
            <a:ext uri="{FF2B5EF4-FFF2-40B4-BE49-F238E27FC236}">
              <a16:creationId xmlns:a16="http://schemas.microsoft.com/office/drawing/2014/main" xmlns="" id="{D3D41229-5BD9-D2D8-9237-5C45A343C708}"/>
            </a:ext>
          </a:extLst>
        </p:cNvPr>
        <p:cNvGrpSpPr/>
        <p:nvPr/>
      </p:nvGrpSpPr>
      <p:grpSpPr>
        <a:xfrm>
          <a:off x="0" y="0"/>
          <a:ext cx="0" cy="0"/>
          <a:chOff x="0" y="0"/>
          <a:chExt cx="0" cy="0"/>
        </a:xfrm>
      </p:grpSpPr>
      <p:sp>
        <p:nvSpPr>
          <p:cNvPr id="2" name="Retângulo: Cantos Superiores, Um Arredondado e Um Recortado 1">
            <a:extLst>
              <a:ext uri="{FF2B5EF4-FFF2-40B4-BE49-F238E27FC236}">
                <a16:creationId xmlns:a16="http://schemas.microsoft.com/office/drawing/2014/main" xmlns="" id="{CBC827C8-F01B-45D1-E855-954F76CECE03}"/>
              </a:ext>
            </a:extLst>
          </p:cNvPr>
          <p:cNvSpPr/>
          <p:nvPr/>
        </p:nvSpPr>
        <p:spPr>
          <a:xfrm>
            <a:off x="2838091" y="2251494"/>
            <a:ext cx="6849373" cy="1880559"/>
          </a:xfrm>
          <a:prstGeom prst="snip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4400" b="1"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I. O DÍZIMO NO ANTIGO TESTAMENTO</a:t>
            </a:r>
          </a:p>
        </p:txBody>
      </p:sp>
    </p:spTree>
    <p:extLst>
      <p:ext uri="{BB962C8B-B14F-4D97-AF65-F5344CB8AC3E}">
        <p14:creationId xmlns:p14="http://schemas.microsoft.com/office/powerpoint/2010/main" val="21333305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E24712B5-B45C-5A37-CCFB-E935EF098AD8}"/>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3D412BB9-6E58-75E4-1B97-A799EBE604EC}"/>
              </a:ext>
            </a:extLst>
          </p:cNvPr>
          <p:cNvSpPr txBox="1"/>
          <p:nvPr/>
        </p:nvSpPr>
        <p:spPr>
          <a:xfrm>
            <a:off x="421640" y="4358675"/>
            <a:ext cx="11348720" cy="228147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Dar ou pagar o dízimo, no Antigo Testamento, constituía-se em separar a décima parte do produto da terra e dos rebanhos para o sustento do santuário de Deus e dos sacerdotes.</a:t>
            </a:r>
          </a:p>
        </p:txBody>
      </p:sp>
      <p:pic>
        <p:nvPicPr>
          <p:cNvPr id="4" name="Imagem 3">
            <a:extLst>
              <a:ext uri="{FF2B5EF4-FFF2-40B4-BE49-F238E27FC236}">
                <a16:creationId xmlns:a16="http://schemas.microsoft.com/office/drawing/2014/main" xmlns="" id="{1C438E2C-34EF-4056-A754-0E0899CCBE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30776" y="217849"/>
            <a:ext cx="6130448" cy="344837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8795596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5EB9583D-503A-ADC4-2074-64AAF960BE94}"/>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712D5085-2E60-13D3-F74B-80671285CDD6}"/>
              </a:ext>
            </a:extLst>
          </p:cNvPr>
          <p:cNvSpPr txBox="1"/>
          <p:nvPr/>
        </p:nvSpPr>
        <p:spPr>
          <a:xfrm>
            <a:off x="421640" y="4363178"/>
            <a:ext cx="11348720" cy="228147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3200" b="1"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1. O dízimo nos dias de Abraão. </a:t>
            </a: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A origem do dízimo perde-se no tempo, sendo anterior a Moisés e Abraão. No entanto, a primeira referência bíblica ao fato relaciona-se aos dias deste patriarca.</a:t>
            </a:r>
          </a:p>
        </p:txBody>
      </p:sp>
      <p:pic>
        <p:nvPicPr>
          <p:cNvPr id="1026" name="Picture 2" descr="Lições de Abraão e Sara: podemos sofrer e ser felizes?">
            <a:extLst>
              <a:ext uri="{FF2B5EF4-FFF2-40B4-BE49-F238E27FC236}">
                <a16:creationId xmlns:a16="http://schemas.microsoft.com/office/drawing/2014/main" xmlns="" id="{3711853B-D770-2C7F-BE17-F893D3A3DF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1150" y="157610"/>
            <a:ext cx="9029700" cy="397444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4407023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0C3D4149-F661-D172-B975-79F2E0B64AAF}"/>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79D6AE18-93ED-ADCD-DC08-036E13B4DF84}"/>
              </a:ext>
            </a:extLst>
          </p:cNvPr>
          <p:cNvSpPr txBox="1"/>
          <p:nvPr/>
        </p:nvSpPr>
        <p:spPr>
          <a:xfrm>
            <a:off x="421640" y="3791309"/>
            <a:ext cx="11348720" cy="282630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Em Gênesis 14.20 está escrito que Abraão pagou a Melquisedeque o dízimo de tudo, sendo que, neste caso, não foi do produto da terra nem dos rebanhos, e sim do despojo da guerra, costume também observado nos tempos antigos (leia Hebreus 7.2.).</a:t>
            </a:r>
          </a:p>
        </p:txBody>
      </p:sp>
      <p:pic>
        <p:nvPicPr>
          <p:cNvPr id="2050" name="Picture 2" descr="A Bíblia pela Bíblia: Melquisedeque: rei e sacerdote. | Sacerdote, Bíblia,  Religião">
            <a:extLst>
              <a:ext uri="{FF2B5EF4-FFF2-40B4-BE49-F238E27FC236}">
                <a16:creationId xmlns:a16="http://schemas.microsoft.com/office/drawing/2014/main" xmlns="" id="{2DFB0E50-EEE5-E513-2B41-19DA8726F6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11453" y="161116"/>
            <a:ext cx="5769094" cy="352555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9073793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1C22F502-FB39-9A0F-5C06-BF2E6A0F536B}"/>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CA3EA84E-01C6-0C2C-B5C6-3D466FD20876}"/>
              </a:ext>
            </a:extLst>
          </p:cNvPr>
          <p:cNvSpPr txBox="1"/>
          <p:nvPr/>
        </p:nvSpPr>
        <p:spPr>
          <a:xfrm>
            <a:off x="421640" y="4014763"/>
            <a:ext cx="11348720" cy="228147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Ora, quando o Novo Testamento reporta-se ao assunto, é porque algum ensino existe para os dias de hoje, como você terá a oportunidade de verificar mais adiante. Leia Levítico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27.30,32-34 e Deuteronômio 12.5,6.</a:t>
            </a:r>
          </a:p>
        </p:txBody>
      </p:sp>
      <p:pic>
        <p:nvPicPr>
          <p:cNvPr id="3074" name="Picture 2" descr="Conheça a Bíblia: Novo Testamento">
            <a:extLst>
              <a:ext uri="{FF2B5EF4-FFF2-40B4-BE49-F238E27FC236}">
                <a16:creationId xmlns:a16="http://schemas.microsoft.com/office/drawing/2014/main" xmlns="" id="{F3E46F37-2F64-17D8-4608-EE5140D097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98013" y="183312"/>
            <a:ext cx="6595973" cy="37022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07624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2BEC434D-1915-C0F6-84C1-837BE8D47590}"/>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4352B5E7-3A26-95DC-B226-B5FA05D6F815}"/>
              </a:ext>
            </a:extLst>
          </p:cNvPr>
          <p:cNvSpPr txBox="1"/>
          <p:nvPr/>
        </p:nvSpPr>
        <p:spPr>
          <a:xfrm>
            <a:off x="534182" y="3518877"/>
            <a:ext cx="11348720" cy="282630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3200" b="1"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2. 0 dízimo nos dias de Jacó. </a:t>
            </a: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Posteriormente, na progressão da história bíblica, você encontrará o patriarca Jacó seguindo o exemplo de Abraão, só que em outra circunstância; a de ser grato a Deus, se este lhe guardasse durante a sua jornada (leia Gênesis 28.18-22).</a:t>
            </a:r>
          </a:p>
        </p:txBody>
      </p:sp>
      <p:pic>
        <p:nvPicPr>
          <p:cNvPr id="4098" name="Picture 2" descr="Estão Abraão, Isaque e Jacó no Céu? - Mentes Bereanas">
            <a:extLst>
              <a:ext uri="{FF2B5EF4-FFF2-40B4-BE49-F238E27FC236}">
                <a16:creationId xmlns:a16="http://schemas.microsoft.com/office/drawing/2014/main" xmlns="" id="{310FA31C-39A4-E05A-B6F5-444A672DD7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7965" y="224448"/>
            <a:ext cx="7820025" cy="3114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54828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77C53785-D9B2-27D5-9E6C-FA362E09DE66}"/>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C0E6131B-1543-A7CE-8FB9-85D68E819E81}"/>
              </a:ext>
            </a:extLst>
          </p:cNvPr>
          <p:cNvSpPr txBox="1"/>
          <p:nvPr/>
        </p:nvSpPr>
        <p:spPr>
          <a:xfrm>
            <a:off x="344002" y="4950796"/>
            <a:ext cx="11348720" cy="173664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É certo que a gratidão pelas bênçãos a serem alcançadas moveu o coração de Jacó, que, de forma espontânea, reconheceu a soberania de Deus após a experiência em Betel.</a:t>
            </a:r>
          </a:p>
        </p:txBody>
      </p:sp>
      <p:pic>
        <p:nvPicPr>
          <p:cNvPr id="5122" name="Picture 2" descr="JACÓ 04 - A NOITE ESCURA DA ALMA">
            <a:extLst>
              <a:ext uri="{FF2B5EF4-FFF2-40B4-BE49-F238E27FC236}">
                <a16:creationId xmlns:a16="http://schemas.microsoft.com/office/drawing/2014/main" xmlns="" id="{59E07001-7C6B-BEA3-1F67-B7A334B128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21008" y="325834"/>
            <a:ext cx="8391525" cy="432380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79152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B00D759A-B1D9-7506-6542-DD2A5423D333}"/>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D2988729-1AA3-35E9-9B9B-1DCE815D732B}"/>
              </a:ext>
            </a:extLst>
          </p:cNvPr>
          <p:cNvSpPr txBox="1"/>
          <p:nvPr/>
        </p:nvSpPr>
        <p:spPr>
          <a:xfrm>
            <a:off x="421640" y="4949071"/>
            <a:ext cx="11348720" cy="173664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3200" b="1"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3. O dízimo nos dias de Moisés. </a:t>
            </a: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Nos dias de Moisés, o dízimo passou a exercer importante papel na vida religiosa do povo israelita (leia Deuteronômio 26.1-15).</a:t>
            </a:r>
          </a:p>
        </p:txBody>
      </p:sp>
      <p:pic>
        <p:nvPicPr>
          <p:cNvPr id="3074" name="Picture 2" descr="Êxodo - Os Dez Mandamentos da Lei de Deus na Bíblia | BÍBLIA DE ESTUDO">
            <a:extLst>
              <a:ext uri="{FF2B5EF4-FFF2-40B4-BE49-F238E27FC236}">
                <a16:creationId xmlns:a16="http://schemas.microsoft.com/office/drawing/2014/main" xmlns="" id="{D1D7B590-9A0E-A459-18C0-A540C86125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9505" y="172283"/>
            <a:ext cx="8312989" cy="467605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36974662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B00D759A-B1D9-7506-6542-DD2A5423D333}"/>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D2988729-1AA3-35E9-9B9B-1DCE815D732B}"/>
              </a:ext>
            </a:extLst>
          </p:cNvPr>
          <p:cNvSpPr txBox="1"/>
          <p:nvPr/>
        </p:nvSpPr>
        <p:spPr>
          <a:xfrm>
            <a:off x="421640" y="4871432"/>
            <a:ext cx="11348720" cy="173664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Desta forma, não só a Casa de Deus era suprida, como também mantida a tribo levítica, responsável pelo sacerdócio. </a:t>
            </a:r>
          </a:p>
        </p:txBody>
      </p:sp>
      <p:pic>
        <p:nvPicPr>
          <p:cNvPr id="3" name="Imagem 2">
            <a:extLst>
              <a:ext uri="{FF2B5EF4-FFF2-40B4-BE49-F238E27FC236}">
                <a16:creationId xmlns:a16="http://schemas.microsoft.com/office/drawing/2014/main" xmlns="" id="{94F9357A-24C0-D0E9-6D26-1D1D8E5497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3533" y="249922"/>
            <a:ext cx="6864933" cy="436517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520779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045E6EC8-0D3D-DFE2-D06E-AA16247B1E86}"/>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A9271F27-C22D-F52D-D0FF-CD5F056CBD3F}"/>
              </a:ext>
            </a:extLst>
          </p:cNvPr>
          <p:cNvSpPr txBox="1"/>
          <p:nvPr/>
        </p:nvSpPr>
        <p:spPr>
          <a:xfrm>
            <a:off x="143774" y="4373622"/>
            <a:ext cx="11904452" cy="2213372"/>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1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Quando o povo se encontrava fraco e afastado de Deus, o dízimo era negligenciado. Pagar o dízimo é, portanto, um sinal de avivamento, entre outros, quando provém da fé e de um coração que reconhece o senhorio de Deus sobre todas as coisas.</a:t>
            </a:r>
          </a:p>
        </p:txBody>
      </p:sp>
      <p:pic>
        <p:nvPicPr>
          <p:cNvPr id="1028" name="Picture 4" descr="Deus se ira à idolatria do &quot;Bezerro de Ouro&quot; – DiviNews">
            <a:extLst>
              <a:ext uri="{FF2B5EF4-FFF2-40B4-BE49-F238E27FC236}">
                <a16:creationId xmlns:a16="http://schemas.microsoft.com/office/drawing/2014/main" xmlns="" id="{39A6ACEB-AB3F-6495-C199-6C97576589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6804" y="192477"/>
            <a:ext cx="5147634" cy="395051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Tree>
    <p:extLst>
      <p:ext uri="{BB962C8B-B14F-4D97-AF65-F5344CB8AC3E}">
        <p14:creationId xmlns:p14="http://schemas.microsoft.com/office/powerpoint/2010/main" val="15073063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7C60A179-3E73-F06B-E6DF-E822800F1CA6}"/>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A61BBA40-6F14-32DF-E623-8178248531D8}"/>
              </a:ext>
            </a:extLst>
          </p:cNvPr>
          <p:cNvSpPr txBox="1"/>
          <p:nvPr/>
        </p:nvSpPr>
        <p:spPr>
          <a:xfrm>
            <a:off x="421640" y="3429000"/>
            <a:ext cx="11348720" cy="282630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Por isso, Malaquias chegou a chamar de roubadores de Deus àqueles que não pagavam os seus dízimos (Malaquias 3.8-10), concitando-os a fazer prova do Todo-Poderoso, que jamais deixará de cumprir suas promessas àqueles que lhe são fiéis.</a:t>
            </a:r>
          </a:p>
        </p:txBody>
      </p:sp>
      <p:pic>
        <p:nvPicPr>
          <p:cNvPr id="4" name="Imagem 3">
            <a:extLst>
              <a:ext uri="{FF2B5EF4-FFF2-40B4-BE49-F238E27FC236}">
                <a16:creationId xmlns:a16="http://schemas.microsoft.com/office/drawing/2014/main" xmlns="" id="{AECE0B19-70D7-412F-E83E-122432FB2F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48757" y="313631"/>
            <a:ext cx="2894485" cy="29427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085986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b="-10000"/>
          </a:stretch>
        </a:blipFill>
        <a:effectLst/>
      </p:bgPr>
    </p:bg>
    <p:spTree>
      <p:nvGrpSpPr>
        <p:cNvPr id="1" name=""/>
        <p:cNvGrpSpPr/>
        <p:nvPr/>
      </p:nvGrpSpPr>
      <p:grpSpPr>
        <a:xfrm>
          <a:off x="0" y="0"/>
          <a:ext cx="0" cy="0"/>
          <a:chOff x="0" y="0"/>
          <a:chExt cx="0" cy="0"/>
        </a:xfrm>
      </p:grpSpPr>
      <p:sp>
        <p:nvSpPr>
          <p:cNvPr id="2" name="Retângulo: Cantos Superiores, Um Arredondado e Um Recortado 1">
            <a:extLst>
              <a:ext uri="{FF2B5EF4-FFF2-40B4-BE49-F238E27FC236}">
                <a16:creationId xmlns:a16="http://schemas.microsoft.com/office/drawing/2014/main" xmlns="" id="{4A1DBF2C-8B06-D27F-42E6-39E7A6145474}"/>
              </a:ext>
            </a:extLst>
          </p:cNvPr>
          <p:cNvSpPr/>
          <p:nvPr/>
        </p:nvSpPr>
        <p:spPr>
          <a:xfrm>
            <a:off x="2838091" y="2251494"/>
            <a:ext cx="6849373" cy="1880559"/>
          </a:xfrm>
          <a:prstGeom prst="snip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4400" b="1"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II. </a:t>
            </a:r>
            <a:r>
              <a:rPr lang="pt-BR" sz="4400" b="1" dirty="0">
                <a:solidFill>
                  <a:prstClr val="black"/>
                </a:solidFill>
                <a:latin typeface="Georgia" panose="02040502050405020303" pitchFamily="18" charset="0"/>
              </a:rPr>
              <a:t>O</a:t>
            </a:r>
            <a:r>
              <a:rPr kumimoji="0" lang="pt-BR" sz="4400" b="1"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 DÍZIMO NO NOVO TESTAMENTO</a:t>
            </a:r>
          </a:p>
        </p:txBody>
      </p:sp>
    </p:spTree>
    <p:extLst>
      <p:ext uri="{BB962C8B-B14F-4D97-AF65-F5344CB8AC3E}">
        <p14:creationId xmlns:p14="http://schemas.microsoft.com/office/powerpoint/2010/main" val="26073453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F3AF3194-AFBE-97F3-AE83-A3A6EE73624D}"/>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03C8501C-DF35-0AA9-8C56-521C6FF674CD}"/>
              </a:ext>
            </a:extLst>
          </p:cNvPr>
          <p:cNvSpPr txBox="1"/>
          <p:nvPr/>
        </p:nvSpPr>
        <p:spPr>
          <a:xfrm>
            <a:off x="421640" y="3871961"/>
            <a:ext cx="11348720" cy="282630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O dízimo não ficou restrito aos tempos do Antigo Testamento. O escritor da epístola aos Hebreus estabelece uma vinculação direta entre esta prática e o Novo Testamento, quando menciona o fato de Abraão ter pago o dízimo de tudo a Melquisedeque. </a:t>
            </a:r>
          </a:p>
        </p:txBody>
      </p:sp>
      <p:pic>
        <p:nvPicPr>
          <p:cNvPr id="4" name="Imagem 3">
            <a:extLst>
              <a:ext uri="{FF2B5EF4-FFF2-40B4-BE49-F238E27FC236}">
                <a16:creationId xmlns:a16="http://schemas.microsoft.com/office/drawing/2014/main" xmlns="" id="{43FFC4E8-80B2-BAC9-6620-C110D26D6F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4508" y="418526"/>
            <a:ext cx="5072434" cy="309982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098" name="Picture 2" descr="Conheça a Bíblia: Carta aos Hebreus">
            <a:extLst>
              <a:ext uri="{FF2B5EF4-FFF2-40B4-BE49-F238E27FC236}">
                <a16:creationId xmlns:a16="http://schemas.microsoft.com/office/drawing/2014/main" xmlns="" id="{580D3E72-0E37-0ADF-F37A-521055FE101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418526"/>
            <a:ext cx="5561492" cy="31416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1994800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AA802EA6-C52F-D928-EAC1-4176A924FAA9}"/>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08EBC066-A87D-DCA8-0BCD-C60FFF4F1E6F}"/>
              </a:ext>
            </a:extLst>
          </p:cNvPr>
          <p:cNvSpPr txBox="1"/>
          <p:nvPr/>
        </p:nvSpPr>
        <p:spPr>
          <a:xfrm>
            <a:off x="534572" y="3831804"/>
            <a:ext cx="11348720" cy="282630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Vale lembrar, inclusive, que o mesmo autor afirma ser Cristo sumo sacerdote segundo a ordem de Melquisedeque (Hebreus 5.10). Ora, isto quer dizer que, se a ordem é a mesma, os deveres e privilégios continuam também os mesmos, sem alteração, e isto inclui o dízimo.</a:t>
            </a:r>
          </a:p>
        </p:txBody>
      </p:sp>
      <p:pic>
        <p:nvPicPr>
          <p:cNvPr id="5" name="Imagem 4">
            <a:extLst>
              <a:ext uri="{FF2B5EF4-FFF2-40B4-BE49-F238E27FC236}">
                <a16:creationId xmlns:a16="http://schemas.microsoft.com/office/drawing/2014/main" xmlns="" id="{4523BB0E-0D82-94A7-8876-24BBA51CBD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06574" y="262587"/>
            <a:ext cx="4339773" cy="335179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122" name="Picture 2" descr="A Bíblia pela Bíblia: O superior sacerdócio de Cristo.">
            <a:extLst>
              <a:ext uri="{FF2B5EF4-FFF2-40B4-BE49-F238E27FC236}">
                <a16:creationId xmlns:a16="http://schemas.microsoft.com/office/drawing/2014/main" xmlns="" id="{4B3718FA-C91F-1148-9D12-BC5E152F17D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2449" y="231854"/>
            <a:ext cx="2853007" cy="339114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5126" name="Picture 6" descr="Jesus, sacerdote à maneira de Melquisedec | Servas da Divina Misericórdia –  SDM">
            <a:extLst>
              <a:ext uri="{FF2B5EF4-FFF2-40B4-BE49-F238E27FC236}">
                <a16:creationId xmlns:a16="http://schemas.microsoft.com/office/drawing/2014/main" xmlns="" id="{40E754BF-5998-109D-AE9F-C4195F2F72E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54617" y="262587"/>
            <a:ext cx="2396346" cy="33337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30502044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5AD4FF7F-9F05-0423-C4AE-53741D191A11}"/>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C6F13683-6507-587A-4C5A-4EF1AE1C388A}"/>
              </a:ext>
            </a:extLst>
          </p:cNvPr>
          <p:cNvSpPr txBox="1"/>
          <p:nvPr/>
        </p:nvSpPr>
        <p:spPr>
          <a:xfrm>
            <a:off x="421640" y="3904836"/>
            <a:ext cx="11348720" cy="282630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Pagar o dízimo, portanto, é dar sequência, em Cristo, ao sacerdócio de Melquisedeque, que é “sem pai, sem mãe, sem genealogia, não tendo princípio de dias nem fim de vida, mas sendo feito semelhante ao Filho de Deus, permanece sacerdote para sempre" (Hebreus 7.3).</a:t>
            </a:r>
          </a:p>
        </p:txBody>
      </p:sp>
      <p:pic>
        <p:nvPicPr>
          <p:cNvPr id="6146" name="Picture 2" descr="Devem os Cristãos Dar o Dízimo? - Mentes Bereanas">
            <a:extLst>
              <a:ext uri="{FF2B5EF4-FFF2-40B4-BE49-F238E27FC236}">
                <a16:creationId xmlns:a16="http://schemas.microsoft.com/office/drawing/2014/main" xmlns="" id="{DE3364A7-4579-A39B-DC10-BDAEE39EB7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6575" y="123411"/>
            <a:ext cx="6038850" cy="378142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79217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7F7A44D1-5CA0-039D-E760-6FE3518F3A51}"/>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CB6272E7-D3A5-DFC8-5B83-6D2EDAFA5CF1}"/>
              </a:ext>
            </a:extLst>
          </p:cNvPr>
          <p:cNvSpPr txBox="1"/>
          <p:nvPr/>
        </p:nvSpPr>
        <p:spPr>
          <a:xfrm>
            <a:off x="421640" y="5112461"/>
            <a:ext cx="11348720" cy="119181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3200" b="1"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1. Jesus e o dízimo. </a:t>
            </a: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O próprio Cristo não passou ao largo do dízimo. Leia Mateus 23.23,24.</a:t>
            </a:r>
          </a:p>
        </p:txBody>
      </p:sp>
      <p:pic>
        <p:nvPicPr>
          <p:cNvPr id="4" name="Imagem 3">
            <a:extLst>
              <a:ext uri="{FF2B5EF4-FFF2-40B4-BE49-F238E27FC236}">
                <a16:creationId xmlns:a16="http://schemas.microsoft.com/office/drawing/2014/main" xmlns="" id="{60C31935-9852-8652-4F0D-F70AD0F9D6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4349" y="553723"/>
            <a:ext cx="6463301" cy="370562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7439749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8C3A2407-FE85-A6C3-1C7B-8CD75ED5A5E5}"/>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435D1605-BCED-DEE9-E16A-41E093B3802C}"/>
              </a:ext>
            </a:extLst>
          </p:cNvPr>
          <p:cNvSpPr txBox="1"/>
          <p:nvPr/>
        </p:nvSpPr>
        <p:spPr>
          <a:xfrm>
            <a:off x="205979" y="353746"/>
            <a:ext cx="6798670" cy="609528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Você descobriu, entre outras coisas, que a prática do dízimo entre os contemporâneos de Jesus tornou-se legalista e ostentatória de falsa espiritualidade. Os escribas e fariseus cumpriam esta determinação para serem vistos e honrados pelos homens, e não como fruto sincero de corações agradecidos</a:t>
            </a:r>
          </a:p>
        </p:txBody>
      </p:sp>
      <p:pic>
        <p:nvPicPr>
          <p:cNvPr id="4" name="Imagem 3">
            <a:extLst>
              <a:ext uri="{FF2B5EF4-FFF2-40B4-BE49-F238E27FC236}">
                <a16:creationId xmlns:a16="http://schemas.microsoft.com/office/drawing/2014/main" xmlns="" id="{54F1ADE5-E4E1-75E8-0756-3CBAFA3CB4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49706" y="353746"/>
            <a:ext cx="4446937" cy="6095286"/>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Tree>
    <p:extLst>
      <p:ext uri="{BB962C8B-B14F-4D97-AF65-F5344CB8AC3E}">
        <p14:creationId xmlns:p14="http://schemas.microsoft.com/office/powerpoint/2010/main" val="1996827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F255E1C9-B83A-6019-92F2-4901B8514E84}"/>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A7575F41-7390-77C2-6D43-6F453B6CF690}"/>
              </a:ext>
            </a:extLst>
          </p:cNvPr>
          <p:cNvSpPr txBox="1"/>
          <p:nvPr/>
        </p:nvSpPr>
        <p:spPr>
          <a:xfrm>
            <a:off x="421640" y="4327968"/>
            <a:ext cx="11348720" cy="228147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Era apenas aparência. Nada mais. Todo o texto de Mateus 23 enfatiza este lado da arrogância, da falsa religiosidade, onde a hipocrisia se reveste de justiça para tomar-se a glória de corações iníquos e apodrecidos.</a:t>
            </a:r>
          </a:p>
        </p:txBody>
      </p:sp>
      <p:pic>
        <p:nvPicPr>
          <p:cNvPr id="8" name="Imagem 7">
            <a:extLst>
              <a:ext uri="{FF2B5EF4-FFF2-40B4-BE49-F238E27FC236}">
                <a16:creationId xmlns:a16="http://schemas.microsoft.com/office/drawing/2014/main" xmlns="" id="{FBB47CF9-1783-DCB7-1212-466ABC9B16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31058" y="147884"/>
            <a:ext cx="6498266" cy="408578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62674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BD7598D0-9C64-0A64-6E8B-4718C69358A7}"/>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D6DAC263-289C-CB79-6B9C-B9AD8D5E9E18}"/>
              </a:ext>
            </a:extLst>
          </p:cNvPr>
          <p:cNvSpPr txBox="1"/>
          <p:nvPr/>
        </p:nvSpPr>
        <p:spPr>
          <a:xfrm>
            <a:off x="171474" y="443413"/>
            <a:ext cx="7523288" cy="609528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Alguns podem pensar, à primeira vista, que Jesus estivesse condenando o dízimo. Porém, uma leitura mais acurada do texto (verso 23) revela que Ele estava reprovando a motivação errada.</a:t>
            </a:r>
          </a:p>
          <a:p>
            <a:pPr algn="ctr">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 Foi isto que deixou claro ao afirmar </a:t>
            </a:r>
            <a:r>
              <a:rPr kumimoji="0" lang="pt-BR" sz="3200" b="0" i="0" u="none" strike="noStrike" kern="1200" cap="none" spc="0" normalizeH="0" baseline="0" noProof="0" dirty="0">
                <a:ln>
                  <a:noFill/>
                </a:ln>
                <a:solidFill>
                  <a:prstClr val="black"/>
                </a:solidFill>
                <a:effectLst/>
                <a:highlight>
                  <a:srgbClr val="FFFF00"/>
                </a:highlight>
                <a:uLnTx/>
                <a:uFillTx/>
                <a:latin typeface="Georgia" panose="02040502050405020303" pitchFamily="18" charset="0"/>
                <a:ea typeface="+mn-ea"/>
                <a:cs typeface="+mn-cs"/>
              </a:rPr>
              <a:t>“[...] pois que dizimais a hortelã, o endro e o cominho, e desprezais o mais importante da lei, o juízo, a misericórdia e a fé</a:t>
            </a: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a:t>
            </a:r>
          </a:p>
        </p:txBody>
      </p:sp>
      <p:pic>
        <p:nvPicPr>
          <p:cNvPr id="4" name="Imagem 3">
            <a:extLst>
              <a:ext uri="{FF2B5EF4-FFF2-40B4-BE49-F238E27FC236}">
                <a16:creationId xmlns:a16="http://schemas.microsoft.com/office/drawing/2014/main" xmlns="" id="{08E03BEF-FB1E-8D0C-0570-58F7C28BF9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53047" y="3429000"/>
            <a:ext cx="4012295" cy="296909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170" name="Picture 2" descr="Por que Jesus condena os fariseus hipócritas? | Vida de Jesus">
            <a:extLst>
              <a:ext uri="{FF2B5EF4-FFF2-40B4-BE49-F238E27FC236}">
                <a16:creationId xmlns:a16="http://schemas.microsoft.com/office/drawing/2014/main" xmlns="" id="{711C5747-03B7-A79E-CD20-6E4F7DFDCB6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53047" y="560717"/>
            <a:ext cx="4012295" cy="245852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16398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DE72A532-C101-BCFF-698B-C5DA02A99122}"/>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094BC4BD-3CCC-757C-0ED1-1E6E43C0712C}"/>
              </a:ext>
            </a:extLst>
          </p:cNvPr>
          <p:cNvSpPr txBox="1"/>
          <p:nvPr/>
        </p:nvSpPr>
        <p:spPr>
          <a:xfrm>
            <a:off x="421640" y="4338320"/>
            <a:ext cx="11348720" cy="228147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Ou seja, uma coisa não pode existir sem a outra. É tanto que acrescentou: "Deveis, porém, fazer estas coisas (viver o juízo, a misericórdia e a fé), e não omitir aquelas" (dar o dízimo da hortelã, o endro e o cominho).</a:t>
            </a:r>
          </a:p>
        </p:txBody>
      </p:sp>
      <p:pic>
        <p:nvPicPr>
          <p:cNvPr id="3" name="Picture 2" descr="Por que Jesus condena os fariseus hipócritas? | Vida de Jesus">
            <a:extLst>
              <a:ext uri="{FF2B5EF4-FFF2-40B4-BE49-F238E27FC236}">
                <a16:creationId xmlns:a16="http://schemas.microsoft.com/office/drawing/2014/main" xmlns="" id="{FD945C73-A2F2-EBE7-F33D-D5BE427E41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9959" y="146649"/>
            <a:ext cx="8092082" cy="392501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02134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4DB20300-61EE-D621-3C39-2031039F83CF}"/>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F35315E6-6287-22AD-3E2E-6CCD3F131E6F}"/>
              </a:ext>
            </a:extLst>
          </p:cNvPr>
          <p:cNvSpPr txBox="1"/>
          <p:nvPr/>
        </p:nvSpPr>
        <p:spPr>
          <a:xfrm>
            <a:off x="421640" y="4942169"/>
            <a:ext cx="11348720" cy="173664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Foi isto que deixou claro ao afirmar “[...] pois que dizimais a hortelã, o endro e o cominho, e desprezais o mais importante da lei, o juízo, a misericórdia e a fé". </a:t>
            </a:r>
          </a:p>
        </p:txBody>
      </p:sp>
      <p:pic>
        <p:nvPicPr>
          <p:cNvPr id="3" name="Imagem 2">
            <a:extLst>
              <a:ext uri="{FF2B5EF4-FFF2-40B4-BE49-F238E27FC236}">
                <a16:creationId xmlns:a16="http://schemas.microsoft.com/office/drawing/2014/main" xmlns="" id="{DFC1A54E-9DA7-72DB-2D25-98C1E5813D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03953" y="232631"/>
            <a:ext cx="7184094" cy="385247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9349023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3EBFEB8D-668C-E2DC-0BCA-642928CD3FAC}"/>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578E1A9F-0C80-A096-14FE-76EB26E379CF}"/>
              </a:ext>
            </a:extLst>
          </p:cNvPr>
          <p:cNvSpPr txBox="1"/>
          <p:nvPr/>
        </p:nvSpPr>
        <p:spPr>
          <a:xfrm>
            <a:off x="421640" y="4350929"/>
            <a:ext cx="11348720" cy="228147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3200" b="1"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2. O dízimo nas Cartas. </a:t>
            </a: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Ainda que a palavra dízimo não apareça nos ensinos do apóstolo Paulo, está implícita todas</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as vezes em que ele admoesta sobre a contribuição. Leia 1 Coríntios 16.2.</a:t>
            </a:r>
          </a:p>
        </p:txBody>
      </p:sp>
      <p:pic>
        <p:nvPicPr>
          <p:cNvPr id="4" name="Imagem 3">
            <a:extLst>
              <a:ext uri="{FF2B5EF4-FFF2-40B4-BE49-F238E27FC236}">
                <a16:creationId xmlns:a16="http://schemas.microsoft.com/office/drawing/2014/main" xmlns="" id="{62344F1E-ACF4-BE42-D21D-FF14926A48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20531" y="225595"/>
            <a:ext cx="7950938" cy="397546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572353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21579BA3-0424-4807-9AA9-68BD6375D77F}"/>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48D1F848-AB58-08A2-7D2E-49125547E1A3}"/>
              </a:ext>
            </a:extLst>
          </p:cNvPr>
          <p:cNvSpPr txBox="1"/>
          <p:nvPr/>
        </p:nvSpPr>
        <p:spPr>
          <a:xfrm>
            <a:off x="421640" y="4343893"/>
            <a:ext cx="11348720" cy="228147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Duas coisas aparecem no texto: as contribuições eram feitas no primeiro dia da semana (domingo), proporcionalmente à prosperidade de cada um. O dízimo é exatamente isto. Quando se paga 10 por cento, ele sempre será proporcional.</a:t>
            </a:r>
          </a:p>
        </p:txBody>
      </p:sp>
      <p:pic>
        <p:nvPicPr>
          <p:cNvPr id="8194" name="Picture 2" descr="FICO COM O DÍZIMO | paulozifum">
            <a:extLst>
              <a:ext uri="{FF2B5EF4-FFF2-40B4-BE49-F238E27FC236}">
                <a16:creationId xmlns:a16="http://schemas.microsoft.com/office/drawing/2014/main" xmlns="" id="{8D4C5F3D-611E-520A-309E-C063C97D181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57718" y="93886"/>
            <a:ext cx="4676563" cy="411545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61030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46B6780D-92CB-6038-0564-75A930C89D36}"/>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5FE06BAB-2411-BBCD-7FCC-52F0F3403B5E}"/>
              </a:ext>
            </a:extLst>
          </p:cNvPr>
          <p:cNvSpPr txBox="1"/>
          <p:nvPr/>
        </p:nvSpPr>
        <p:spPr>
          <a:xfrm>
            <a:off x="421640" y="3241040"/>
            <a:ext cx="11348720" cy="337113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Em outras palavras, quanto mais o crente prospera, mais contribui. O apóstolo também reitera o conceito de que a contribuição sistemática, além de proporcional, deve ser oriunda da motivação correta. Ele afirma: "</a:t>
            </a:r>
            <a:r>
              <a:rPr kumimoji="0" lang="pt-BR" sz="3200" b="0" i="0" u="none" strike="noStrike" kern="1200" cap="none" spc="0" normalizeH="0" baseline="0" noProof="0" dirty="0">
                <a:ln>
                  <a:noFill/>
                </a:ln>
                <a:solidFill>
                  <a:prstClr val="black"/>
                </a:solidFill>
                <a:effectLst/>
                <a:highlight>
                  <a:srgbClr val="FFFF00"/>
                </a:highlight>
                <a:uLnTx/>
                <a:uFillTx/>
                <a:latin typeface="Georgia" panose="02040502050405020303" pitchFamily="18" charset="0"/>
                <a:ea typeface="+mn-ea"/>
                <a:cs typeface="+mn-cs"/>
              </a:rPr>
              <a:t>Não com tristeza, ou por necessidade; porque Deus ama ao que dá com alegria</a:t>
            </a: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 (2 Coríntios 9.7).</a:t>
            </a:r>
          </a:p>
        </p:txBody>
      </p:sp>
      <p:pic>
        <p:nvPicPr>
          <p:cNvPr id="4" name="Imagem 3">
            <a:extLst>
              <a:ext uri="{FF2B5EF4-FFF2-40B4-BE49-F238E27FC236}">
                <a16:creationId xmlns:a16="http://schemas.microsoft.com/office/drawing/2014/main" xmlns="" id="{FC15DFE1-06FC-F331-7C5C-8781AE7420C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01837" y="245824"/>
            <a:ext cx="4988325" cy="280593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457627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b="-10000"/>
          </a:stretch>
        </a:blipFill>
        <a:effectLst/>
      </p:bgPr>
    </p:bg>
    <p:spTree>
      <p:nvGrpSpPr>
        <p:cNvPr id="1" name="">
          <a:extLst>
            <a:ext uri="{FF2B5EF4-FFF2-40B4-BE49-F238E27FC236}">
              <a16:creationId xmlns:a16="http://schemas.microsoft.com/office/drawing/2014/main" xmlns="" id="{D17782B3-74E9-298F-A17D-9C69EAA49637}"/>
            </a:ext>
          </a:extLst>
        </p:cNvPr>
        <p:cNvGrpSpPr/>
        <p:nvPr/>
      </p:nvGrpSpPr>
      <p:grpSpPr>
        <a:xfrm>
          <a:off x="0" y="0"/>
          <a:ext cx="0" cy="0"/>
          <a:chOff x="0" y="0"/>
          <a:chExt cx="0" cy="0"/>
        </a:xfrm>
      </p:grpSpPr>
      <p:sp>
        <p:nvSpPr>
          <p:cNvPr id="2" name="Retângulo: Cantos Superiores, Um Arredondado e Um Recortado 1">
            <a:extLst>
              <a:ext uri="{FF2B5EF4-FFF2-40B4-BE49-F238E27FC236}">
                <a16:creationId xmlns:a16="http://schemas.microsoft.com/office/drawing/2014/main" xmlns="" id="{4BC74C8A-DEC2-DA18-5751-5EAB5EAA295C}"/>
              </a:ext>
            </a:extLst>
          </p:cNvPr>
          <p:cNvSpPr/>
          <p:nvPr/>
        </p:nvSpPr>
        <p:spPr>
          <a:xfrm>
            <a:off x="1665871" y="2488720"/>
            <a:ext cx="8860258" cy="1880559"/>
          </a:xfrm>
          <a:prstGeom prst="snip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4400" b="1"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III. AS BÊNÇÃOS QUE ACOMPANHAM </a:t>
            </a:r>
            <a:r>
              <a:rPr lang="pt-BR" sz="4400" b="1" dirty="0">
                <a:solidFill>
                  <a:prstClr val="black"/>
                </a:solidFill>
                <a:latin typeface="Georgia" panose="02040502050405020303" pitchFamily="18" charset="0"/>
              </a:rPr>
              <a:t>O </a:t>
            </a:r>
            <a:r>
              <a:rPr kumimoji="0" lang="pt-BR" sz="4400" b="1"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DÍZIMO</a:t>
            </a:r>
          </a:p>
        </p:txBody>
      </p:sp>
    </p:spTree>
    <p:extLst>
      <p:ext uri="{BB962C8B-B14F-4D97-AF65-F5344CB8AC3E}">
        <p14:creationId xmlns:p14="http://schemas.microsoft.com/office/powerpoint/2010/main" val="21174222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1FF56528-49AF-6B05-F199-E00DA9166812}"/>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2ED2D05F-0C82-1E29-FA64-10960ED7E0BF}"/>
              </a:ext>
            </a:extLst>
          </p:cNvPr>
          <p:cNvSpPr txBox="1"/>
          <p:nvPr/>
        </p:nvSpPr>
        <p:spPr>
          <a:xfrm>
            <a:off x="461188" y="4347610"/>
            <a:ext cx="11348720" cy="228147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3200" b="1"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1. Bênçãos para a Igreja</a:t>
            </a: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 Se todos os crentes pagassem o dízimo, não haveria necessidade de a igreja local lançar mão de campanhas financeiras para a execução de sua tarefa. O que ocorre é exatamente o oposto.</a:t>
            </a:r>
          </a:p>
        </p:txBody>
      </p:sp>
      <p:pic>
        <p:nvPicPr>
          <p:cNvPr id="10242" name="Picture 2" descr="Como ganhar dinheiro na igreja - ideias para arrecadar fundos para grupos  na igreja - YouTube">
            <a:extLst>
              <a:ext uri="{FF2B5EF4-FFF2-40B4-BE49-F238E27FC236}">
                <a16:creationId xmlns:a16="http://schemas.microsoft.com/office/drawing/2014/main" xmlns="" id="{2A5EAF10-7EBA-AE60-4188-31286783448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2736" b="12548"/>
          <a:stretch/>
        </p:blipFill>
        <p:spPr bwMode="auto">
          <a:xfrm>
            <a:off x="2580735" y="228914"/>
            <a:ext cx="7030529" cy="393975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41246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AD04DB23-9654-284F-3E44-75EB1BA77821}"/>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F7698B6D-7166-1CAE-0673-E33E8C5ED82F}"/>
              </a:ext>
            </a:extLst>
          </p:cNvPr>
          <p:cNvSpPr txBox="1"/>
          <p:nvPr/>
        </p:nvSpPr>
        <p:spPr>
          <a:xfrm>
            <a:off x="421640" y="4675945"/>
            <a:ext cx="11348720" cy="173664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É pequeno o percentual dos que se dispõem a cumprir este mandamento, talvez por falta de ensino e de ter a visão correta do que significa o dízimo.</a:t>
            </a:r>
          </a:p>
        </p:txBody>
      </p:sp>
      <p:pic>
        <p:nvPicPr>
          <p:cNvPr id="4" name="Imagem 3">
            <a:extLst>
              <a:ext uri="{FF2B5EF4-FFF2-40B4-BE49-F238E27FC236}">
                <a16:creationId xmlns:a16="http://schemas.microsoft.com/office/drawing/2014/main" xmlns="" id="{E64227A4-120A-6F14-9F63-3CC014B674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5075" y="243489"/>
            <a:ext cx="7461849" cy="419729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703391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498CD5B8-F041-C417-7D75-2E3C338B61BB}"/>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F774EC97-1B23-4C50-8A36-823B3E98704A}"/>
              </a:ext>
            </a:extLst>
          </p:cNvPr>
          <p:cNvSpPr txBox="1"/>
          <p:nvPr/>
        </p:nvSpPr>
        <p:spPr>
          <a:xfrm>
            <a:off x="511488" y="3507795"/>
            <a:ext cx="11348720" cy="3166824"/>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0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Malaquias afirmou que o dízimo é para que haja "</a:t>
            </a:r>
            <a:r>
              <a:rPr kumimoji="0" lang="pt-BR" sz="3000" b="0" i="0" u="none" strike="noStrike" kern="1200" cap="none" spc="0" normalizeH="0" baseline="0" noProof="0" dirty="0">
                <a:ln>
                  <a:noFill/>
                </a:ln>
                <a:solidFill>
                  <a:prstClr val="black"/>
                </a:solidFill>
                <a:effectLst/>
                <a:highlight>
                  <a:srgbClr val="FFFF00"/>
                </a:highlight>
                <a:uLnTx/>
                <a:uFillTx/>
                <a:latin typeface="Georgia" panose="02040502050405020303" pitchFamily="18" charset="0"/>
                <a:ea typeface="+mn-ea"/>
                <a:cs typeface="+mn-cs"/>
              </a:rPr>
              <a:t>mantimento na casa do Senhor</a:t>
            </a:r>
            <a:r>
              <a:rPr kumimoji="0" lang="pt-BR" sz="30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 Aplicando-se ao contexto de hoje, é o meio que a Igreja tem aqui na Terra para realizar a evangelização, enviar missionários, manter os seus obreiros, cuidar da assistência social, construir templos para abrigar o povo e suprir o dia-a-dia da administração. </a:t>
            </a:r>
          </a:p>
        </p:txBody>
      </p:sp>
      <p:pic>
        <p:nvPicPr>
          <p:cNvPr id="8" name="Imagem 7">
            <a:extLst>
              <a:ext uri="{FF2B5EF4-FFF2-40B4-BE49-F238E27FC236}">
                <a16:creationId xmlns:a16="http://schemas.microsoft.com/office/drawing/2014/main" xmlns="" id="{5D37785F-BF01-6D40-7F33-2B7E630734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4618" y="272480"/>
            <a:ext cx="4043185" cy="29723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m 9">
            <a:extLst>
              <a:ext uri="{FF2B5EF4-FFF2-40B4-BE49-F238E27FC236}">
                <a16:creationId xmlns:a16="http://schemas.microsoft.com/office/drawing/2014/main" xmlns="" id="{43B9E248-4C57-CDB8-5622-63D44F19DE7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46203" y="272480"/>
            <a:ext cx="5944649" cy="29723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6769229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DD808913-B3E8-37C5-6ED3-316D8EBC448A}"/>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68A44979-7B9C-7989-A6B1-AFE38FC32331}"/>
              </a:ext>
            </a:extLst>
          </p:cNvPr>
          <p:cNvSpPr txBox="1"/>
          <p:nvPr/>
        </p:nvSpPr>
        <p:spPr>
          <a:xfrm>
            <a:off x="421640" y="3852454"/>
            <a:ext cx="11348720" cy="282630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Por exemplo: como a igreja poderá ser abençoada com</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o crescimento, se lhe faltam recursos para adquirir folhetos, enviar obreiros, dar suporte aos programas de evangelismo e ajudar no cuidado aos carentes da igreja e da comunidade? 0 dízimo é para isso. Não tem outra finalidade.</a:t>
            </a:r>
          </a:p>
        </p:txBody>
      </p:sp>
      <p:pic>
        <p:nvPicPr>
          <p:cNvPr id="11266" name="Picture 2" descr="A importância do evangelismo pessoal - CONAMPE">
            <a:extLst>
              <a:ext uri="{FF2B5EF4-FFF2-40B4-BE49-F238E27FC236}">
                <a16:creationId xmlns:a16="http://schemas.microsoft.com/office/drawing/2014/main" xmlns="" id="{27B2B9BF-5157-FD92-25FA-10A3732B16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77272" y="179240"/>
            <a:ext cx="7237455" cy="344385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79018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4BEC46B9-7349-A58F-9F95-1447D26D3553}"/>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FDC5F16B-A86E-8008-C6BA-F0B663266215}"/>
              </a:ext>
            </a:extLst>
          </p:cNvPr>
          <p:cNvSpPr txBox="1"/>
          <p:nvPr/>
        </p:nvSpPr>
        <p:spPr>
          <a:xfrm>
            <a:off x="421640" y="4380962"/>
            <a:ext cx="11348720" cy="228147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3200" b="1"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2. Bênçãos para quem paga o dízimo. </a:t>
            </a: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A promessa dada por Deus através de Malaquias impõe uma condição: primeiro trazer os dízimos, depois fazer prova do Senhor, que garante derramar bênção tal, trazendo maior abastança. </a:t>
            </a:r>
          </a:p>
        </p:txBody>
      </p:sp>
      <p:pic>
        <p:nvPicPr>
          <p:cNvPr id="3" name="Imagem 2">
            <a:extLst>
              <a:ext uri="{FF2B5EF4-FFF2-40B4-BE49-F238E27FC236}">
                <a16:creationId xmlns:a16="http://schemas.microsoft.com/office/drawing/2014/main" xmlns="" id="{3AD4AC5F-5614-2B9C-8B3B-E7D9114D17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5075" y="243489"/>
            <a:ext cx="7461849" cy="389788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6070628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5A55E4F6-4463-A3B3-DA78-90AA760D6332}"/>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428100FD-CC93-F5E7-F003-7C1349951823}"/>
              </a:ext>
            </a:extLst>
          </p:cNvPr>
          <p:cNvSpPr txBox="1"/>
          <p:nvPr/>
        </p:nvSpPr>
        <p:spPr>
          <a:xfrm>
            <a:off x="590453" y="3747477"/>
            <a:ext cx="11348720" cy="282630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Porém, é preciso que fique claro: isto não anula as aflições da vida, onde podem aparecer os momentos de sequidão. Agora, com certeza garante vitória aos que, com fidelidade em tudo, atravessam estas horas mais difíceis, pois a palavra de Deus jamais cai por terra. </a:t>
            </a:r>
          </a:p>
        </p:txBody>
      </p:sp>
      <p:pic>
        <p:nvPicPr>
          <p:cNvPr id="4" name="Imagem 3">
            <a:extLst>
              <a:ext uri="{FF2B5EF4-FFF2-40B4-BE49-F238E27FC236}">
                <a16:creationId xmlns:a16="http://schemas.microsoft.com/office/drawing/2014/main" xmlns="" id="{ADFD0C58-E0D0-8D50-8CE1-B8FBF49420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36812" y="176084"/>
            <a:ext cx="5918376" cy="332192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208774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34FFC6BE-EC53-23F8-5510-E77ABA7C459C}"/>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5482E0AA-1ABE-EE68-DADC-CA3078485669}"/>
              </a:ext>
            </a:extLst>
          </p:cNvPr>
          <p:cNvSpPr txBox="1"/>
          <p:nvPr/>
        </p:nvSpPr>
        <p:spPr>
          <a:xfrm>
            <a:off x="266895" y="3255106"/>
            <a:ext cx="11348720" cy="337113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Fazer prova aqui não é chantagear o Senhor, mas saber que Ele é recíproco para conosco, se cumprirmos a nossa parte. "Se vós estiverdes em mim", disse Ele, "e as minhas palavras estiverem em vós". </a:t>
            </a:r>
            <a:r>
              <a:rPr kumimoji="0" lang="pt-BR" sz="3200" b="1"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Veja algumas coisas que acontecem quando, motivado pela visão correta, o crente paga o dízimo:</a:t>
            </a:r>
          </a:p>
        </p:txBody>
      </p:sp>
      <p:pic>
        <p:nvPicPr>
          <p:cNvPr id="4" name="Imagem 3">
            <a:extLst>
              <a:ext uri="{FF2B5EF4-FFF2-40B4-BE49-F238E27FC236}">
                <a16:creationId xmlns:a16="http://schemas.microsoft.com/office/drawing/2014/main" xmlns="" id="{17CBA1B2-F5FC-BA0F-A48D-73C3A60D96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3962" y="144516"/>
            <a:ext cx="2968245" cy="296824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290" name="Picture 2" descr="BÊNÇÃOS SOBRE DIZIMISTAS E OFERTANTES! - Igreja Batista do Calvário">
            <a:extLst>
              <a:ext uri="{FF2B5EF4-FFF2-40B4-BE49-F238E27FC236}">
                <a16:creationId xmlns:a16="http://schemas.microsoft.com/office/drawing/2014/main" xmlns="" id="{68D59BB5-89DE-5F2A-D1CF-BED7E137685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43932" y="144516"/>
            <a:ext cx="4546121" cy="296824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15707522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45DBE3DA-5543-D065-C25A-7F4766680C94}"/>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7A509DF1-8FD2-435F-835A-D9956AD2E808}"/>
              </a:ext>
            </a:extLst>
          </p:cNvPr>
          <p:cNvSpPr txBox="1"/>
          <p:nvPr/>
        </p:nvSpPr>
        <p:spPr>
          <a:xfrm>
            <a:off x="421640" y="5294291"/>
            <a:ext cx="11348720" cy="119181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a) Sente-se recompensado por </a:t>
            </a:r>
            <a:r>
              <a:rPr kumimoji="0" lang="pt-BR" sz="3200" b="0" i="0" u="none" strike="noStrike" kern="1200" cap="none" spc="0" normalizeH="0" baseline="0" noProof="0" dirty="0" err="1">
                <a:ln>
                  <a:noFill/>
                </a:ln>
                <a:solidFill>
                  <a:prstClr val="black"/>
                </a:solidFill>
                <a:effectLst/>
                <a:uLnTx/>
                <a:uFillTx/>
                <a:latin typeface="Georgia" panose="02040502050405020303" pitchFamily="18" charset="0"/>
                <a:ea typeface="+mn-ea"/>
                <a:cs typeface="+mn-cs"/>
              </a:rPr>
              <a:t>sentir-se</a:t>
            </a: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 parte ativa da obra de Deus;</a:t>
            </a:r>
          </a:p>
        </p:txBody>
      </p:sp>
      <p:pic>
        <p:nvPicPr>
          <p:cNvPr id="4" name="Imagem 3">
            <a:extLst>
              <a:ext uri="{FF2B5EF4-FFF2-40B4-BE49-F238E27FC236}">
                <a16:creationId xmlns:a16="http://schemas.microsoft.com/office/drawing/2014/main" xmlns="" id="{034F276E-E4FA-4404-0A02-B1E7A219D1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1640" y="860048"/>
            <a:ext cx="5740274" cy="38672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Imagem 7">
            <a:extLst>
              <a:ext uri="{FF2B5EF4-FFF2-40B4-BE49-F238E27FC236}">
                <a16:creationId xmlns:a16="http://schemas.microsoft.com/office/drawing/2014/main" xmlns="" id="{73CCE1E0-8694-19A9-0F5E-D23FD4DED8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71518" y="884087"/>
            <a:ext cx="5098842" cy="381921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1478980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A7F447F4-5892-8860-161A-75422A5F9379}"/>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857A9F22-0DDF-9601-C97F-F0E9223D1A31}"/>
              </a:ext>
            </a:extLst>
          </p:cNvPr>
          <p:cNvSpPr txBox="1"/>
          <p:nvPr/>
        </p:nvSpPr>
        <p:spPr>
          <a:xfrm>
            <a:off x="421640" y="5702886"/>
            <a:ext cx="11348720" cy="64698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b) Deus o socorre em tempos trabalhosos;</a:t>
            </a:r>
          </a:p>
        </p:txBody>
      </p:sp>
      <p:pic>
        <p:nvPicPr>
          <p:cNvPr id="4" name="Imagem 3">
            <a:extLst>
              <a:ext uri="{FF2B5EF4-FFF2-40B4-BE49-F238E27FC236}">
                <a16:creationId xmlns:a16="http://schemas.microsoft.com/office/drawing/2014/main" xmlns="" id="{6245B5DC-FB9C-E391-C5D3-D8DC13CF95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74019" y="93992"/>
            <a:ext cx="7643962" cy="5408103"/>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0204825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EC314F72-6543-5F66-19BB-E1900F2C3B0E}"/>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D1CEA60F-1500-1D85-D400-2CB3AEA7C359}"/>
              </a:ext>
            </a:extLst>
          </p:cNvPr>
          <p:cNvSpPr txBox="1"/>
          <p:nvPr/>
        </p:nvSpPr>
        <p:spPr>
          <a:xfrm>
            <a:off x="421639" y="5736994"/>
            <a:ext cx="11348720" cy="64698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c) Torna-se exemplo para os demais crentes;</a:t>
            </a:r>
          </a:p>
        </p:txBody>
      </p:sp>
      <p:pic>
        <p:nvPicPr>
          <p:cNvPr id="4" name="Imagem 3">
            <a:extLst>
              <a:ext uri="{FF2B5EF4-FFF2-40B4-BE49-F238E27FC236}">
                <a16:creationId xmlns:a16="http://schemas.microsoft.com/office/drawing/2014/main" xmlns="" id="{257E6127-AADE-277B-E52C-8D5D584140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6152" y="110101"/>
            <a:ext cx="8399695" cy="5249811"/>
          </a:xfrm>
          <a:prstGeom prst="rect">
            <a:avLst/>
          </a:prstGeom>
          <a:ln>
            <a:noFill/>
          </a:ln>
          <a:effectLst>
            <a:softEdge rad="112500"/>
          </a:effectLst>
        </p:spPr>
      </p:pic>
    </p:spTree>
    <p:extLst>
      <p:ext uri="{BB962C8B-B14F-4D97-AF65-F5344CB8AC3E}">
        <p14:creationId xmlns:p14="http://schemas.microsoft.com/office/powerpoint/2010/main" val="23828805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C1F8756E-7174-60F9-32AB-FF5DA3482E16}"/>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DE52D68B-5CE4-459D-033A-6E1D8415E087}"/>
              </a:ext>
            </a:extLst>
          </p:cNvPr>
          <p:cNvSpPr txBox="1"/>
          <p:nvPr/>
        </p:nvSpPr>
        <p:spPr>
          <a:xfrm>
            <a:off x="421640" y="5833526"/>
            <a:ext cx="11348720" cy="64698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d) Deus lhe é recíproco em proporções bem maiores;</a:t>
            </a:r>
          </a:p>
        </p:txBody>
      </p:sp>
      <p:pic>
        <p:nvPicPr>
          <p:cNvPr id="10" name="Imagem 9">
            <a:extLst>
              <a:ext uri="{FF2B5EF4-FFF2-40B4-BE49-F238E27FC236}">
                <a16:creationId xmlns:a16="http://schemas.microsoft.com/office/drawing/2014/main" xmlns="" id="{4C38486A-0AF9-D4D5-34FD-F92C657A2C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45944" y="272791"/>
            <a:ext cx="6700112" cy="517911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9536685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375F74F2-1CC9-9C0B-19A4-4C568C9A9B81}"/>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DA62EF53-5328-1F42-32DD-E25BBDCF8E61}"/>
              </a:ext>
            </a:extLst>
          </p:cNvPr>
          <p:cNvSpPr txBox="1"/>
          <p:nvPr/>
        </p:nvSpPr>
        <p:spPr>
          <a:xfrm>
            <a:off x="421640" y="5293051"/>
            <a:ext cx="11348720" cy="119181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e) Os recursos são mais abundantes para os projetos da igreja; </a:t>
            </a:r>
          </a:p>
        </p:txBody>
      </p:sp>
      <p:pic>
        <p:nvPicPr>
          <p:cNvPr id="5" name="Imagem 4" descr="Uma imagem contendo Diagrama&#10;&#10;Descrição gerada automaticamente">
            <a:extLst>
              <a:ext uri="{FF2B5EF4-FFF2-40B4-BE49-F238E27FC236}">
                <a16:creationId xmlns:a16="http://schemas.microsoft.com/office/drawing/2014/main" xmlns="" id="{72DF2E61-D135-E878-41F2-7721A09342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48219" y="209967"/>
            <a:ext cx="6523583" cy="4887510"/>
          </a:xfrm>
          <a:prstGeom prst="rect">
            <a:avLst/>
          </a:prstGeom>
        </p:spPr>
      </p:pic>
    </p:spTree>
    <p:extLst>
      <p:ext uri="{BB962C8B-B14F-4D97-AF65-F5344CB8AC3E}">
        <p14:creationId xmlns:p14="http://schemas.microsoft.com/office/powerpoint/2010/main" val="39412232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39D91D8F-52C6-527A-F413-EC1B4391F8E6}"/>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D957C5A6-2418-171C-2222-534450F7641F}"/>
              </a:ext>
            </a:extLst>
          </p:cNvPr>
          <p:cNvSpPr txBox="1"/>
          <p:nvPr/>
        </p:nvSpPr>
        <p:spPr>
          <a:xfrm>
            <a:off x="421640" y="5917624"/>
            <a:ext cx="11348720" cy="64698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t-BR" sz="3200" dirty="0">
                <a:solidFill>
                  <a:prstClr val="black"/>
                </a:solidFill>
                <a:latin typeface="Georgia" panose="02040502050405020303" pitchFamily="18" charset="0"/>
              </a:rPr>
              <a:t>f</a:t>
            </a: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 A obra de Deus é realizada com maior rapidez.</a:t>
            </a:r>
          </a:p>
        </p:txBody>
      </p:sp>
      <p:pic>
        <p:nvPicPr>
          <p:cNvPr id="13314" name="Picture 2" descr="PASTOR ALERTA SOBRE A IMPORTÂNCIA DE SE CONGREGAR: &quot;O FERRO AFIA O FERRO&quot;  MUITOS DIZEM QUE NA IGREJA TEM MUITA GENTE IMPERFEITA, MAS PARA O PASTOR  LEOCÁRDIO, A IGREJA TEM EXATAMENTE ESSA">
            <a:extLst>
              <a:ext uri="{FF2B5EF4-FFF2-40B4-BE49-F238E27FC236}">
                <a16:creationId xmlns:a16="http://schemas.microsoft.com/office/drawing/2014/main" xmlns="" id="{B00A1D60-023E-58EB-49A2-C1F4AD981F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4923" y="293390"/>
            <a:ext cx="9156221" cy="545013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47796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b="-10000"/>
          </a:stretch>
        </a:blipFill>
        <a:effectLst/>
      </p:bgPr>
    </p:bg>
    <p:spTree>
      <p:nvGrpSpPr>
        <p:cNvPr id="1" name="">
          <a:extLst>
            <a:ext uri="{FF2B5EF4-FFF2-40B4-BE49-F238E27FC236}">
              <a16:creationId xmlns:a16="http://schemas.microsoft.com/office/drawing/2014/main" xmlns="" id="{11033BE8-4AB0-BD57-9783-352F5344F885}"/>
            </a:ext>
          </a:extLst>
        </p:cNvPr>
        <p:cNvGrpSpPr/>
        <p:nvPr/>
      </p:nvGrpSpPr>
      <p:grpSpPr>
        <a:xfrm>
          <a:off x="0" y="0"/>
          <a:ext cx="0" cy="0"/>
          <a:chOff x="0" y="0"/>
          <a:chExt cx="0" cy="0"/>
        </a:xfrm>
      </p:grpSpPr>
      <p:sp>
        <p:nvSpPr>
          <p:cNvPr id="2" name="Retângulo: Cantos Superiores, Um Arredondado e Um Recortado 1">
            <a:extLst>
              <a:ext uri="{FF2B5EF4-FFF2-40B4-BE49-F238E27FC236}">
                <a16:creationId xmlns:a16="http://schemas.microsoft.com/office/drawing/2014/main" xmlns="" id="{F4C97F4F-B761-97B5-3576-11B372B2E59B}"/>
              </a:ext>
            </a:extLst>
          </p:cNvPr>
          <p:cNvSpPr/>
          <p:nvPr/>
        </p:nvSpPr>
        <p:spPr>
          <a:xfrm>
            <a:off x="2838091" y="2251494"/>
            <a:ext cx="6849373" cy="1880559"/>
          </a:xfrm>
          <a:prstGeom prst="snip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4400" b="1"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DISCIPULADO</a:t>
            </a:r>
          </a:p>
        </p:txBody>
      </p:sp>
    </p:spTree>
    <p:extLst>
      <p:ext uri="{BB962C8B-B14F-4D97-AF65-F5344CB8AC3E}">
        <p14:creationId xmlns:p14="http://schemas.microsoft.com/office/powerpoint/2010/main" val="253319364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2AE995C6-A5FB-5667-7628-D9D27C63F1FE}"/>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9D643C52-3A18-2AEB-7C38-42B398289C89}"/>
              </a:ext>
            </a:extLst>
          </p:cNvPr>
          <p:cNvSpPr txBox="1"/>
          <p:nvPr/>
        </p:nvSpPr>
        <p:spPr>
          <a:xfrm>
            <a:off x="421640" y="4245484"/>
            <a:ext cx="11348720" cy="228147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Você aprendeu que o dízimo é uma doutrina que se fundamenta em toda a Bíblia, não sendo, portanto, uma imposição humana. Descobriu, também, que é um ato de fé, onde não há lugar para o legalismo e a falsa religiosidade.</a:t>
            </a:r>
          </a:p>
        </p:txBody>
      </p:sp>
      <p:pic>
        <p:nvPicPr>
          <p:cNvPr id="4" name="Imagem 3">
            <a:extLst>
              <a:ext uri="{FF2B5EF4-FFF2-40B4-BE49-F238E27FC236}">
                <a16:creationId xmlns:a16="http://schemas.microsoft.com/office/drawing/2014/main" xmlns="" id="{E5C1045A-9B35-1E20-A4B6-19F9F624A6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66071" y="331040"/>
            <a:ext cx="6259857" cy="3515346"/>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2540902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9446D94C-210B-F3DB-42C9-3EE2FAF32D7A}"/>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E3050995-78C5-D975-ED70-A5484DEF7653}"/>
              </a:ext>
            </a:extLst>
          </p:cNvPr>
          <p:cNvSpPr txBox="1"/>
          <p:nvPr/>
        </p:nvSpPr>
        <p:spPr>
          <a:xfrm>
            <a:off x="421640" y="3359303"/>
            <a:ext cx="11348720" cy="337113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Viu, ainda, que é fruto da gratidão pelas bênçãos do Altíssimo, que resulta na obediência voluntária aos mandamentos da Palavra de Deus. Finalmente, pôde perceber que pagar o dízimo conduz, pelo menos, a duas coisas: a termos "mantimentos na casa do Senhor" e “maior abastança" em nossa vida pessoal. </a:t>
            </a:r>
          </a:p>
        </p:txBody>
      </p:sp>
      <p:pic>
        <p:nvPicPr>
          <p:cNvPr id="4" name="Imagem 3">
            <a:extLst>
              <a:ext uri="{FF2B5EF4-FFF2-40B4-BE49-F238E27FC236}">
                <a16:creationId xmlns:a16="http://schemas.microsoft.com/office/drawing/2014/main" xmlns="" id="{C7D54C6D-CC1B-E135-5421-DA54D78ABD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01871" y="279115"/>
            <a:ext cx="4988257" cy="2801738"/>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19031399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BA45EDFF-F3B2-072A-3697-9B4FB0A12601}"/>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8BA982AB-841C-CAC0-D623-690E6DAE8548}"/>
              </a:ext>
            </a:extLst>
          </p:cNvPr>
          <p:cNvSpPr txBox="1"/>
          <p:nvPr/>
        </p:nvSpPr>
        <p:spPr>
          <a:xfrm>
            <a:off x="421640" y="4815992"/>
            <a:ext cx="11348720" cy="173664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Diante do exposto, cabe-lhe avaliar, como novo crente, que existe segurança em seguir as orientações bíblicas, devendo pôr em pratica os ensinamentos bíblicos recebidos.</a:t>
            </a:r>
          </a:p>
        </p:txBody>
      </p:sp>
      <p:pic>
        <p:nvPicPr>
          <p:cNvPr id="4" name="Imagem 3">
            <a:extLst>
              <a:ext uri="{FF2B5EF4-FFF2-40B4-BE49-F238E27FC236}">
                <a16:creationId xmlns:a16="http://schemas.microsoft.com/office/drawing/2014/main" xmlns="" id="{15B4F08B-5A15-BF6B-75FD-28A13C7C5A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04204" y="230110"/>
            <a:ext cx="5383591" cy="4301021"/>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84679081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F0A4943B-A6F7-8801-D58F-418D3D4DD814}"/>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E5E3180E-1396-B13F-2BA3-0148A7645E93}"/>
              </a:ext>
            </a:extLst>
          </p:cNvPr>
          <p:cNvSpPr txBox="1"/>
          <p:nvPr/>
        </p:nvSpPr>
        <p:spPr>
          <a:xfrm>
            <a:off x="421639" y="2838742"/>
            <a:ext cx="11348720" cy="391596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1. Se você ainda não teve a experiência de pagar o dízimo, comece a fazê-lo já este mês. Não olhe para o tamanho do seu salário, se ele é pequeno, mas para a grandeza de Deus a quem você está servindo com a sua contribuição. Lembre-se que é apenas 10 por cento de sua renda, uma quantia certamente menor do que aquela empregada, outrora, em coisas vãs.</a:t>
            </a:r>
          </a:p>
        </p:txBody>
      </p:sp>
      <p:pic>
        <p:nvPicPr>
          <p:cNvPr id="4" name="Imagem 3">
            <a:extLst>
              <a:ext uri="{FF2B5EF4-FFF2-40B4-BE49-F238E27FC236}">
                <a16:creationId xmlns:a16="http://schemas.microsoft.com/office/drawing/2014/main" xmlns="" id="{94A2C769-C003-6BB7-5D17-AE4AF8E310C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05618" y="221308"/>
            <a:ext cx="3780763" cy="252173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15350687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C6BF7943-CC8E-88DF-5FBF-BACC92EDF966}"/>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4F1B5026-4C4A-6D08-0A65-5ABA68331747}"/>
              </a:ext>
            </a:extLst>
          </p:cNvPr>
          <p:cNvSpPr txBox="1"/>
          <p:nvPr/>
        </p:nvSpPr>
        <p:spPr>
          <a:xfrm>
            <a:off x="421640" y="4430157"/>
            <a:ext cx="11348720" cy="228147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2. Se você já vinha pagando o dízimo, mas com a motivação errada, mude de rumo: faça-o por amor à obra e como um ato de fé nas promessas de Deus, que resulta na obediência voluntária aos seus mandamentos, sem legalismo</a:t>
            </a:r>
          </a:p>
        </p:txBody>
      </p:sp>
      <p:pic>
        <p:nvPicPr>
          <p:cNvPr id="4" name="Imagem 3">
            <a:extLst>
              <a:ext uri="{FF2B5EF4-FFF2-40B4-BE49-F238E27FC236}">
                <a16:creationId xmlns:a16="http://schemas.microsoft.com/office/drawing/2014/main" xmlns="" id="{AD8E3322-10D0-B2BE-9A91-4F14B7FDC7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3088" y="360019"/>
            <a:ext cx="8227186" cy="37971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911152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839E0B88-449C-975C-95F2-B1F9AAD09844}"/>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0FF300B7-002E-50D3-D03F-EF38D601F4FF}"/>
              </a:ext>
            </a:extLst>
          </p:cNvPr>
          <p:cNvSpPr txBox="1"/>
          <p:nvPr/>
        </p:nvSpPr>
        <p:spPr>
          <a:xfrm>
            <a:off x="421640" y="4338320"/>
            <a:ext cx="11348720" cy="173664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3. Saiba que de sua decisão em investir na obra de Deus dependerão muitos projetos de sua igreja, principalmente os relacionados com a evangelização e a obra missionária.</a:t>
            </a:r>
          </a:p>
        </p:txBody>
      </p:sp>
      <p:pic>
        <p:nvPicPr>
          <p:cNvPr id="4" name="Imagem 3">
            <a:extLst>
              <a:ext uri="{FF2B5EF4-FFF2-40B4-BE49-F238E27FC236}">
                <a16:creationId xmlns:a16="http://schemas.microsoft.com/office/drawing/2014/main" xmlns="" id="{8B6B8D8B-B197-1F70-20A4-3D593CD51E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1004" y="679049"/>
            <a:ext cx="4425002" cy="273431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Imagem 5">
            <a:extLst>
              <a:ext uri="{FF2B5EF4-FFF2-40B4-BE49-F238E27FC236}">
                <a16:creationId xmlns:a16="http://schemas.microsoft.com/office/drawing/2014/main" xmlns="" id="{BC929ACD-4D8D-B9CD-9314-DBD5B0D96C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4846" y="679049"/>
            <a:ext cx="4177656" cy="278427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91648854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0730D801-5ECC-B2E6-CCA1-6D65A7CBE0E6}"/>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A785345E-E627-1A5F-EA9B-08AAB5BB2480}"/>
              </a:ext>
            </a:extLst>
          </p:cNvPr>
          <p:cNvSpPr txBox="1"/>
          <p:nvPr/>
        </p:nvSpPr>
        <p:spPr>
          <a:xfrm>
            <a:off x="421640" y="3747478"/>
            <a:ext cx="11348720" cy="282630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4. Não se esqueça, também, de que seus irmãos em Cristo que estejam passando por alguma necessidade, bem como os mais carentes da comunidade, poderão ser melhor abençoados se o seu dízimo for recolhido regularmente à casa do Senhor.</a:t>
            </a:r>
          </a:p>
        </p:txBody>
      </p:sp>
      <p:pic>
        <p:nvPicPr>
          <p:cNvPr id="6" name="Imagem 5">
            <a:extLst>
              <a:ext uri="{FF2B5EF4-FFF2-40B4-BE49-F238E27FC236}">
                <a16:creationId xmlns:a16="http://schemas.microsoft.com/office/drawing/2014/main" xmlns="" id="{792C2DEE-9C1B-D8E9-D20F-1F37C23209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81275" y="586397"/>
            <a:ext cx="7029450" cy="25241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40068798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8D327AF4-5823-1068-C0EC-3C810177A10D}"/>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F7F6B096-D197-CB3E-410D-69558C2B971F}"/>
              </a:ext>
            </a:extLst>
          </p:cNvPr>
          <p:cNvSpPr txBox="1"/>
          <p:nvPr/>
        </p:nvSpPr>
        <p:spPr>
          <a:xfrm>
            <a:off x="421640" y="5297863"/>
            <a:ext cx="11348720" cy="119181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5. Lembre-se, finalmente, da promessa bíblica: “Mais bem-aventurada coisa é dar do que receber" (Atos 20.35).</a:t>
            </a:r>
          </a:p>
        </p:txBody>
      </p:sp>
      <p:pic>
        <p:nvPicPr>
          <p:cNvPr id="4" name="Imagem 3">
            <a:extLst>
              <a:ext uri="{FF2B5EF4-FFF2-40B4-BE49-F238E27FC236}">
                <a16:creationId xmlns:a16="http://schemas.microsoft.com/office/drawing/2014/main" xmlns="" id="{646774E8-8C50-B52C-5D08-4981AE8F9D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91201" y="368321"/>
            <a:ext cx="6809598" cy="453610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558079646"/>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674</TotalTime>
  <Words>1932</Words>
  <Application>Microsoft Office PowerPoint</Application>
  <PresentationFormat>Widescreen</PresentationFormat>
  <Paragraphs>63</Paragraphs>
  <Slides>52</Slides>
  <Notes>0</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52</vt:i4>
      </vt:variant>
    </vt:vector>
  </HeadingPairs>
  <TitlesOfParts>
    <vt:vector size="57" baseType="lpstr">
      <vt:lpstr>Arial</vt:lpstr>
      <vt:lpstr>Calibri</vt:lpstr>
      <vt:lpstr>Calibri Light</vt:lpstr>
      <vt:lpstr>Georgia</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Hagnes Queiroz</dc:creator>
  <cp:lastModifiedBy>Uusario</cp:lastModifiedBy>
  <cp:revision>2</cp:revision>
  <dcterms:created xsi:type="dcterms:W3CDTF">2024-02-25T01:41:38Z</dcterms:created>
  <dcterms:modified xsi:type="dcterms:W3CDTF">2024-10-11T22:51:48Z</dcterms:modified>
</cp:coreProperties>
</file>