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318" r:id="rId7"/>
    <p:sldId id="31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16" r:id="rId17"/>
    <p:sldId id="271" r:id="rId18"/>
    <p:sldId id="272" r:id="rId19"/>
    <p:sldId id="273" r:id="rId20"/>
    <p:sldId id="274" r:id="rId21"/>
    <p:sldId id="275" r:id="rId22"/>
    <p:sldId id="276" r:id="rId23"/>
    <p:sldId id="313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319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317" r:id="rId46"/>
    <p:sldId id="314" r:id="rId47"/>
    <p:sldId id="297" r:id="rId48"/>
    <p:sldId id="298" r:id="rId49"/>
    <p:sldId id="299" r:id="rId50"/>
    <p:sldId id="301" r:id="rId51"/>
    <p:sldId id="302" r:id="rId52"/>
    <p:sldId id="303" r:id="rId53"/>
    <p:sldId id="304" r:id="rId54"/>
    <p:sldId id="305" r:id="rId55"/>
    <p:sldId id="315" r:id="rId56"/>
    <p:sldId id="306" r:id="rId57"/>
    <p:sldId id="307" r:id="rId58"/>
    <p:sldId id="308" r:id="rId59"/>
    <p:sldId id="309" r:id="rId60"/>
    <p:sldId id="310" r:id="rId61"/>
    <p:sldId id="311" r:id="rId6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13F343-B78E-4937-8FF1-EA82D508DA10}" v="1" dt="2024-05-08T16:04:40.038"/>
    <p1510:client id="{AF347F9D-135A-4F29-AE38-4AB550BA48BB}" v="92" dt="2024-05-08T15:32:45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gnes Queiroz" userId="f62bff9bfb31c6a3" providerId="LiveId" clId="{414F79E4-58F7-4E6B-B988-5389FCDB6888}"/>
    <pc:docChg chg="undo custSel delSld modSld sldOrd">
      <pc:chgData name="Hagnes Queiroz" userId="f62bff9bfb31c6a3" providerId="LiveId" clId="{414F79E4-58F7-4E6B-B988-5389FCDB6888}" dt="2024-03-04T05:47:04.756" v="359" actId="122"/>
      <pc:docMkLst>
        <pc:docMk/>
      </pc:docMkLst>
      <pc:sldChg chg="addSp modSp mod">
        <pc:chgData name="Hagnes Queiroz" userId="f62bff9bfb31c6a3" providerId="LiveId" clId="{414F79E4-58F7-4E6B-B988-5389FCDB6888}" dt="2024-03-04T05:37:50.803" v="275" actId="1440"/>
        <pc:sldMkLst>
          <pc:docMk/>
          <pc:sldMk cId="2753949025" sldId="258"/>
        </pc:sldMkLst>
        <pc:spChg chg="mod">
          <ac:chgData name="Hagnes Queiroz" userId="f62bff9bfb31c6a3" providerId="LiveId" clId="{414F79E4-58F7-4E6B-B988-5389FCDB6888}" dt="2024-03-04T01:27:11.120" v="1" actId="1076"/>
          <ac:spMkLst>
            <pc:docMk/>
            <pc:sldMk cId="2753949025" sldId="258"/>
            <ac:spMk id="2" creationId="{E9853AB9-63BB-22CB-2D5E-7B657D705ADF}"/>
          </ac:spMkLst>
        </pc:spChg>
        <pc:picChg chg="add mod">
          <ac:chgData name="Hagnes Queiroz" userId="f62bff9bfb31c6a3" providerId="LiveId" clId="{414F79E4-58F7-4E6B-B988-5389FCDB6888}" dt="2024-03-04T05:37:50.803" v="275" actId="1440"/>
          <ac:picMkLst>
            <pc:docMk/>
            <pc:sldMk cId="2753949025" sldId="258"/>
            <ac:picMk id="4" creationId="{1E9ADE89-F93E-B127-D909-17AED86A0237}"/>
          </ac:picMkLst>
        </pc:picChg>
      </pc:sldChg>
      <pc:sldChg chg="addSp delSp modSp mod">
        <pc:chgData name="Hagnes Queiroz" userId="f62bff9bfb31c6a3" providerId="LiveId" clId="{414F79E4-58F7-4E6B-B988-5389FCDB6888}" dt="2024-03-04T05:44:55.983" v="348" actId="122"/>
        <pc:sldMkLst>
          <pc:docMk/>
          <pc:sldMk cId="1476403239" sldId="261"/>
        </pc:sldMkLst>
        <pc:spChg chg="mod">
          <ac:chgData name="Hagnes Queiroz" userId="f62bff9bfb31c6a3" providerId="LiveId" clId="{414F79E4-58F7-4E6B-B988-5389FCDB6888}" dt="2024-03-04T05:44:55.983" v="348" actId="122"/>
          <ac:spMkLst>
            <pc:docMk/>
            <pc:sldMk cId="1476403239" sldId="261"/>
            <ac:spMk id="2" creationId="{16F3E368-A584-6642-8DCF-AA94C009DC55}"/>
          </ac:spMkLst>
        </pc:spChg>
        <pc:picChg chg="add del mod">
          <ac:chgData name="Hagnes Queiroz" userId="f62bff9bfb31c6a3" providerId="LiveId" clId="{414F79E4-58F7-4E6B-B988-5389FCDB6888}" dt="2024-03-04T05:11:52.600" v="230" actId="478"/>
          <ac:picMkLst>
            <pc:docMk/>
            <pc:sldMk cId="1476403239" sldId="261"/>
            <ac:picMk id="6" creationId="{7AB3C932-6AB5-15F4-E79B-84331913387E}"/>
          </ac:picMkLst>
        </pc:picChg>
        <pc:picChg chg="add mod">
          <ac:chgData name="Hagnes Queiroz" userId="f62bff9bfb31c6a3" providerId="LiveId" clId="{414F79E4-58F7-4E6B-B988-5389FCDB6888}" dt="2024-03-04T05:38:01.767" v="276" actId="1440"/>
          <ac:picMkLst>
            <pc:docMk/>
            <pc:sldMk cId="1476403239" sldId="261"/>
            <ac:picMk id="8" creationId="{EFEBC2B2-2897-FB8E-E9D8-93B02735FC76}"/>
          </ac:picMkLst>
        </pc:picChg>
      </pc:sldChg>
      <pc:sldChg chg="del">
        <pc:chgData name="Hagnes Queiroz" userId="f62bff9bfb31c6a3" providerId="LiveId" clId="{414F79E4-58F7-4E6B-B988-5389FCDB6888}" dt="2024-03-04T01:45:13.544" v="7" actId="47"/>
        <pc:sldMkLst>
          <pc:docMk/>
          <pc:sldMk cId="879559626" sldId="262"/>
        </pc:sldMkLst>
      </pc:sldChg>
      <pc:sldChg chg="addSp delSp modSp mod">
        <pc:chgData name="Hagnes Queiroz" userId="f62bff9bfb31c6a3" providerId="LiveId" clId="{414F79E4-58F7-4E6B-B988-5389FCDB6888}" dt="2024-03-04T05:45:08.593" v="350" actId="122"/>
        <pc:sldMkLst>
          <pc:docMk/>
          <pc:sldMk cId="2179445316" sldId="263"/>
        </pc:sldMkLst>
        <pc:spChg chg="mod">
          <ac:chgData name="Hagnes Queiroz" userId="f62bff9bfb31c6a3" providerId="LiveId" clId="{414F79E4-58F7-4E6B-B988-5389FCDB6888}" dt="2024-03-04T05:45:08.593" v="350" actId="122"/>
          <ac:spMkLst>
            <pc:docMk/>
            <pc:sldMk cId="2179445316" sldId="263"/>
            <ac:spMk id="2" creationId="{7D06BE20-1E1B-355D-AD6B-7970AD692359}"/>
          </ac:spMkLst>
        </pc:spChg>
        <pc:picChg chg="add del mod">
          <ac:chgData name="Hagnes Queiroz" userId="f62bff9bfb31c6a3" providerId="LiveId" clId="{414F79E4-58F7-4E6B-B988-5389FCDB6888}" dt="2024-03-04T01:51:07.190" v="34" actId="478"/>
          <ac:picMkLst>
            <pc:docMk/>
            <pc:sldMk cId="2179445316" sldId="263"/>
            <ac:picMk id="4" creationId="{A092F0C5-B082-07F4-BAFF-9A2519B0E38A}"/>
          </ac:picMkLst>
        </pc:picChg>
        <pc:picChg chg="add mod">
          <ac:chgData name="Hagnes Queiroz" userId="f62bff9bfb31c6a3" providerId="LiveId" clId="{414F79E4-58F7-4E6B-B988-5389FCDB6888}" dt="2024-03-04T05:38:16.298" v="278" actId="1440"/>
          <ac:picMkLst>
            <pc:docMk/>
            <pc:sldMk cId="2179445316" sldId="263"/>
            <ac:picMk id="6" creationId="{60965C38-DFFB-8EE7-045B-3EE8CA985E5D}"/>
          </ac:picMkLst>
        </pc:picChg>
      </pc:sldChg>
      <pc:sldChg chg="addSp modSp mod">
        <pc:chgData name="Hagnes Queiroz" userId="f62bff9bfb31c6a3" providerId="LiveId" clId="{414F79E4-58F7-4E6B-B988-5389FCDB6888}" dt="2024-03-04T05:38:20.650" v="279" actId="1440"/>
        <pc:sldMkLst>
          <pc:docMk/>
          <pc:sldMk cId="1149017232" sldId="264"/>
        </pc:sldMkLst>
        <pc:picChg chg="add mod">
          <ac:chgData name="Hagnes Queiroz" userId="f62bff9bfb31c6a3" providerId="LiveId" clId="{414F79E4-58F7-4E6B-B988-5389FCDB6888}" dt="2024-03-04T05:38:20.650" v="279" actId="1440"/>
          <ac:picMkLst>
            <pc:docMk/>
            <pc:sldMk cId="1149017232" sldId="264"/>
            <ac:picMk id="4" creationId="{5022CEA0-2ACA-F6AF-866C-32E4D1DE8021}"/>
          </ac:picMkLst>
        </pc:picChg>
      </pc:sldChg>
      <pc:sldChg chg="addSp delSp modSp mod">
        <pc:chgData name="Hagnes Queiroz" userId="f62bff9bfb31c6a3" providerId="LiveId" clId="{414F79E4-58F7-4E6B-B988-5389FCDB6888}" dt="2024-03-04T05:38:28.603" v="280" actId="1440"/>
        <pc:sldMkLst>
          <pc:docMk/>
          <pc:sldMk cId="167347780" sldId="265"/>
        </pc:sldMkLst>
        <pc:picChg chg="add del mod">
          <ac:chgData name="Hagnes Queiroz" userId="f62bff9bfb31c6a3" providerId="LiveId" clId="{414F79E4-58F7-4E6B-B988-5389FCDB6888}" dt="2024-03-04T01:56:51.308" v="45" actId="478"/>
          <ac:picMkLst>
            <pc:docMk/>
            <pc:sldMk cId="167347780" sldId="265"/>
            <ac:picMk id="4" creationId="{6DE137A8-A090-0BE7-B7D2-CFFF1C5EFFC9}"/>
          </ac:picMkLst>
        </pc:picChg>
        <pc:picChg chg="add del mod">
          <ac:chgData name="Hagnes Queiroz" userId="f62bff9bfb31c6a3" providerId="LiveId" clId="{414F79E4-58F7-4E6B-B988-5389FCDB6888}" dt="2024-03-04T02:01:04.457" v="50" actId="478"/>
          <ac:picMkLst>
            <pc:docMk/>
            <pc:sldMk cId="167347780" sldId="265"/>
            <ac:picMk id="6" creationId="{9DAEFE5F-F225-676B-5387-29F6E294B959}"/>
          </ac:picMkLst>
        </pc:picChg>
        <pc:picChg chg="add mod">
          <ac:chgData name="Hagnes Queiroz" userId="f62bff9bfb31c6a3" providerId="LiveId" clId="{414F79E4-58F7-4E6B-B988-5389FCDB6888}" dt="2024-03-04T05:38:28.603" v="280" actId="1440"/>
          <ac:picMkLst>
            <pc:docMk/>
            <pc:sldMk cId="167347780" sldId="265"/>
            <ac:picMk id="8" creationId="{5F7C5B24-E1E0-70A4-DD81-E53C31447B4B}"/>
          </ac:picMkLst>
        </pc:picChg>
      </pc:sldChg>
      <pc:sldChg chg="addSp modSp mod">
        <pc:chgData name="Hagnes Queiroz" userId="f62bff9bfb31c6a3" providerId="LiveId" clId="{414F79E4-58F7-4E6B-B988-5389FCDB6888}" dt="2024-03-04T05:38:33.485" v="281" actId="1440"/>
        <pc:sldMkLst>
          <pc:docMk/>
          <pc:sldMk cId="2279391973" sldId="266"/>
        </pc:sldMkLst>
        <pc:picChg chg="add mod">
          <ac:chgData name="Hagnes Queiroz" userId="f62bff9bfb31c6a3" providerId="LiveId" clId="{414F79E4-58F7-4E6B-B988-5389FCDB6888}" dt="2024-03-04T05:38:33.485" v="281" actId="1440"/>
          <ac:picMkLst>
            <pc:docMk/>
            <pc:sldMk cId="2279391973" sldId="266"/>
            <ac:picMk id="4" creationId="{87D2A74B-3B62-5C98-4510-D8A86FEB0C70}"/>
          </ac:picMkLst>
        </pc:picChg>
      </pc:sldChg>
      <pc:sldChg chg="addSp delSp modSp mod">
        <pc:chgData name="Hagnes Queiroz" userId="f62bff9bfb31c6a3" providerId="LiveId" clId="{414F79E4-58F7-4E6B-B988-5389FCDB6888}" dt="2024-03-04T05:38:38.778" v="282" actId="1440"/>
        <pc:sldMkLst>
          <pc:docMk/>
          <pc:sldMk cId="2051198025" sldId="267"/>
        </pc:sldMkLst>
        <pc:picChg chg="add del mod">
          <ac:chgData name="Hagnes Queiroz" userId="f62bff9bfb31c6a3" providerId="LiveId" clId="{414F79E4-58F7-4E6B-B988-5389FCDB6888}" dt="2024-03-04T02:18:17.258" v="59" actId="478"/>
          <ac:picMkLst>
            <pc:docMk/>
            <pc:sldMk cId="2051198025" sldId="267"/>
            <ac:picMk id="4" creationId="{4117BDE4-7540-7079-3B09-FEB22472EDA8}"/>
          </ac:picMkLst>
        </pc:picChg>
        <pc:picChg chg="add mod">
          <ac:chgData name="Hagnes Queiroz" userId="f62bff9bfb31c6a3" providerId="LiveId" clId="{414F79E4-58F7-4E6B-B988-5389FCDB6888}" dt="2024-03-04T05:38:38.778" v="282" actId="1440"/>
          <ac:picMkLst>
            <pc:docMk/>
            <pc:sldMk cId="2051198025" sldId="267"/>
            <ac:picMk id="6" creationId="{F68DFF84-D8EB-336A-4A5D-D573C1C40242}"/>
          </ac:picMkLst>
        </pc:picChg>
      </pc:sldChg>
      <pc:sldChg chg="addSp modSp mod">
        <pc:chgData name="Hagnes Queiroz" userId="f62bff9bfb31c6a3" providerId="LiveId" clId="{414F79E4-58F7-4E6B-B988-5389FCDB6888}" dt="2024-03-04T05:45:23.435" v="352" actId="20577"/>
        <pc:sldMkLst>
          <pc:docMk/>
          <pc:sldMk cId="1038032834" sldId="268"/>
        </pc:sldMkLst>
        <pc:spChg chg="mod">
          <ac:chgData name="Hagnes Queiroz" userId="f62bff9bfb31c6a3" providerId="LiveId" clId="{414F79E4-58F7-4E6B-B988-5389FCDB6888}" dt="2024-03-04T05:45:23.435" v="352" actId="20577"/>
          <ac:spMkLst>
            <pc:docMk/>
            <pc:sldMk cId="1038032834" sldId="268"/>
            <ac:spMk id="2" creationId="{749F3170-0DD8-8070-542C-560FD0F11D3C}"/>
          </ac:spMkLst>
        </pc:spChg>
        <pc:picChg chg="add mod">
          <ac:chgData name="Hagnes Queiroz" userId="f62bff9bfb31c6a3" providerId="LiveId" clId="{414F79E4-58F7-4E6B-B988-5389FCDB6888}" dt="2024-03-04T05:38:43.990" v="283" actId="1440"/>
          <ac:picMkLst>
            <pc:docMk/>
            <pc:sldMk cId="1038032834" sldId="268"/>
            <ac:picMk id="4" creationId="{595ECC0D-E410-6E80-7EE7-524DEC7925EB}"/>
          </ac:picMkLst>
        </pc:picChg>
      </pc:sldChg>
      <pc:sldChg chg="addSp modSp mod">
        <pc:chgData name="Hagnes Queiroz" userId="f62bff9bfb31c6a3" providerId="LiveId" clId="{414F79E4-58F7-4E6B-B988-5389FCDB6888}" dt="2024-03-04T05:45:31.744" v="353" actId="122"/>
        <pc:sldMkLst>
          <pc:docMk/>
          <pc:sldMk cId="216617669" sldId="269"/>
        </pc:sldMkLst>
        <pc:spChg chg="mod">
          <ac:chgData name="Hagnes Queiroz" userId="f62bff9bfb31c6a3" providerId="LiveId" clId="{414F79E4-58F7-4E6B-B988-5389FCDB6888}" dt="2024-03-04T05:45:31.744" v="353" actId="122"/>
          <ac:spMkLst>
            <pc:docMk/>
            <pc:sldMk cId="216617669" sldId="269"/>
            <ac:spMk id="2" creationId="{FD8D8F02-8824-5DF8-1DBE-8ACD5C35A797}"/>
          </ac:spMkLst>
        </pc:spChg>
        <pc:picChg chg="add mod">
          <ac:chgData name="Hagnes Queiroz" userId="f62bff9bfb31c6a3" providerId="LiveId" clId="{414F79E4-58F7-4E6B-B988-5389FCDB6888}" dt="2024-03-04T05:38:48.237" v="284" actId="1440"/>
          <ac:picMkLst>
            <pc:docMk/>
            <pc:sldMk cId="216617669" sldId="269"/>
            <ac:picMk id="4" creationId="{237216E5-9004-0549-5359-FD6911361831}"/>
          </ac:picMkLst>
        </pc:picChg>
      </pc:sldChg>
      <pc:sldChg chg="addSp delSp modSp mod">
        <pc:chgData name="Hagnes Queiroz" userId="f62bff9bfb31c6a3" providerId="LiveId" clId="{414F79E4-58F7-4E6B-B988-5389FCDB6888}" dt="2024-03-04T05:45:46.212" v="354" actId="122"/>
        <pc:sldMkLst>
          <pc:docMk/>
          <pc:sldMk cId="3747328614" sldId="270"/>
        </pc:sldMkLst>
        <pc:spChg chg="mod">
          <ac:chgData name="Hagnes Queiroz" userId="f62bff9bfb31c6a3" providerId="LiveId" clId="{414F79E4-58F7-4E6B-B988-5389FCDB6888}" dt="2024-03-04T05:45:46.212" v="354" actId="122"/>
          <ac:spMkLst>
            <pc:docMk/>
            <pc:sldMk cId="3747328614" sldId="270"/>
            <ac:spMk id="2" creationId="{7A8C8B67-C6CC-11AF-6B2E-591171AD69A8}"/>
          </ac:spMkLst>
        </pc:spChg>
        <pc:picChg chg="add del mod">
          <ac:chgData name="Hagnes Queiroz" userId="f62bff9bfb31c6a3" providerId="LiveId" clId="{414F79E4-58F7-4E6B-B988-5389FCDB6888}" dt="2024-03-04T02:27:24.965" v="70" actId="478"/>
          <ac:picMkLst>
            <pc:docMk/>
            <pc:sldMk cId="3747328614" sldId="270"/>
            <ac:picMk id="4" creationId="{4A484E89-1429-7DE4-AF37-6330C55A5D27}"/>
          </ac:picMkLst>
        </pc:picChg>
        <pc:picChg chg="add mod">
          <ac:chgData name="Hagnes Queiroz" userId="f62bff9bfb31c6a3" providerId="LiveId" clId="{414F79E4-58F7-4E6B-B988-5389FCDB6888}" dt="2024-03-04T05:38:59.271" v="285" actId="1440"/>
          <ac:picMkLst>
            <pc:docMk/>
            <pc:sldMk cId="3747328614" sldId="270"/>
            <ac:picMk id="6" creationId="{473464CF-7A29-7291-48A0-86B2C05EAA57}"/>
          </ac:picMkLst>
        </pc:picChg>
      </pc:sldChg>
      <pc:sldChg chg="addSp modSp mod">
        <pc:chgData name="Hagnes Queiroz" userId="f62bff9bfb31c6a3" providerId="LiveId" clId="{414F79E4-58F7-4E6B-B988-5389FCDB6888}" dt="2024-03-04T05:39:09.878" v="288" actId="1440"/>
        <pc:sldMkLst>
          <pc:docMk/>
          <pc:sldMk cId="1045514609" sldId="271"/>
        </pc:sldMkLst>
        <pc:picChg chg="add mod">
          <ac:chgData name="Hagnes Queiroz" userId="f62bff9bfb31c6a3" providerId="LiveId" clId="{414F79E4-58F7-4E6B-B988-5389FCDB6888}" dt="2024-03-04T05:39:09.878" v="288" actId="1440"/>
          <ac:picMkLst>
            <pc:docMk/>
            <pc:sldMk cId="1045514609" sldId="271"/>
            <ac:picMk id="4" creationId="{9F5F9E39-B4E3-3B49-1123-F98151D0B9D1}"/>
          </ac:picMkLst>
        </pc:picChg>
      </pc:sldChg>
      <pc:sldChg chg="addSp modSp mod">
        <pc:chgData name="Hagnes Queiroz" userId="f62bff9bfb31c6a3" providerId="LiveId" clId="{414F79E4-58F7-4E6B-B988-5389FCDB6888}" dt="2024-03-04T05:39:14.327" v="289" actId="1440"/>
        <pc:sldMkLst>
          <pc:docMk/>
          <pc:sldMk cId="89628165" sldId="272"/>
        </pc:sldMkLst>
        <pc:picChg chg="add mod">
          <ac:chgData name="Hagnes Queiroz" userId="f62bff9bfb31c6a3" providerId="LiveId" clId="{414F79E4-58F7-4E6B-B988-5389FCDB6888}" dt="2024-03-04T05:39:14.327" v="289" actId="1440"/>
          <ac:picMkLst>
            <pc:docMk/>
            <pc:sldMk cId="89628165" sldId="272"/>
            <ac:picMk id="4" creationId="{A9108D7E-3BB6-4C08-A58A-06B90E123135}"/>
          </ac:picMkLst>
        </pc:picChg>
      </pc:sldChg>
      <pc:sldChg chg="addSp modSp mod">
        <pc:chgData name="Hagnes Queiroz" userId="f62bff9bfb31c6a3" providerId="LiveId" clId="{414F79E4-58F7-4E6B-B988-5389FCDB6888}" dt="2024-03-04T05:39:18.910" v="290" actId="1440"/>
        <pc:sldMkLst>
          <pc:docMk/>
          <pc:sldMk cId="59940051" sldId="273"/>
        </pc:sldMkLst>
        <pc:picChg chg="add mod">
          <ac:chgData name="Hagnes Queiroz" userId="f62bff9bfb31c6a3" providerId="LiveId" clId="{414F79E4-58F7-4E6B-B988-5389FCDB6888}" dt="2024-03-04T05:39:18.910" v="290" actId="1440"/>
          <ac:picMkLst>
            <pc:docMk/>
            <pc:sldMk cId="59940051" sldId="273"/>
            <ac:picMk id="4" creationId="{21F873F7-18BD-3FA5-0ADE-0F01229184D5}"/>
          </ac:picMkLst>
        </pc:picChg>
      </pc:sldChg>
      <pc:sldChg chg="addSp modSp mod">
        <pc:chgData name="Hagnes Queiroz" userId="f62bff9bfb31c6a3" providerId="LiveId" clId="{414F79E4-58F7-4E6B-B988-5389FCDB6888}" dt="2024-03-04T05:39:22.790" v="291" actId="1440"/>
        <pc:sldMkLst>
          <pc:docMk/>
          <pc:sldMk cId="3932256529" sldId="274"/>
        </pc:sldMkLst>
        <pc:picChg chg="add mod">
          <ac:chgData name="Hagnes Queiroz" userId="f62bff9bfb31c6a3" providerId="LiveId" clId="{414F79E4-58F7-4E6B-B988-5389FCDB6888}" dt="2024-03-04T05:39:22.790" v="291" actId="1440"/>
          <ac:picMkLst>
            <pc:docMk/>
            <pc:sldMk cId="3932256529" sldId="274"/>
            <ac:picMk id="4" creationId="{DAE8A174-3D3B-6708-3716-ACBDD6468C65}"/>
          </ac:picMkLst>
        </pc:picChg>
      </pc:sldChg>
      <pc:sldChg chg="addSp delSp modSp mod">
        <pc:chgData name="Hagnes Queiroz" userId="f62bff9bfb31c6a3" providerId="LiveId" clId="{414F79E4-58F7-4E6B-B988-5389FCDB6888}" dt="2024-03-04T05:39:27.531" v="292" actId="1440"/>
        <pc:sldMkLst>
          <pc:docMk/>
          <pc:sldMk cId="2160218904" sldId="275"/>
        </pc:sldMkLst>
        <pc:picChg chg="add del mod">
          <ac:chgData name="Hagnes Queiroz" userId="f62bff9bfb31c6a3" providerId="LiveId" clId="{414F79E4-58F7-4E6B-B988-5389FCDB6888}" dt="2024-03-04T03:07:22.053" v="100" actId="478"/>
          <ac:picMkLst>
            <pc:docMk/>
            <pc:sldMk cId="2160218904" sldId="275"/>
            <ac:picMk id="4" creationId="{FE7681FB-6013-5F76-467D-119C2234C81D}"/>
          </ac:picMkLst>
        </pc:picChg>
        <pc:picChg chg="add mod">
          <ac:chgData name="Hagnes Queiroz" userId="f62bff9bfb31c6a3" providerId="LiveId" clId="{414F79E4-58F7-4E6B-B988-5389FCDB6888}" dt="2024-03-04T05:39:27.531" v="292" actId="1440"/>
          <ac:picMkLst>
            <pc:docMk/>
            <pc:sldMk cId="2160218904" sldId="275"/>
            <ac:picMk id="6" creationId="{D7B3B941-9D8F-C184-EDF5-401A4AD13FD2}"/>
          </ac:picMkLst>
        </pc:picChg>
      </pc:sldChg>
      <pc:sldChg chg="addSp modSp mod">
        <pc:chgData name="Hagnes Queiroz" userId="f62bff9bfb31c6a3" providerId="LiveId" clId="{414F79E4-58F7-4E6B-B988-5389FCDB6888}" dt="2024-03-04T05:39:32.654" v="293" actId="1440"/>
        <pc:sldMkLst>
          <pc:docMk/>
          <pc:sldMk cId="3369002919" sldId="276"/>
        </pc:sldMkLst>
        <pc:picChg chg="add mod">
          <ac:chgData name="Hagnes Queiroz" userId="f62bff9bfb31c6a3" providerId="LiveId" clId="{414F79E4-58F7-4E6B-B988-5389FCDB6888}" dt="2024-03-04T05:39:32.654" v="293" actId="1440"/>
          <ac:picMkLst>
            <pc:docMk/>
            <pc:sldMk cId="3369002919" sldId="276"/>
            <ac:picMk id="4" creationId="{FE48A41A-6E77-9C7E-12D4-DCD91E1C611C}"/>
          </ac:picMkLst>
        </pc:picChg>
      </pc:sldChg>
      <pc:sldChg chg="addSp modSp mod">
        <pc:chgData name="Hagnes Queiroz" userId="f62bff9bfb31c6a3" providerId="LiveId" clId="{414F79E4-58F7-4E6B-B988-5389FCDB6888}" dt="2024-03-04T05:44:44.977" v="347" actId="122"/>
        <pc:sldMkLst>
          <pc:docMk/>
          <pc:sldMk cId="1117562772" sldId="277"/>
        </pc:sldMkLst>
        <pc:spChg chg="mod">
          <ac:chgData name="Hagnes Queiroz" userId="f62bff9bfb31c6a3" providerId="LiveId" clId="{414F79E4-58F7-4E6B-B988-5389FCDB6888}" dt="2024-03-04T05:44:44.977" v="347" actId="122"/>
          <ac:spMkLst>
            <pc:docMk/>
            <pc:sldMk cId="1117562772" sldId="277"/>
            <ac:spMk id="2" creationId="{FC5A0482-354A-214B-8641-3DDB40E895F8}"/>
          </ac:spMkLst>
        </pc:spChg>
        <pc:picChg chg="add mod">
          <ac:chgData name="Hagnes Queiroz" userId="f62bff9bfb31c6a3" providerId="LiveId" clId="{414F79E4-58F7-4E6B-B988-5389FCDB6888}" dt="2024-03-04T05:23:06.405" v="252" actId="1440"/>
          <ac:picMkLst>
            <pc:docMk/>
            <pc:sldMk cId="1117562772" sldId="277"/>
            <ac:picMk id="4" creationId="{303BD065-5B27-7A65-38AB-D56D9DDD2E3A}"/>
          </ac:picMkLst>
        </pc:picChg>
      </pc:sldChg>
      <pc:sldChg chg="addSp modSp mod">
        <pc:chgData name="Hagnes Queiroz" userId="f62bff9bfb31c6a3" providerId="LiveId" clId="{414F79E4-58F7-4E6B-B988-5389FCDB6888}" dt="2024-03-04T05:44:25.307" v="346" actId="1440"/>
        <pc:sldMkLst>
          <pc:docMk/>
          <pc:sldMk cId="705805339" sldId="278"/>
        </pc:sldMkLst>
        <pc:picChg chg="add mod">
          <ac:chgData name="Hagnes Queiroz" userId="f62bff9bfb31c6a3" providerId="LiveId" clId="{414F79E4-58F7-4E6B-B988-5389FCDB6888}" dt="2024-03-04T05:44:25.307" v="346" actId="1440"/>
          <ac:picMkLst>
            <pc:docMk/>
            <pc:sldMk cId="705805339" sldId="278"/>
            <ac:picMk id="4" creationId="{5FBC8A82-B21A-4BC1-3508-8AC4E4BB7CAC}"/>
          </ac:picMkLst>
        </pc:picChg>
      </pc:sldChg>
      <pc:sldChg chg="addSp modSp mod">
        <pc:chgData name="Hagnes Queiroz" userId="f62bff9bfb31c6a3" providerId="LiveId" clId="{414F79E4-58F7-4E6B-B988-5389FCDB6888}" dt="2024-03-04T05:39:45.695" v="294" actId="1440"/>
        <pc:sldMkLst>
          <pc:docMk/>
          <pc:sldMk cId="3889962683" sldId="279"/>
        </pc:sldMkLst>
        <pc:picChg chg="add mod">
          <ac:chgData name="Hagnes Queiroz" userId="f62bff9bfb31c6a3" providerId="LiveId" clId="{414F79E4-58F7-4E6B-B988-5389FCDB6888}" dt="2024-03-04T05:39:45.695" v="294" actId="1440"/>
          <ac:picMkLst>
            <pc:docMk/>
            <pc:sldMk cId="3889962683" sldId="279"/>
            <ac:picMk id="4" creationId="{77F9A753-4B8E-F34C-53AC-A06922342EC6}"/>
          </ac:picMkLst>
        </pc:picChg>
      </pc:sldChg>
      <pc:sldChg chg="addSp modSp mod">
        <pc:chgData name="Hagnes Queiroz" userId="f62bff9bfb31c6a3" providerId="LiveId" clId="{414F79E4-58F7-4E6B-B988-5389FCDB6888}" dt="2024-03-04T05:39:49.902" v="295" actId="1440"/>
        <pc:sldMkLst>
          <pc:docMk/>
          <pc:sldMk cId="322068474" sldId="280"/>
        </pc:sldMkLst>
        <pc:spChg chg="mod">
          <ac:chgData name="Hagnes Queiroz" userId="f62bff9bfb31c6a3" providerId="LiveId" clId="{414F79E4-58F7-4E6B-B988-5389FCDB6888}" dt="2024-03-04T05:26:32.060" v="258" actId="1076"/>
          <ac:spMkLst>
            <pc:docMk/>
            <pc:sldMk cId="322068474" sldId="280"/>
            <ac:spMk id="2" creationId="{9B510E01-3CC7-9B2A-DE50-D9857B1EA763}"/>
          </ac:spMkLst>
        </pc:spChg>
        <pc:picChg chg="add mod">
          <ac:chgData name="Hagnes Queiroz" userId="f62bff9bfb31c6a3" providerId="LiveId" clId="{414F79E4-58F7-4E6B-B988-5389FCDB6888}" dt="2024-03-04T05:39:49.902" v="295" actId="1440"/>
          <ac:picMkLst>
            <pc:docMk/>
            <pc:sldMk cId="322068474" sldId="280"/>
            <ac:picMk id="4" creationId="{97F10248-202A-3C0F-9646-4731AA368C13}"/>
          </ac:picMkLst>
        </pc:picChg>
      </pc:sldChg>
      <pc:sldChg chg="addSp modSp mod">
        <pc:chgData name="Hagnes Queiroz" userId="f62bff9bfb31c6a3" providerId="LiveId" clId="{414F79E4-58F7-4E6B-B988-5389FCDB6888}" dt="2024-03-04T05:39:55.094" v="296" actId="1440"/>
        <pc:sldMkLst>
          <pc:docMk/>
          <pc:sldMk cId="3924277948" sldId="281"/>
        </pc:sldMkLst>
        <pc:picChg chg="add mod">
          <ac:chgData name="Hagnes Queiroz" userId="f62bff9bfb31c6a3" providerId="LiveId" clId="{414F79E4-58F7-4E6B-B988-5389FCDB6888}" dt="2024-03-04T05:39:55.094" v="296" actId="1440"/>
          <ac:picMkLst>
            <pc:docMk/>
            <pc:sldMk cId="3924277948" sldId="281"/>
            <ac:picMk id="4" creationId="{DE6CE17B-01AD-E42D-7EA5-EABBEE3E7A20}"/>
          </ac:picMkLst>
        </pc:picChg>
      </pc:sldChg>
      <pc:sldChg chg="addSp modSp mod">
        <pc:chgData name="Hagnes Queiroz" userId="f62bff9bfb31c6a3" providerId="LiveId" clId="{414F79E4-58F7-4E6B-B988-5389FCDB6888}" dt="2024-03-04T05:40:00.885" v="297" actId="1440"/>
        <pc:sldMkLst>
          <pc:docMk/>
          <pc:sldMk cId="1828597523" sldId="282"/>
        </pc:sldMkLst>
        <pc:picChg chg="add mod">
          <ac:chgData name="Hagnes Queiroz" userId="f62bff9bfb31c6a3" providerId="LiveId" clId="{414F79E4-58F7-4E6B-B988-5389FCDB6888}" dt="2024-03-04T05:40:00.885" v="297" actId="1440"/>
          <ac:picMkLst>
            <pc:docMk/>
            <pc:sldMk cId="1828597523" sldId="282"/>
            <ac:picMk id="4" creationId="{0F8B000D-361D-48AD-EF0E-8B0A46482FAB}"/>
          </ac:picMkLst>
        </pc:picChg>
      </pc:sldChg>
      <pc:sldChg chg="addSp modSp mod">
        <pc:chgData name="Hagnes Queiroz" userId="f62bff9bfb31c6a3" providerId="LiveId" clId="{414F79E4-58F7-4E6B-B988-5389FCDB6888}" dt="2024-03-04T05:40:07.594" v="299" actId="1440"/>
        <pc:sldMkLst>
          <pc:docMk/>
          <pc:sldMk cId="2921833085" sldId="283"/>
        </pc:sldMkLst>
        <pc:picChg chg="add mod">
          <ac:chgData name="Hagnes Queiroz" userId="f62bff9bfb31c6a3" providerId="LiveId" clId="{414F79E4-58F7-4E6B-B988-5389FCDB6888}" dt="2024-03-04T05:40:07.594" v="299" actId="1440"/>
          <ac:picMkLst>
            <pc:docMk/>
            <pc:sldMk cId="2921833085" sldId="283"/>
            <ac:picMk id="4" creationId="{BD1D13A1-8BA4-D4AD-92D9-58EA01B55B53}"/>
          </ac:picMkLst>
        </pc:picChg>
      </pc:sldChg>
      <pc:sldChg chg="addSp modSp mod">
        <pc:chgData name="Hagnes Queiroz" userId="f62bff9bfb31c6a3" providerId="LiveId" clId="{414F79E4-58F7-4E6B-B988-5389FCDB6888}" dt="2024-03-04T05:40:12.785" v="300" actId="1440"/>
        <pc:sldMkLst>
          <pc:docMk/>
          <pc:sldMk cId="341039955" sldId="284"/>
        </pc:sldMkLst>
        <pc:picChg chg="add mod">
          <ac:chgData name="Hagnes Queiroz" userId="f62bff9bfb31c6a3" providerId="LiveId" clId="{414F79E4-58F7-4E6B-B988-5389FCDB6888}" dt="2024-03-04T05:40:12.785" v="300" actId="1440"/>
          <ac:picMkLst>
            <pc:docMk/>
            <pc:sldMk cId="341039955" sldId="284"/>
            <ac:picMk id="4" creationId="{08079F28-BE72-1240-58B8-17F55E09EAF4}"/>
          </ac:picMkLst>
        </pc:picChg>
      </pc:sldChg>
      <pc:sldChg chg="addSp modSp mod">
        <pc:chgData name="Hagnes Queiroz" userId="f62bff9bfb31c6a3" providerId="LiveId" clId="{414F79E4-58F7-4E6B-B988-5389FCDB6888}" dt="2024-03-04T05:46:14.173" v="355" actId="122"/>
        <pc:sldMkLst>
          <pc:docMk/>
          <pc:sldMk cId="4281734232" sldId="285"/>
        </pc:sldMkLst>
        <pc:spChg chg="mod">
          <ac:chgData name="Hagnes Queiroz" userId="f62bff9bfb31c6a3" providerId="LiveId" clId="{414F79E4-58F7-4E6B-B988-5389FCDB6888}" dt="2024-03-04T05:46:14.173" v="355" actId="122"/>
          <ac:spMkLst>
            <pc:docMk/>
            <pc:sldMk cId="4281734232" sldId="285"/>
            <ac:spMk id="2" creationId="{1D18C078-0A37-2F0A-D1C8-43A49ED14C73}"/>
          </ac:spMkLst>
        </pc:spChg>
        <pc:picChg chg="add mod">
          <ac:chgData name="Hagnes Queiroz" userId="f62bff9bfb31c6a3" providerId="LiveId" clId="{414F79E4-58F7-4E6B-B988-5389FCDB6888}" dt="2024-03-04T05:40:16.945" v="301" actId="1440"/>
          <ac:picMkLst>
            <pc:docMk/>
            <pc:sldMk cId="4281734232" sldId="285"/>
            <ac:picMk id="4" creationId="{FCE2A559-5590-2C10-719A-6DE9C9E4E7E3}"/>
          </ac:picMkLst>
        </pc:picChg>
      </pc:sldChg>
      <pc:sldChg chg="addSp modSp mod">
        <pc:chgData name="Hagnes Queiroz" userId="f62bff9bfb31c6a3" providerId="LiveId" clId="{414F79E4-58F7-4E6B-B988-5389FCDB6888}" dt="2024-03-04T05:40:36.745" v="306" actId="1076"/>
        <pc:sldMkLst>
          <pc:docMk/>
          <pc:sldMk cId="3508267863" sldId="286"/>
        </pc:sldMkLst>
        <pc:spChg chg="mod">
          <ac:chgData name="Hagnes Queiroz" userId="f62bff9bfb31c6a3" providerId="LiveId" clId="{414F79E4-58F7-4E6B-B988-5389FCDB6888}" dt="2024-03-04T05:40:30.649" v="303" actId="1076"/>
          <ac:spMkLst>
            <pc:docMk/>
            <pc:sldMk cId="3508267863" sldId="286"/>
            <ac:spMk id="2" creationId="{0F1C2C69-D3F5-7332-5A1B-85366C64767E}"/>
          </ac:spMkLst>
        </pc:spChg>
        <pc:picChg chg="add mod">
          <ac:chgData name="Hagnes Queiroz" userId="f62bff9bfb31c6a3" providerId="LiveId" clId="{414F79E4-58F7-4E6B-B988-5389FCDB6888}" dt="2024-03-04T05:40:36.745" v="306" actId="1076"/>
          <ac:picMkLst>
            <pc:docMk/>
            <pc:sldMk cId="3508267863" sldId="286"/>
            <ac:picMk id="4" creationId="{748915DC-11A4-7BD6-8092-83EAAFBCF736}"/>
          </ac:picMkLst>
        </pc:picChg>
      </pc:sldChg>
      <pc:sldChg chg="addSp modSp mod">
        <pc:chgData name="Hagnes Queiroz" userId="f62bff9bfb31c6a3" providerId="LiveId" clId="{414F79E4-58F7-4E6B-B988-5389FCDB6888}" dt="2024-03-04T05:40:53.625" v="310" actId="1076"/>
        <pc:sldMkLst>
          <pc:docMk/>
          <pc:sldMk cId="3855654226" sldId="287"/>
        </pc:sldMkLst>
        <pc:spChg chg="mod">
          <ac:chgData name="Hagnes Queiroz" userId="f62bff9bfb31c6a3" providerId="LiveId" clId="{414F79E4-58F7-4E6B-B988-5389FCDB6888}" dt="2024-03-04T05:40:53.625" v="310" actId="1076"/>
          <ac:spMkLst>
            <pc:docMk/>
            <pc:sldMk cId="3855654226" sldId="287"/>
            <ac:spMk id="2" creationId="{E3F67E49-96E6-3DDA-25AD-594334F76046}"/>
          </ac:spMkLst>
        </pc:spChg>
        <pc:picChg chg="add mod">
          <ac:chgData name="Hagnes Queiroz" userId="f62bff9bfb31c6a3" providerId="LiveId" clId="{414F79E4-58F7-4E6B-B988-5389FCDB6888}" dt="2024-03-04T05:40:47.266" v="309" actId="1076"/>
          <ac:picMkLst>
            <pc:docMk/>
            <pc:sldMk cId="3855654226" sldId="287"/>
            <ac:picMk id="4" creationId="{6DBA4A3B-BEE6-7C03-3831-C64AE372DFFE}"/>
          </ac:picMkLst>
        </pc:picChg>
      </pc:sldChg>
      <pc:sldChg chg="addSp modSp mod">
        <pc:chgData name="Hagnes Queiroz" userId="f62bff9bfb31c6a3" providerId="LiveId" clId="{414F79E4-58F7-4E6B-B988-5389FCDB6888}" dt="2024-03-04T05:40:59.937" v="311" actId="1440"/>
        <pc:sldMkLst>
          <pc:docMk/>
          <pc:sldMk cId="3764158981" sldId="288"/>
        </pc:sldMkLst>
        <pc:picChg chg="add mod">
          <ac:chgData name="Hagnes Queiroz" userId="f62bff9bfb31c6a3" providerId="LiveId" clId="{414F79E4-58F7-4E6B-B988-5389FCDB6888}" dt="2024-03-04T05:40:59.937" v="311" actId="1440"/>
          <ac:picMkLst>
            <pc:docMk/>
            <pc:sldMk cId="3764158981" sldId="288"/>
            <ac:picMk id="4" creationId="{DCA52A65-071E-1102-4AB2-5EDBC72CFBAD}"/>
          </ac:picMkLst>
        </pc:picChg>
      </pc:sldChg>
      <pc:sldChg chg="addSp modSp mod">
        <pc:chgData name="Hagnes Queiroz" userId="f62bff9bfb31c6a3" providerId="LiveId" clId="{414F79E4-58F7-4E6B-B988-5389FCDB6888}" dt="2024-03-04T05:41:05.377" v="312" actId="1440"/>
        <pc:sldMkLst>
          <pc:docMk/>
          <pc:sldMk cId="490915456" sldId="289"/>
        </pc:sldMkLst>
        <pc:picChg chg="add mod">
          <ac:chgData name="Hagnes Queiroz" userId="f62bff9bfb31c6a3" providerId="LiveId" clId="{414F79E4-58F7-4E6B-B988-5389FCDB6888}" dt="2024-03-04T05:41:05.377" v="312" actId="1440"/>
          <ac:picMkLst>
            <pc:docMk/>
            <pc:sldMk cId="490915456" sldId="289"/>
            <ac:picMk id="4" creationId="{D6F389C1-9856-C76F-9107-D3BE90E2EF95}"/>
          </ac:picMkLst>
        </pc:picChg>
      </pc:sldChg>
      <pc:sldChg chg="addSp modSp mod">
        <pc:chgData name="Hagnes Queiroz" userId="f62bff9bfb31c6a3" providerId="LiveId" clId="{414F79E4-58F7-4E6B-B988-5389FCDB6888}" dt="2024-03-04T05:41:11.017" v="313" actId="1440"/>
        <pc:sldMkLst>
          <pc:docMk/>
          <pc:sldMk cId="3687675588" sldId="290"/>
        </pc:sldMkLst>
        <pc:picChg chg="add mod">
          <ac:chgData name="Hagnes Queiroz" userId="f62bff9bfb31c6a3" providerId="LiveId" clId="{414F79E4-58F7-4E6B-B988-5389FCDB6888}" dt="2024-03-04T05:41:11.017" v="313" actId="1440"/>
          <ac:picMkLst>
            <pc:docMk/>
            <pc:sldMk cId="3687675588" sldId="290"/>
            <ac:picMk id="4" creationId="{A5A17966-39D1-B58F-4249-B89772E3620B}"/>
          </ac:picMkLst>
        </pc:picChg>
      </pc:sldChg>
      <pc:sldChg chg="addSp modSp mod">
        <pc:chgData name="Hagnes Queiroz" userId="f62bff9bfb31c6a3" providerId="LiveId" clId="{414F79E4-58F7-4E6B-B988-5389FCDB6888}" dt="2024-03-04T05:41:14.845" v="314" actId="1440"/>
        <pc:sldMkLst>
          <pc:docMk/>
          <pc:sldMk cId="1417253006" sldId="291"/>
        </pc:sldMkLst>
        <pc:picChg chg="add mod">
          <ac:chgData name="Hagnes Queiroz" userId="f62bff9bfb31c6a3" providerId="LiveId" clId="{414F79E4-58F7-4E6B-B988-5389FCDB6888}" dt="2024-03-04T05:41:14.845" v="314" actId="1440"/>
          <ac:picMkLst>
            <pc:docMk/>
            <pc:sldMk cId="1417253006" sldId="291"/>
            <ac:picMk id="4" creationId="{F3382F61-46DF-5F27-C060-0DF0DDC662CC}"/>
          </ac:picMkLst>
        </pc:picChg>
      </pc:sldChg>
      <pc:sldChg chg="addSp modSp mod">
        <pc:chgData name="Hagnes Queiroz" userId="f62bff9bfb31c6a3" providerId="LiveId" clId="{414F79E4-58F7-4E6B-B988-5389FCDB6888}" dt="2024-03-04T05:41:18.585" v="315" actId="1440"/>
        <pc:sldMkLst>
          <pc:docMk/>
          <pc:sldMk cId="3190729416" sldId="292"/>
        </pc:sldMkLst>
        <pc:spChg chg="mod">
          <ac:chgData name="Hagnes Queiroz" userId="f62bff9bfb31c6a3" providerId="LiveId" clId="{414F79E4-58F7-4E6B-B988-5389FCDB6888}" dt="2024-03-04T04:04:42.350" v="133" actId="1076"/>
          <ac:spMkLst>
            <pc:docMk/>
            <pc:sldMk cId="3190729416" sldId="292"/>
            <ac:spMk id="2" creationId="{4CBA2CAD-E668-864F-1187-462EA82414FE}"/>
          </ac:spMkLst>
        </pc:spChg>
        <pc:picChg chg="add mod">
          <ac:chgData name="Hagnes Queiroz" userId="f62bff9bfb31c6a3" providerId="LiveId" clId="{414F79E4-58F7-4E6B-B988-5389FCDB6888}" dt="2024-03-04T05:41:18.585" v="315" actId="1440"/>
          <ac:picMkLst>
            <pc:docMk/>
            <pc:sldMk cId="3190729416" sldId="292"/>
            <ac:picMk id="4" creationId="{4F93C07F-8085-D90C-3BE1-5F4683113CF5}"/>
          </ac:picMkLst>
        </pc:picChg>
      </pc:sldChg>
      <pc:sldChg chg="addSp modSp mod">
        <pc:chgData name="Hagnes Queiroz" userId="f62bff9bfb31c6a3" providerId="LiveId" clId="{414F79E4-58F7-4E6B-B988-5389FCDB6888}" dt="2024-03-04T05:41:23.040" v="316" actId="1440"/>
        <pc:sldMkLst>
          <pc:docMk/>
          <pc:sldMk cId="2726234122" sldId="293"/>
        </pc:sldMkLst>
        <pc:picChg chg="add mod">
          <ac:chgData name="Hagnes Queiroz" userId="f62bff9bfb31c6a3" providerId="LiveId" clId="{414F79E4-58F7-4E6B-B988-5389FCDB6888}" dt="2024-03-04T05:41:23.040" v="316" actId="1440"/>
          <ac:picMkLst>
            <pc:docMk/>
            <pc:sldMk cId="2726234122" sldId="293"/>
            <ac:picMk id="4" creationId="{C59426B5-E816-1FB0-232B-29A801AF9E4A}"/>
          </ac:picMkLst>
        </pc:picChg>
      </pc:sldChg>
      <pc:sldChg chg="addSp delSp modSp mod">
        <pc:chgData name="Hagnes Queiroz" userId="f62bff9bfb31c6a3" providerId="LiveId" clId="{414F79E4-58F7-4E6B-B988-5389FCDB6888}" dt="2024-03-04T05:41:27.205" v="317" actId="1440"/>
        <pc:sldMkLst>
          <pc:docMk/>
          <pc:sldMk cId="526750821" sldId="294"/>
        </pc:sldMkLst>
        <pc:picChg chg="add del mod">
          <ac:chgData name="Hagnes Queiroz" userId="f62bff9bfb31c6a3" providerId="LiveId" clId="{414F79E4-58F7-4E6B-B988-5389FCDB6888}" dt="2024-03-04T04:09:20.460" v="146" actId="478"/>
          <ac:picMkLst>
            <pc:docMk/>
            <pc:sldMk cId="526750821" sldId="294"/>
            <ac:picMk id="4" creationId="{1671EC0A-9FA3-755D-9627-01768293B68F}"/>
          </ac:picMkLst>
        </pc:picChg>
        <pc:picChg chg="add mod">
          <ac:chgData name="Hagnes Queiroz" userId="f62bff9bfb31c6a3" providerId="LiveId" clId="{414F79E4-58F7-4E6B-B988-5389FCDB6888}" dt="2024-03-04T05:41:27.205" v="317" actId="1440"/>
          <ac:picMkLst>
            <pc:docMk/>
            <pc:sldMk cId="526750821" sldId="294"/>
            <ac:picMk id="6" creationId="{78C25CDA-0170-CCD6-4A12-A688824F23F8}"/>
          </ac:picMkLst>
        </pc:picChg>
      </pc:sldChg>
      <pc:sldChg chg="addSp modSp mod">
        <pc:chgData name="Hagnes Queiroz" userId="f62bff9bfb31c6a3" providerId="LiveId" clId="{414F79E4-58F7-4E6B-B988-5389FCDB6888}" dt="2024-03-04T05:41:31.310" v="318" actId="1440"/>
        <pc:sldMkLst>
          <pc:docMk/>
          <pc:sldMk cId="3271335925" sldId="295"/>
        </pc:sldMkLst>
        <pc:picChg chg="add mod">
          <ac:chgData name="Hagnes Queiroz" userId="f62bff9bfb31c6a3" providerId="LiveId" clId="{414F79E4-58F7-4E6B-B988-5389FCDB6888}" dt="2024-03-04T05:41:31.310" v="318" actId="1440"/>
          <ac:picMkLst>
            <pc:docMk/>
            <pc:sldMk cId="3271335925" sldId="295"/>
            <ac:picMk id="4" creationId="{882CB9FF-C4B3-6712-F3C3-4B4B193FEE09}"/>
          </ac:picMkLst>
        </pc:picChg>
      </pc:sldChg>
      <pc:sldChg chg="addSp modSp mod">
        <pc:chgData name="Hagnes Queiroz" userId="f62bff9bfb31c6a3" providerId="LiveId" clId="{414F79E4-58F7-4E6B-B988-5389FCDB6888}" dt="2024-03-04T05:41:35.221" v="319" actId="1440"/>
        <pc:sldMkLst>
          <pc:docMk/>
          <pc:sldMk cId="1398426903" sldId="296"/>
        </pc:sldMkLst>
        <pc:picChg chg="add mod">
          <ac:chgData name="Hagnes Queiroz" userId="f62bff9bfb31c6a3" providerId="LiveId" clId="{414F79E4-58F7-4E6B-B988-5389FCDB6888}" dt="2024-03-04T05:41:35.221" v="319" actId="1440"/>
          <ac:picMkLst>
            <pc:docMk/>
            <pc:sldMk cId="1398426903" sldId="296"/>
            <ac:picMk id="4" creationId="{2E1576DA-058B-2C56-D39A-FC5FD0CB3CF7}"/>
          </ac:picMkLst>
        </pc:picChg>
      </pc:sldChg>
      <pc:sldChg chg="addSp modSp mod">
        <pc:chgData name="Hagnes Queiroz" userId="f62bff9bfb31c6a3" providerId="LiveId" clId="{414F79E4-58F7-4E6B-B988-5389FCDB6888}" dt="2024-03-04T05:46:50.745" v="357" actId="122"/>
        <pc:sldMkLst>
          <pc:docMk/>
          <pc:sldMk cId="4047415002" sldId="297"/>
        </pc:sldMkLst>
        <pc:spChg chg="mod">
          <ac:chgData name="Hagnes Queiroz" userId="f62bff9bfb31c6a3" providerId="LiveId" clId="{414F79E4-58F7-4E6B-B988-5389FCDB6888}" dt="2024-03-04T05:46:50.745" v="357" actId="122"/>
          <ac:spMkLst>
            <pc:docMk/>
            <pc:sldMk cId="4047415002" sldId="297"/>
            <ac:spMk id="2" creationId="{5039C024-1788-AAB2-130F-153DB05DC60F}"/>
          </ac:spMkLst>
        </pc:spChg>
        <pc:picChg chg="add mod">
          <ac:chgData name="Hagnes Queiroz" userId="f62bff9bfb31c6a3" providerId="LiveId" clId="{414F79E4-58F7-4E6B-B988-5389FCDB6888}" dt="2024-03-04T05:41:43.805" v="321" actId="1440"/>
          <ac:picMkLst>
            <pc:docMk/>
            <pc:sldMk cId="4047415002" sldId="297"/>
            <ac:picMk id="4" creationId="{70720DEA-DA8C-BC8F-99E9-FA5DCEBA307C}"/>
          </ac:picMkLst>
        </pc:picChg>
      </pc:sldChg>
      <pc:sldChg chg="addSp modSp mod">
        <pc:chgData name="Hagnes Queiroz" userId="f62bff9bfb31c6a3" providerId="LiveId" clId="{414F79E4-58F7-4E6B-B988-5389FCDB6888}" dt="2024-03-04T05:41:47.827" v="322" actId="1440"/>
        <pc:sldMkLst>
          <pc:docMk/>
          <pc:sldMk cId="468634753" sldId="298"/>
        </pc:sldMkLst>
        <pc:spChg chg="mod">
          <ac:chgData name="Hagnes Queiroz" userId="f62bff9bfb31c6a3" providerId="LiveId" clId="{414F79E4-58F7-4E6B-B988-5389FCDB6888}" dt="2024-03-04T04:15:35.148" v="167" actId="1076"/>
          <ac:spMkLst>
            <pc:docMk/>
            <pc:sldMk cId="468634753" sldId="298"/>
            <ac:spMk id="2" creationId="{11BB87A9-2E60-CC37-45BA-60AFA6DFBF85}"/>
          </ac:spMkLst>
        </pc:spChg>
        <pc:picChg chg="add mod">
          <ac:chgData name="Hagnes Queiroz" userId="f62bff9bfb31c6a3" providerId="LiveId" clId="{414F79E4-58F7-4E6B-B988-5389FCDB6888}" dt="2024-03-04T05:41:47.827" v="322" actId="1440"/>
          <ac:picMkLst>
            <pc:docMk/>
            <pc:sldMk cId="468634753" sldId="298"/>
            <ac:picMk id="4" creationId="{30AEA84F-282D-E14C-D4A5-F9D8C048ED37}"/>
          </ac:picMkLst>
        </pc:picChg>
      </pc:sldChg>
      <pc:sldChg chg="addSp modSp mod">
        <pc:chgData name="Hagnes Queiroz" userId="f62bff9bfb31c6a3" providerId="LiveId" clId="{414F79E4-58F7-4E6B-B988-5389FCDB6888}" dt="2024-03-04T05:41:52.208" v="323" actId="1440"/>
        <pc:sldMkLst>
          <pc:docMk/>
          <pc:sldMk cId="2964174527" sldId="299"/>
        </pc:sldMkLst>
        <pc:spChg chg="mod">
          <ac:chgData name="Hagnes Queiroz" userId="f62bff9bfb31c6a3" providerId="LiveId" clId="{414F79E4-58F7-4E6B-B988-5389FCDB6888}" dt="2024-03-04T04:18:30.277" v="175" actId="1076"/>
          <ac:spMkLst>
            <pc:docMk/>
            <pc:sldMk cId="2964174527" sldId="299"/>
            <ac:spMk id="2" creationId="{7FFADFB2-607C-BFD4-3063-A4522AFA3868}"/>
          </ac:spMkLst>
        </pc:spChg>
        <pc:picChg chg="add mod">
          <ac:chgData name="Hagnes Queiroz" userId="f62bff9bfb31c6a3" providerId="LiveId" clId="{414F79E4-58F7-4E6B-B988-5389FCDB6888}" dt="2024-03-04T05:41:52.208" v="323" actId="1440"/>
          <ac:picMkLst>
            <pc:docMk/>
            <pc:sldMk cId="2964174527" sldId="299"/>
            <ac:picMk id="4" creationId="{D97F7466-7481-451E-8B53-852510E6C578}"/>
          </ac:picMkLst>
        </pc:picChg>
      </pc:sldChg>
      <pc:sldChg chg="addSp modSp mod">
        <pc:chgData name="Hagnes Queiroz" userId="f62bff9bfb31c6a3" providerId="LiveId" clId="{414F79E4-58F7-4E6B-B988-5389FCDB6888}" dt="2024-03-04T05:46:58.285" v="358" actId="122"/>
        <pc:sldMkLst>
          <pc:docMk/>
          <pc:sldMk cId="455982481" sldId="300"/>
        </pc:sldMkLst>
        <pc:spChg chg="mod">
          <ac:chgData name="Hagnes Queiroz" userId="f62bff9bfb31c6a3" providerId="LiveId" clId="{414F79E4-58F7-4E6B-B988-5389FCDB6888}" dt="2024-03-04T05:46:58.285" v="358" actId="122"/>
          <ac:spMkLst>
            <pc:docMk/>
            <pc:sldMk cId="455982481" sldId="300"/>
            <ac:spMk id="2" creationId="{D2CC2BBE-BFB5-AAA5-14F2-5DC00566B9F0}"/>
          </ac:spMkLst>
        </pc:spChg>
        <pc:picChg chg="add mod">
          <ac:chgData name="Hagnes Queiroz" userId="f62bff9bfb31c6a3" providerId="LiveId" clId="{414F79E4-58F7-4E6B-B988-5389FCDB6888}" dt="2024-03-04T05:41:59.942" v="325" actId="1440"/>
          <ac:picMkLst>
            <pc:docMk/>
            <pc:sldMk cId="455982481" sldId="300"/>
            <ac:picMk id="4" creationId="{1481BD6B-E6F9-8318-8516-AD06E28C9C90}"/>
          </ac:picMkLst>
        </pc:picChg>
      </pc:sldChg>
      <pc:sldChg chg="addSp delSp modSp mod">
        <pc:chgData name="Hagnes Queiroz" userId="f62bff9bfb31c6a3" providerId="LiveId" clId="{414F79E4-58F7-4E6B-B988-5389FCDB6888}" dt="2024-03-04T05:47:04.756" v="359" actId="122"/>
        <pc:sldMkLst>
          <pc:docMk/>
          <pc:sldMk cId="3874396214" sldId="301"/>
        </pc:sldMkLst>
        <pc:spChg chg="mod">
          <ac:chgData name="Hagnes Queiroz" userId="f62bff9bfb31c6a3" providerId="LiveId" clId="{414F79E4-58F7-4E6B-B988-5389FCDB6888}" dt="2024-03-04T05:47:04.756" v="359" actId="122"/>
          <ac:spMkLst>
            <pc:docMk/>
            <pc:sldMk cId="3874396214" sldId="301"/>
            <ac:spMk id="2" creationId="{4C795BBA-9564-1228-7051-334ADD29D8A1}"/>
          </ac:spMkLst>
        </pc:spChg>
        <pc:picChg chg="add del mod">
          <ac:chgData name="Hagnes Queiroz" userId="f62bff9bfb31c6a3" providerId="LiveId" clId="{414F79E4-58F7-4E6B-B988-5389FCDB6888}" dt="2024-03-04T04:29:19.441" v="184" actId="478"/>
          <ac:picMkLst>
            <pc:docMk/>
            <pc:sldMk cId="3874396214" sldId="301"/>
            <ac:picMk id="4" creationId="{63CE9378-DFD1-C212-7176-76603B89A29D}"/>
          </ac:picMkLst>
        </pc:picChg>
        <pc:picChg chg="add mod">
          <ac:chgData name="Hagnes Queiroz" userId="f62bff9bfb31c6a3" providerId="LiveId" clId="{414F79E4-58F7-4E6B-B988-5389FCDB6888}" dt="2024-03-04T05:42:07.949" v="326" actId="1440"/>
          <ac:picMkLst>
            <pc:docMk/>
            <pc:sldMk cId="3874396214" sldId="301"/>
            <ac:picMk id="6" creationId="{D59DF0CA-CEAB-86BD-5689-CBE8E54CA689}"/>
          </ac:picMkLst>
        </pc:picChg>
      </pc:sldChg>
      <pc:sldChg chg="addSp modSp mod">
        <pc:chgData name="Hagnes Queiroz" userId="f62bff9bfb31c6a3" providerId="LiveId" clId="{414F79E4-58F7-4E6B-B988-5389FCDB6888}" dt="2024-03-04T05:42:12.637" v="327" actId="1440"/>
        <pc:sldMkLst>
          <pc:docMk/>
          <pc:sldMk cId="1083415626" sldId="302"/>
        </pc:sldMkLst>
        <pc:picChg chg="add mod">
          <ac:chgData name="Hagnes Queiroz" userId="f62bff9bfb31c6a3" providerId="LiveId" clId="{414F79E4-58F7-4E6B-B988-5389FCDB6888}" dt="2024-03-04T05:42:12.637" v="327" actId="1440"/>
          <ac:picMkLst>
            <pc:docMk/>
            <pc:sldMk cId="1083415626" sldId="302"/>
            <ac:picMk id="4" creationId="{F52AB18F-5D43-0C53-0000-EFF0E4C10D56}"/>
          </ac:picMkLst>
        </pc:picChg>
      </pc:sldChg>
      <pc:sldChg chg="addSp modSp mod">
        <pc:chgData name="Hagnes Queiroz" userId="f62bff9bfb31c6a3" providerId="LiveId" clId="{414F79E4-58F7-4E6B-B988-5389FCDB6888}" dt="2024-03-04T05:42:24.241" v="331" actId="1440"/>
        <pc:sldMkLst>
          <pc:docMk/>
          <pc:sldMk cId="4000960857" sldId="303"/>
        </pc:sldMkLst>
        <pc:picChg chg="add mod">
          <ac:chgData name="Hagnes Queiroz" userId="f62bff9bfb31c6a3" providerId="LiveId" clId="{414F79E4-58F7-4E6B-B988-5389FCDB6888}" dt="2024-03-04T04:48:29.486" v="191"/>
          <ac:picMkLst>
            <pc:docMk/>
            <pc:sldMk cId="4000960857" sldId="303"/>
            <ac:picMk id="4" creationId="{26350412-2B5F-68BD-6F37-EE2E7A1C2BF3}"/>
          </ac:picMkLst>
        </pc:picChg>
        <pc:picChg chg="add mod">
          <ac:chgData name="Hagnes Queiroz" userId="f62bff9bfb31c6a3" providerId="LiveId" clId="{414F79E4-58F7-4E6B-B988-5389FCDB6888}" dt="2024-03-04T05:42:24.241" v="331" actId="1440"/>
          <ac:picMkLst>
            <pc:docMk/>
            <pc:sldMk cId="4000960857" sldId="303"/>
            <ac:picMk id="6" creationId="{08DE9CB5-8F0F-A42F-2344-EFEE766EECB9}"/>
          </ac:picMkLst>
        </pc:picChg>
      </pc:sldChg>
      <pc:sldChg chg="addSp modSp mod">
        <pc:chgData name="Hagnes Queiroz" userId="f62bff9bfb31c6a3" providerId="LiveId" clId="{414F79E4-58F7-4E6B-B988-5389FCDB6888}" dt="2024-03-04T05:42:31.249" v="334" actId="1440"/>
        <pc:sldMkLst>
          <pc:docMk/>
          <pc:sldMk cId="2948724610" sldId="304"/>
        </pc:sldMkLst>
        <pc:picChg chg="add mod">
          <ac:chgData name="Hagnes Queiroz" userId="f62bff9bfb31c6a3" providerId="LiveId" clId="{414F79E4-58F7-4E6B-B988-5389FCDB6888}" dt="2024-03-04T05:42:31.249" v="334" actId="1440"/>
          <ac:picMkLst>
            <pc:docMk/>
            <pc:sldMk cId="2948724610" sldId="304"/>
            <ac:picMk id="4" creationId="{42764D59-C729-0436-1615-15B2F2FD0683}"/>
          </ac:picMkLst>
        </pc:picChg>
      </pc:sldChg>
      <pc:sldChg chg="addSp modSp mod">
        <pc:chgData name="Hagnes Queiroz" userId="f62bff9bfb31c6a3" providerId="LiveId" clId="{414F79E4-58F7-4E6B-B988-5389FCDB6888}" dt="2024-03-04T05:42:37.345" v="335" actId="1440"/>
        <pc:sldMkLst>
          <pc:docMk/>
          <pc:sldMk cId="755540922" sldId="305"/>
        </pc:sldMkLst>
        <pc:picChg chg="add mod">
          <ac:chgData name="Hagnes Queiroz" userId="f62bff9bfb31c6a3" providerId="LiveId" clId="{414F79E4-58F7-4E6B-B988-5389FCDB6888}" dt="2024-03-04T05:42:37.345" v="335" actId="1440"/>
          <ac:picMkLst>
            <pc:docMk/>
            <pc:sldMk cId="755540922" sldId="305"/>
            <ac:picMk id="4" creationId="{E3419666-953F-0140-A3F6-78A65FA24690}"/>
          </ac:picMkLst>
        </pc:picChg>
      </pc:sldChg>
      <pc:sldChg chg="addSp delSp modSp mod">
        <pc:chgData name="Hagnes Queiroz" userId="f62bff9bfb31c6a3" providerId="LiveId" clId="{414F79E4-58F7-4E6B-B988-5389FCDB6888}" dt="2024-03-04T05:42:40.881" v="336" actId="1440"/>
        <pc:sldMkLst>
          <pc:docMk/>
          <pc:sldMk cId="4094624414" sldId="306"/>
        </pc:sldMkLst>
        <pc:picChg chg="add del mod">
          <ac:chgData name="Hagnes Queiroz" userId="f62bff9bfb31c6a3" providerId="LiveId" clId="{414F79E4-58F7-4E6B-B988-5389FCDB6888}" dt="2024-03-04T04:59:43.140" v="205" actId="478"/>
          <ac:picMkLst>
            <pc:docMk/>
            <pc:sldMk cId="4094624414" sldId="306"/>
            <ac:picMk id="4" creationId="{18AF1180-05C8-5368-D041-11CF71DCFAEC}"/>
          </ac:picMkLst>
        </pc:picChg>
        <pc:picChg chg="add mod">
          <ac:chgData name="Hagnes Queiroz" userId="f62bff9bfb31c6a3" providerId="LiveId" clId="{414F79E4-58F7-4E6B-B988-5389FCDB6888}" dt="2024-03-04T05:42:40.881" v="336" actId="1440"/>
          <ac:picMkLst>
            <pc:docMk/>
            <pc:sldMk cId="4094624414" sldId="306"/>
            <ac:picMk id="6" creationId="{1BE16754-C8A2-BDF5-7375-C1F3280DE83D}"/>
          </ac:picMkLst>
        </pc:picChg>
      </pc:sldChg>
      <pc:sldChg chg="addSp modSp mod">
        <pc:chgData name="Hagnes Queiroz" userId="f62bff9bfb31c6a3" providerId="LiveId" clId="{414F79E4-58F7-4E6B-B988-5389FCDB6888}" dt="2024-03-04T05:42:45.229" v="337" actId="1440"/>
        <pc:sldMkLst>
          <pc:docMk/>
          <pc:sldMk cId="2033731353" sldId="307"/>
        </pc:sldMkLst>
        <pc:picChg chg="add mod">
          <ac:chgData name="Hagnes Queiroz" userId="f62bff9bfb31c6a3" providerId="LiveId" clId="{414F79E4-58F7-4E6B-B988-5389FCDB6888}" dt="2024-03-04T05:42:45.229" v="337" actId="1440"/>
          <ac:picMkLst>
            <pc:docMk/>
            <pc:sldMk cId="2033731353" sldId="307"/>
            <ac:picMk id="4" creationId="{C4CFC6D7-938F-B698-B4CA-6CE20852683F}"/>
          </ac:picMkLst>
        </pc:picChg>
      </pc:sldChg>
      <pc:sldChg chg="addSp delSp modSp mod">
        <pc:chgData name="Hagnes Queiroz" userId="f62bff9bfb31c6a3" providerId="LiveId" clId="{414F79E4-58F7-4E6B-B988-5389FCDB6888}" dt="2024-03-04T05:42:50.365" v="338" actId="1440"/>
        <pc:sldMkLst>
          <pc:docMk/>
          <pc:sldMk cId="1211543523" sldId="308"/>
        </pc:sldMkLst>
        <pc:picChg chg="add del mod">
          <ac:chgData name="Hagnes Queiroz" userId="f62bff9bfb31c6a3" providerId="LiveId" clId="{414F79E4-58F7-4E6B-B988-5389FCDB6888}" dt="2024-03-04T05:04:18.677" v="215" actId="478"/>
          <ac:picMkLst>
            <pc:docMk/>
            <pc:sldMk cId="1211543523" sldId="308"/>
            <ac:picMk id="6" creationId="{ED7CC890-3CE6-AB70-EBB8-C9795366491A}"/>
          </ac:picMkLst>
        </pc:picChg>
        <pc:picChg chg="add mod">
          <ac:chgData name="Hagnes Queiroz" userId="f62bff9bfb31c6a3" providerId="LiveId" clId="{414F79E4-58F7-4E6B-B988-5389FCDB6888}" dt="2024-03-04T05:42:50.365" v="338" actId="1440"/>
          <ac:picMkLst>
            <pc:docMk/>
            <pc:sldMk cId="1211543523" sldId="308"/>
            <ac:picMk id="8" creationId="{84A13D61-4396-A77A-53B5-9AB1B095BAAE}"/>
          </ac:picMkLst>
        </pc:picChg>
      </pc:sldChg>
      <pc:sldChg chg="addSp modSp mod">
        <pc:chgData name="Hagnes Queiroz" userId="f62bff9bfb31c6a3" providerId="LiveId" clId="{414F79E4-58F7-4E6B-B988-5389FCDB6888}" dt="2024-03-04T05:42:54.009" v="339" actId="1440"/>
        <pc:sldMkLst>
          <pc:docMk/>
          <pc:sldMk cId="23632094" sldId="309"/>
        </pc:sldMkLst>
        <pc:picChg chg="add mod">
          <ac:chgData name="Hagnes Queiroz" userId="f62bff9bfb31c6a3" providerId="LiveId" clId="{414F79E4-58F7-4E6B-B988-5389FCDB6888}" dt="2024-03-04T05:42:54.009" v="339" actId="1440"/>
          <ac:picMkLst>
            <pc:docMk/>
            <pc:sldMk cId="23632094" sldId="309"/>
            <ac:picMk id="4" creationId="{6660385C-D8D3-BE8F-6B8F-9D706EE2CAF6}"/>
          </ac:picMkLst>
        </pc:picChg>
      </pc:sldChg>
      <pc:sldChg chg="addSp modSp mod">
        <pc:chgData name="Hagnes Queiroz" userId="f62bff9bfb31c6a3" providerId="LiveId" clId="{414F79E4-58F7-4E6B-B988-5389FCDB6888}" dt="2024-03-04T05:42:57.453" v="340" actId="1440"/>
        <pc:sldMkLst>
          <pc:docMk/>
          <pc:sldMk cId="3707266538" sldId="310"/>
        </pc:sldMkLst>
        <pc:spChg chg="mod">
          <ac:chgData name="Hagnes Queiroz" userId="f62bff9bfb31c6a3" providerId="LiveId" clId="{414F79E4-58F7-4E6B-B988-5389FCDB6888}" dt="2024-03-04T05:04:46.883" v="219" actId="1076"/>
          <ac:spMkLst>
            <pc:docMk/>
            <pc:sldMk cId="3707266538" sldId="310"/>
            <ac:spMk id="2" creationId="{3099DB7E-F114-5D75-9694-A1CD4852524A}"/>
          </ac:spMkLst>
        </pc:spChg>
        <pc:picChg chg="add mod">
          <ac:chgData name="Hagnes Queiroz" userId="f62bff9bfb31c6a3" providerId="LiveId" clId="{414F79E4-58F7-4E6B-B988-5389FCDB6888}" dt="2024-03-04T05:42:57.453" v="340" actId="1440"/>
          <ac:picMkLst>
            <pc:docMk/>
            <pc:sldMk cId="3707266538" sldId="310"/>
            <ac:picMk id="4" creationId="{3DF77A7D-216E-2764-CC1F-D311E8695F41}"/>
          </ac:picMkLst>
        </pc:picChg>
      </pc:sldChg>
      <pc:sldChg chg="addSp modSp mod">
        <pc:chgData name="Hagnes Queiroz" userId="f62bff9bfb31c6a3" providerId="LiveId" clId="{414F79E4-58F7-4E6B-B988-5389FCDB6888}" dt="2024-03-04T05:43:02.209" v="342" actId="1440"/>
        <pc:sldMkLst>
          <pc:docMk/>
          <pc:sldMk cId="2276020175" sldId="311"/>
        </pc:sldMkLst>
        <pc:picChg chg="add mod">
          <ac:chgData name="Hagnes Queiroz" userId="f62bff9bfb31c6a3" providerId="LiveId" clId="{414F79E4-58F7-4E6B-B988-5389FCDB6888}" dt="2024-03-04T05:43:02.209" v="342" actId="1440"/>
          <ac:picMkLst>
            <pc:docMk/>
            <pc:sldMk cId="2276020175" sldId="311"/>
            <ac:picMk id="4" creationId="{F36327C8-2677-ABB4-3421-662116D25142}"/>
          </ac:picMkLst>
        </pc:picChg>
      </pc:sldChg>
      <pc:sldChg chg="addSp modSp mod">
        <pc:chgData name="Hagnes Queiroz" userId="f62bff9bfb31c6a3" providerId="LiveId" clId="{414F79E4-58F7-4E6B-B988-5389FCDB6888}" dt="2024-03-04T05:39:05.446" v="287" actId="1440"/>
        <pc:sldMkLst>
          <pc:docMk/>
          <pc:sldMk cId="414598304" sldId="316"/>
        </pc:sldMkLst>
        <pc:picChg chg="add mod">
          <ac:chgData name="Hagnes Queiroz" userId="f62bff9bfb31c6a3" providerId="LiveId" clId="{414F79E4-58F7-4E6B-B988-5389FCDB6888}" dt="2024-03-04T05:39:05.446" v="287" actId="1440"/>
          <ac:picMkLst>
            <pc:docMk/>
            <pc:sldMk cId="414598304" sldId="316"/>
            <ac:picMk id="4" creationId="{1D118708-D663-DA45-ACB7-BE27A52CB0E4}"/>
          </ac:picMkLst>
        </pc:picChg>
      </pc:sldChg>
      <pc:sldChg chg="addSp modSp mod">
        <pc:chgData name="Hagnes Queiroz" userId="f62bff9bfb31c6a3" providerId="LiveId" clId="{414F79E4-58F7-4E6B-B988-5389FCDB6888}" dt="2024-03-04T05:46:40.260" v="356" actId="122"/>
        <pc:sldMkLst>
          <pc:docMk/>
          <pc:sldMk cId="3282547216" sldId="317"/>
        </pc:sldMkLst>
        <pc:spChg chg="mod">
          <ac:chgData name="Hagnes Queiroz" userId="f62bff9bfb31c6a3" providerId="LiveId" clId="{414F79E4-58F7-4E6B-B988-5389FCDB6888}" dt="2024-03-04T05:46:40.260" v="356" actId="122"/>
          <ac:spMkLst>
            <pc:docMk/>
            <pc:sldMk cId="3282547216" sldId="317"/>
            <ac:spMk id="2" creationId="{B59F5064-F68B-77DD-6635-71B7623902E6}"/>
          </ac:spMkLst>
        </pc:spChg>
        <pc:picChg chg="add mod">
          <ac:chgData name="Hagnes Queiroz" userId="f62bff9bfb31c6a3" providerId="LiveId" clId="{414F79E4-58F7-4E6B-B988-5389FCDB6888}" dt="2024-03-04T05:41:39.205" v="320" actId="1440"/>
          <ac:picMkLst>
            <pc:docMk/>
            <pc:sldMk cId="3282547216" sldId="317"/>
            <ac:picMk id="4" creationId="{1D011AD6-42C8-D14C-39B2-4DA0D62E417B}"/>
          </ac:picMkLst>
        </pc:picChg>
      </pc:sldChg>
      <pc:sldChg chg="addSp delSp modSp mod ord">
        <pc:chgData name="Hagnes Queiroz" userId="f62bff9bfb31c6a3" providerId="LiveId" clId="{414F79E4-58F7-4E6B-B988-5389FCDB6888}" dt="2024-03-04T05:45:02.054" v="349" actId="122"/>
        <pc:sldMkLst>
          <pc:docMk/>
          <pc:sldMk cId="514503561" sldId="318"/>
        </pc:sldMkLst>
        <pc:spChg chg="mod">
          <ac:chgData name="Hagnes Queiroz" userId="f62bff9bfb31c6a3" providerId="LiveId" clId="{414F79E4-58F7-4E6B-B988-5389FCDB6888}" dt="2024-03-04T05:45:02.054" v="349" actId="122"/>
          <ac:spMkLst>
            <pc:docMk/>
            <pc:sldMk cId="514503561" sldId="318"/>
            <ac:spMk id="2" creationId="{0B84C49F-A5F4-0357-CB5E-43F7B1B7B824}"/>
          </ac:spMkLst>
        </pc:spChg>
        <pc:picChg chg="add del">
          <ac:chgData name="Hagnes Queiroz" userId="f62bff9bfb31c6a3" providerId="LiveId" clId="{414F79E4-58F7-4E6B-B988-5389FCDB6888}" dt="2024-03-04T01:48:00.557" v="29" actId="22"/>
          <ac:picMkLst>
            <pc:docMk/>
            <pc:sldMk cId="514503561" sldId="318"/>
            <ac:picMk id="4" creationId="{D2421452-6C24-7D71-1EAE-65DEE7F38F43}"/>
          </ac:picMkLst>
        </pc:picChg>
        <pc:picChg chg="add mod">
          <ac:chgData name="Hagnes Queiroz" userId="f62bff9bfb31c6a3" providerId="LiveId" clId="{414F79E4-58F7-4E6B-B988-5389FCDB6888}" dt="2024-03-04T05:38:10.066" v="277" actId="1440"/>
          <ac:picMkLst>
            <pc:docMk/>
            <pc:sldMk cId="514503561" sldId="318"/>
            <ac:picMk id="6" creationId="{0480F0FF-6B43-403E-0BBA-62BC97D6F6EC}"/>
          </ac:picMkLst>
        </pc:picChg>
      </pc:sldChg>
    </pc:docChg>
  </pc:docChgLst>
  <pc:docChgLst>
    <pc:chgData name="Erberson Pinheiro" userId="c7a5b9113d4dffce" providerId="LiveId" clId="{C00A604C-3FFD-4FDD-9BBD-A2AEF45AF9A4}"/>
    <pc:docChg chg="custSel modSld">
      <pc:chgData name="Erberson Pinheiro" userId="c7a5b9113d4dffce" providerId="LiveId" clId="{C00A604C-3FFD-4FDD-9BBD-A2AEF45AF9A4}" dt="2024-04-19T02:58:51.950" v="51" actId="1076"/>
      <pc:docMkLst>
        <pc:docMk/>
      </pc:docMkLst>
      <pc:sldChg chg="modSp mod">
        <pc:chgData name="Erberson Pinheiro" userId="c7a5b9113d4dffce" providerId="LiveId" clId="{C00A604C-3FFD-4FDD-9BBD-A2AEF45AF9A4}" dt="2024-04-19T02:27:07.377" v="1" actId="1076"/>
        <pc:sldMkLst>
          <pc:docMk/>
          <pc:sldMk cId="2753949025" sldId="258"/>
        </pc:sldMkLst>
        <pc:spChg chg="mod">
          <ac:chgData name="Erberson Pinheiro" userId="c7a5b9113d4dffce" providerId="LiveId" clId="{C00A604C-3FFD-4FDD-9BBD-A2AEF45AF9A4}" dt="2024-04-19T02:27:07.377" v="1" actId="1076"/>
          <ac:spMkLst>
            <pc:docMk/>
            <pc:sldMk cId="2753949025" sldId="258"/>
            <ac:spMk id="2" creationId="{E9853AB9-63BB-22CB-2D5E-7B657D705ADF}"/>
          </ac:spMkLst>
        </pc:spChg>
        <pc:picChg chg="mod">
          <ac:chgData name="Erberson Pinheiro" userId="c7a5b9113d4dffce" providerId="LiveId" clId="{C00A604C-3FFD-4FDD-9BBD-A2AEF45AF9A4}" dt="2024-04-19T02:27:05.470" v="0" actId="1076"/>
          <ac:picMkLst>
            <pc:docMk/>
            <pc:sldMk cId="2753949025" sldId="258"/>
            <ac:picMk id="4" creationId="{1E9ADE89-F93E-B127-D909-17AED86A0237}"/>
          </ac:picMkLst>
        </pc:picChg>
      </pc:sldChg>
      <pc:sldChg chg="addSp modSp mod modAnim">
        <pc:chgData name="Erberson Pinheiro" userId="c7a5b9113d4dffce" providerId="LiveId" clId="{C00A604C-3FFD-4FDD-9BBD-A2AEF45AF9A4}" dt="2024-04-19T02:28:38.958" v="5" actId="1076"/>
        <pc:sldMkLst>
          <pc:docMk/>
          <pc:sldMk cId="2179445316" sldId="263"/>
        </pc:sldMkLst>
        <pc:picChg chg="add mod">
          <ac:chgData name="Erberson Pinheiro" userId="c7a5b9113d4dffce" providerId="LiveId" clId="{C00A604C-3FFD-4FDD-9BBD-A2AEF45AF9A4}" dt="2024-04-19T02:28:38.958" v="5" actId="1076"/>
          <ac:picMkLst>
            <pc:docMk/>
            <pc:sldMk cId="2179445316" sldId="263"/>
            <ac:picMk id="3" creationId="{3A9091BA-953C-AF64-BC3C-2D1ACEDCC018}"/>
          </ac:picMkLst>
        </pc:picChg>
      </pc:sldChg>
      <pc:sldChg chg="addSp modSp">
        <pc:chgData name="Erberson Pinheiro" userId="c7a5b9113d4dffce" providerId="LiveId" clId="{C00A604C-3FFD-4FDD-9BBD-A2AEF45AF9A4}" dt="2024-04-19T02:30:53.514" v="19" actId="1036"/>
        <pc:sldMkLst>
          <pc:docMk/>
          <pc:sldMk cId="167347780" sldId="265"/>
        </pc:sldMkLst>
        <pc:picChg chg="add mod">
          <ac:chgData name="Erberson Pinheiro" userId="c7a5b9113d4dffce" providerId="LiveId" clId="{C00A604C-3FFD-4FDD-9BBD-A2AEF45AF9A4}" dt="2024-04-19T02:30:53.514" v="19" actId="1036"/>
          <ac:picMkLst>
            <pc:docMk/>
            <pc:sldMk cId="167347780" sldId="265"/>
            <ac:picMk id="1026" creationId="{51046A8C-FB6A-493B-A363-118AA88F73FF}"/>
          </ac:picMkLst>
        </pc:picChg>
      </pc:sldChg>
      <pc:sldChg chg="addSp delSp modSp mod">
        <pc:chgData name="Erberson Pinheiro" userId="c7a5b9113d4dffce" providerId="LiveId" clId="{C00A604C-3FFD-4FDD-9BBD-A2AEF45AF9A4}" dt="2024-04-19T02:33:40.378" v="23" actId="14100"/>
        <pc:sldMkLst>
          <pc:docMk/>
          <pc:sldMk cId="1038032834" sldId="268"/>
        </pc:sldMkLst>
        <pc:picChg chg="del">
          <ac:chgData name="Erberson Pinheiro" userId="c7a5b9113d4dffce" providerId="LiveId" clId="{C00A604C-3FFD-4FDD-9BBD-A2AEF45AF9A4}" dt="2024-04-19T02:32:01.818" v="20" actId="478"/>
          <ac:picMkLst>
            <pc:docMk/>
            <pc:sldMk cId="1038032834" sldId="268"/>
            <ac:picMk id="4" creationId="{595ECC0D-E410-6E80-7EE7-524DEC7925EB}"/>
          </ac:picMkLst>
        </pc:picChg>
        <pc:picChg chg="add mod">
          <ac:chgData name="Erberson Pinheiro" userId="c7a5b9113d4dffce" providerId="LiveId" clId="{C00A604C-3FFD-4FDD-9BBD-A2AEF45AF9A4}" dt="2024-04-19T02:33:40.378" v="23" actId="14100"/>
          <ac:picMkLst>
            <pc:docMk/>
            <pc:sldMk cId="1038032834" sldId="268"/>
            <ac:picMk id="2050" creationId="{BF9DAE2E-D5C5-66E0-7756-306DB8AC857F}"/>
          </ac:picMkLst>
        </pc:picChg>
      </pc:sldChg>
      <pc:sldChg chg="addSp modSp mod">
        <pc:chgData name="Erberson Pinheiro" userId="c7a5b9113d4dffce" providerId="LiveId" clId="{C00A604C-3FFD-4FDD-9BBD-A2AEF45AF9A4}" dt="2024-04-19T02:40:04.638" v="30" actId="171"/>
        <pc:sldMkLst>
          <pc:docMk/>
          <pc:sldMk cId="3747328614" sldId="270"/>
        </pc:sldMkLst>
        <pc:spChg chg="add mod ord">
          <ac:chgData name="Erberson Pinheiro" userId="c7a5b9113d4dffce" providerId="LiveId" clId="{C00A604C-3FFD-4FDD-9BBD-A2AEF45AF9A4}" dt="2024-04-19T02:40:04.638" v="30" actId="171"/>
          <ac:spMkLst>
            <pc:docMk/>
            <pc:sldMk cId="3747328614" sldId="270"/>
            <ac:spMk id="3" creationId="{6B3EEEAB-AC81-D567-BB06-AF12D97B812E}"/>
          </ac:spMkLst>
        </pc:spChg>
        <pc:picChg chg="add mod">
          <ac:chgData name="Erberson Pinheiro" userId="c7a5b9113d4dffce" providerId="LiveId" clId="{C00A604C-3FFD-4FDD-9BBD-A2AEF45AF9A4}" dt="2024-04-19T02:39:51.509" v="26" actId="1076"/>
          <ac:picMkLst>
            <pc:docMk/>
            <pc:sldMk cId="3747328614" sldId="270"/>
            <ac:picMk id="3074" creationId="{9B1CCBBF-691A-F811-DF7A-588622E90F4F}"/>
          </ac:picMkLst>
        </pc:picChg>
      </pc:sldChg>
      <pc:sldChg chg="addSp modSp mod">
        <pc:chgData name="Erberson Pinheiro" userId="c7a5b9113d4dffce" providerId="LiveId" clId="{C00A604C-3FFD-4FDD-9BBD-A2AEF45AF9A4}" dt="2024-04-19T02:41:06.080" v="35" actId="1076"/>
        <pc:sldMkLst>
          <pc:docMk/>
          <pc:sldMk cId="1045514609" sldId="271"/>
        </pc:sldMkLst>
        <pc:spChg chg="mod">
          <ac:chgData name="Erberson Pinheiro" userId="c7a5b9113d4dffce" providerId="LiveId" clId="{C00A604C-3FFD-4FDD-9BBD-A2AEF45AF9A4}" dt="2024-04-19T02:40:27.972" v="32" actId="113"/>
          <ac:spMkLst>
            <pc:docMk/>
            <pc:sldMk cId="1045514609" sldId="271"/>
            <ac:spMk id="2" creationId="{78E3A6A2-C58B-B59C-1435-0B3EA67EE591}"/>
          </ac:spMkLst>
        </pc:spChg>
        <pc:picChg chg="add mod">
          <ac:chgData name="Erberson Pinheiro" userId="c7a5b9113d4dffce" providerId="LiveId" clId="{C00A604C-3FFD-4FDD-9BBD-A2AEF45AF9A4}" dt="2024-04-19T02:41:06.080" v="35" actId="1076"/>
          <ac:picMkLst>
            <pc:docMk/>
            <pc:sldMk cId="1045514609" sldId="271"/>
            <ac:picMk id="4098" creationId="{D6EAA7CC-EB07-90C0-09B0-90DF0ECB3807}"/>
          </ac:picMkLst>
        </pc:picChg>
      </pc:sldChg>
      <pc:sldChg chg="modSp mod">
        <pc:chgData name="Erberson Pinheiro" userId="c7a5b9113d4dffce" providerId="LiveId" clId="{C00A604C-3FFD-4FDD-9BBD-A2AEF45AF9A4}" dt="2024-04-19T02:41:19.145" v="36" actId="113"/>
        <pc:sldMkLst>
          <pc:docMk/>
          <pc:sldMk cId="89628165" sldId="272"/>
        </pc:sldMkLst>
        <pc:spChg chg="mod">
          <ac:chgData name="Erberson Pinheiro" userId="c7a5b9113d4dffce" providerId="LiveId" clId="{C00A604C-3FFD-4FDD-9BBD-A2AEF45AF9A4}" dt="2024-04-19T02:41:19.145" v="36" actId="113"/>
          <ac:spMkLst>
            <pc:docMk/>
            <pc:sldMk cId="89628165" sldId="272"/>
            <ac:spMk id="2" creationId="{67F90252-0780-3CF0-997F-FC765AF03278}"/>
          </ac:spMkLst>
        </pc:spChg>
      </pc:sldChg>
      <pc:sldChg chg="addSp modSp mod modAnim">
        <pc:chgData name="Erberson Pinheiro" userId="c7a5b9113d4dffce" providerId="LiveId" clId="{C00A604C-3FFD-4FDD-9BBD-A2AEF45AF9A4}" dt="2024-04-19T02:44:48.254" v="43" actId="1076"/>
        <pc:sldMkLst>
          <pc:docMk/>
          <pc:sldMk cId="59940051" sldId="273"/>
        </pc:sldMkLst>
        <pc:spChg chg="mod">
          <ac:chgData name="Erberson Pinheiro" userId="c7a5b9113d4dffce" providerId="LiveId" clId="{C00A604C-3FFD-4FDD-9BBD-A2AEF45AF9A4}" dt="2024-04-19T02:41:27.538" v="37" actId="113"/>
          <ac:spMkLst>
            <pc:docMk/>
            <pc:sldMk cId="59940051" sldId="273"/>
            <ac:spMk id="2" creationId="{35967A2F-6AA4-91D2-0166-35257E527AE2}"/>
          </ac:spMkLst>
        </pc:spChg>
        <pc:picChg chg="add mod">
          <ac:chgData name="Erberson Pinheiro" userId="c7a5b9113d4dffce" providerId="LiveId" clId="{C00A604C-3FFD-4FDD-9BBD-A2AEF45AF9A4}" dt="2024-04-19T02:44:48.254" v="43" actId="1076"/>
          <ac:picMkLst>
            <pc:docMk/>
            <pc:sldMk cId="59940051" sldId="273"/>
            <ac:picMk id="3" creationId="{C0583419-FDBE-8065-27E6-1457558062C8}"/>
          </ac:picMkLst>
        </pc:picChg>
      </pc:sldChg>
      <pc:sldChg chg="modSp mod">
        <pc:chgData name="Erberson Pinheiro" userId="c7a5b9113d4dffce" providerId="LiveId" clId="{C00A604C-3FFD-4FDD-9BBD-A2AEF45AF9A4}" dt="2024-04-19T02:44:58.182" v="44" actId="113"/>
        <pc:sldMkLst>
          <pc:docMk/>
          <pc:sldMk cId="3932256529" sldId="274"/>
        </pc:sldMkLst>
        <pc:spChg chg="mod">
          <ac:chgData name="Erberson Pinheiro" userId="c7a5b9113d4dffce" providerId="LiveId" clId="{C00A604C-3FFD-4FDD-9BBD-A2AEF45AF9A4}" dt="2024-04-19T02:44:58.182" v="44" actId="113"/>
          <ac:spMkLst>
            <pc:docMk/>
            <pc:sldMk cId="3932256529" sldId="274"/>
            <ac:spMk id="2" creationId="{011A64AD-A59C-6675-C7FF-5B78EB80758B}"/>
          </ac:spMkLst>
        </pc:spChg>
      </pc:sldChg>
      <pc:sldChg chg="modSp mod">
        <pc:chgData name="Erberson Pinheiro" userId="c7a5b9113d4dffce" providerId="LiveId" clId="{C00A604C-3FFD-4FDD-9BBD-A2AEF45AF9A4}" dt="2024-04-19T02:45:03.527" v="45" actId="113"/>
        <pc:sldMkLst>
          <pc:docMk/>
          <pc:sldMk cId="2160218904" sldId="275"/>
        </pc:sldMkLst>
        <pc:spChg chg="mod">
          <ac:chgData name="Erberson Pinheiro" userId="c7a5b9113d4dffce" providerId="LiveId" clId="{C00A604C-3FFD-4FDD-9BBD-A2AEF45AF9A4}" dt="2024-04-19T02:45:03.527" v="45" actId="113"/>
          <ac:spMkLst>
            <pc:docMk/>
            <pc:sldMk cId="2160218904" sldId="275"/>
            <ac:spMk id="2" creationId="{D3ECBE75-B895-F37C-3466-1803AAEC4D25}"/>
          </ac:spMkLst>
        </pc:spChg>
      </pc:sldChg>
      <pc:sldChg chg="addSp delSp modSp mod">
        <pc:chgData name="Erberson Pinheiro" userId="c7a5b9113d4dffce" providerId="LiveId" clId="{C00A604C-3FFD-4FDD-9BBD-A2AEF45AF9A4}" dt="2024-04-19T02:58:51.950" v="51" actId="1076"/>
        <pc:sldMkLst>
          <pc:docMk/>
          <pc:sldMk cId="3369002919" sldId="276"/>
        </pc:sldMkLst>
        <pc:spChg chg="mod">
          <ac:chgData name="Erberson Pinheiro" userId="c7a5b9113d4dffce" providerId="LiveId" clId="{C00A604C-3FFD-4FDD-9BBD-A2AEF45AF9A4}" dt="2024-04-19T02:57:35.246" v="46" actId="113"/>
          <ac:spMkLst>
            <pc:docMk/>
            <pc:sldMk cId="3369002919" sldId="276"/>
            <ac:spMk id="2" creationId="{962EB486-EC8F-CE02-F331-8CABE7CB5546}"/>
          </ac:spMkLst>
        </pc:spChg>
        <pc:picChg chg="del">
          <ac:chgData name="Erberson Pinheiro" userId="c7a5b9113d4dffce" providerId="LiveId" clId="{C00A604C-3FFD-4FDD-9BBD-A2AEF45AF9A4}" dt="2024-04-19T02:57:38.919" v="47" actId="478"/>
          <ac:picMkLst>
            <pc:docMk/>
            <pc:sldMk cId="3369002919" sldId="276"/>
            <ac:picMk id="4" creationId="{FE48A41A-6E77-9C7E-12D4-DCD91E1C611C}"/>
          </ac:picMkLst>
        </pc:picChg>
        <pc:picChg chg="add mod">
          <ac:chgData name="Erberson Pinheiro" userId="c7a5b9113d4dffce" providerId="LiveId" clId="{C00A604C-3FFD-4FDD-9BBD-A2AEF45AF9A4}" dt="2024-04-19T02:58:51.950" v="51" actId="1076"/>
          <ac:picMkLst>
            <pc:docMk/>
            <pc:sldMk cId="3369002919" sldId="276"/>
            <ac:picMk id="5122" creationId="{9C83BE39-77F9-E9C6-E7CF-4120229B70EC}"/>
          </ac:picMkLst>
        </pc:picChg>
      </pc:sldChg>
      <pc:sldChg chg="modSp mod">
        <pc:chgData name="Erberson Pinheiro" userId="c7a5b9113d4dffce" providerId="LiveId" clId="{C00A604C-3FFD-4FDD-9BBD-A2AEF45AF9A4}" dt="2024-04-19T02:40:24.209" v="31" actId="113"/>
        <pc:sldMkLst>
          <pc:docMk/>
          <pc:sldMk cId="414598304" sldId="316"/>
        </pc:sldMkLst>
        <pc:spChg chg="mod">
          <ac:chgData name="Erberson Pinheiro" userId="c7a5b9113d4dffce" providerId="LiveId" clId="{C00A604C-3FFD-4FDD-9BBD-A2AEF45AF9A4}" dt="2024-04-19T02:40:24.209" v="31" actId="113"/>
          <ac:spMkLst>
            <pc:docMk/>
            <pc:sldMk cId="414598304" sldId="316"/>
            <ac:spMk id="2" creationId="{E9853AB9-63BB-22CB-2D5E-7B657D705ADF}"/>
          </ac:spMkLst>
        </pc:spChg>
      </pc:sldChg>
    </pc:docChg>
  </pc:docChgLst>
  <pc:docChgLst>
    <pc:chgData name="Erberson Pinheiro" userId="c7a5b9113d4dffce" providerId="LiveId" clId="{AF96656E-0526-47BB-BBE6-F8AD5D355F47}"/>
    <pc:docChg chg="custSel modSld">
      <pc:chgData name="Erberson Pinheiro" userId="c7a5b9113d4dffce" providerId="LiveId" clId="{AF96656E-0526-47BB-BBE6-F8AD5D355F47}" dt="2024-03-27T19:43:05.240" v="69" actId="1076"/>
      <pc:docMkLst>
        <pc:docMk/>
      </pc:docMkLst>
      <pc:sldChg chg="modSp mod">
        <pc:chgData name="Erberson Pinheiro" userId="c7a5b9113d4dffce" providerId="LiveId" clId="{AF96656E-0526-47BB-BBE6-F8AD5D355F47}" dt="2024-03-27T19:23:24.007" v="4" actId="123"/>
        <pc:sldMkLst>
          <pc:docMk/>
          <pc:sldMk cId="2753949025" sldId="258"/>
        </pc:sldMkLst>
        <pc:spChg chg="mod">
          <ac:chgData name="Erberson Pinheiro" userId="c7a5b9113d4dffce" providerId="LiveId" clId="{AF96656E-0526-47BB-BBE6-F8AD5D355F47}" dt="2024-03-27T19:23:24.007" v="4" actId="123"/>
          <ac:spMkLst>
            <pc:docMk/>
            <pc:sldMk cId="2753949025" sldId="258"/>
            <ac:spMk id="2" creationId="{E9853AB9-63BB-22CB-2D5E-7B657D705ADF}"/>
          </ac:spMkLst>
        </pc:spChg>
        <pc:picChg chg="mod">
          <ac:chgData name="Erberson Pinheiro" userId="c7a5b9113d4dffce" providerId="LiveId" clId="{AF96656E-0526-47BB-BBE6-F8AD5D355F47}" dt="2024-03-27T19:21:37.921" v="3" actId="1076"/>
          <ac:picMkLst>
            <pc:docMk/>
            <pc:sldMk cId="2753949025" sldId="258"/>
            <ac:picMk id="4" creationId="{1E9ADE89-F93E-B127-D909-17AED86A0237}"/>
          </ac:picMkLst>
        </pc:picChg>
      </pc:sldChg>
      <pc:sldChg chg="modSp mod">
        <pc:chgData name="Erberson Pinheiro" userId="c7a5b9113d4dffce" providerId="LiveId" clId="{AF96656E-0526-47BB-BBE6-F8AD5D355F47}" dt="2024-03-27T19:26:35.745" v="15" actId="123"/>
        <pc:sldMkLst>
          <pc:docMk/>
          <pc:sldMk cId="1294442661" sldId="259"/>
        </pc:sldMkLst>
        <pc:spChg chg="mod">
          <ac:chgData name="Erberson Pinheiro" userId="c7a5b9113d4dffce" providerId="LiveId" clId="{AF96656E-0526-47BB-BBE6-F8AD5D355F47}" dt="2024-03-27T19:26:35.745" v="15" actId="123"/>
          <ac:spMkLst>
            <pc:docMk/>
            <pc:sldMk cId="1294442661" sldId="259"/>
            <ac:spMk id="2" creationId="{83C37415-BF71-DA97-A264-351959E0A0C0}"/>
          </ac:spMkLst>
        </pc:spChg>
      </pc:sldChg>
      <pc:sldChg chg="delSp modSp mod">
        <pc:chgData name="Erberson Pinheiro" userId="c7a5b9113d4dffce" providerId="LiveId" clId="{AF96656E-0526-47BB-BBE6-F8AD5D355F47}" dt="2024-03-27T19:37:30.929" v="26" actId="478"/>
        <pc:sldMkLst>
          <pc:docMk/>
          <pc:sldMk cId="2179445316" sldId="263"/>
        </pc:sldMkLst>
        <pc:spChg chg="mod">
          <ac:chgData name="Erberson Pinheiro" userId="c7a5b9113d4dffce" providerId="LiveId" clId="{AF96656E-0526-47BB-BBE6-F8AD5D355F47}" dt="2024-03-27T19:37:23.917" v="25" actId="1076"/>
          <ac:spMkLst>
            <pc:docMk/>
            <pc:sldMk cId="2179445316" sldId="263"/>
            <ac:spMk id="2" creationId="{7D06BE20-1E1B-355D-AD6B-7970AD692359}"/>
          </ac:spMkLst>
        </pc:spChg>
        <pc:picChg chg="del">
          <ac:chgData name="Erberson Pinheiro" userId="c7a5b9113d4dffce" providerId="LiveId" clId="{AF96656E-0526-47BB-BBE6-F8AD5D355F47}" dt="2024-03-27T19:37:30.929" v="26" actId="478"/>
          <ac:picMkLst>
            <pc:docMk/>
            <pc:sldMk cId="2179445316" sldId="263"/>
            <ac:picMk id="6" creationId="{60965C38-DFFB-8EE7-045B-3EE8CA985E5D}"/>
          </ac:picMkLst>
        </pc:picChg>
      </pc:sldChg>
      <pc:sldChg chg="modSp mod">
        <pc:chgData name="Erberson Pinheiro" userId="c7a5b9113d4dffce" providerId="LiveId" clId="{AF96656E-0526-47BB-BBE6-F8AD5D355F47}" dt="2024-03-27T19:37:51.613" v="38" actId="1076"/>
        <pc:sldMkLst>
          <pc:docMk/>
          <pc:sldMk cId="1149017232" sldId="264"/>
        </pc:sldMkLst>
        <pc:spChg chg="mod">
          <ac:chgData name="Erberson Pinheiro" userId="c7a5b9113d4dffce" providerId="LiveId" clId="{AF96656E-0526-47BB-BBE6-F8AD5D355F47}" dt="2024-03-27T19:37:51.613" v="38" actId="1076"/>
          <ac:spMkLst>
            <pc:docMk/>
            <pc:sldMk cId="1149017232" sldId="264"/>
            <ac:spMk id="2" creationId="{4DABBD1D-35FB-0B68-4A32-4D36DECCC9E9}"/>
          </ac:spMkLst>
        </pc:spChg>
        <pc:picChg chg="mod">
          <ac:chgData name="Erberson Pinheiro" userId="c7a5b9113d4dffce" providerId="LiveId" clId="{AF96656E-0526-47BB-BBE6-F8AD5D355F47}" dt="2024-03-27T19:37:49.317" v="37" actId="1035"/>
          <ac:picMkLst>
            <pc:docMk/>
            <pc:sldMk cId="1149017232" sldId="264"/>
            <ac:picMk id="4" creationId="{5022CEA0-2ACA-F6AF-866C-32E4D1DE8021}"/>
          </ac:picMkLst>
        </pc:picChg>
      </pc:sldChg>
      <pc:sldChg chg="delSp modSp mod">
        <pc:chgData name="Erberson Pinheiro" userId="c7a5b9113d4dffce" providerId="LiveId" clId="{AF96656E-0526-47BB-BBE6-F8AD5D355F47}" dt="2024-03-27T19:38:01.040" v="40" actId="478"/>
        <pc:sldMkLst>
          <pc:docMk/>
          <pc:sldMk cId="167347780" sldId="265"/>
        </pc:sldMkLst>
        <pc:spChg chg="mod">
          <ac:chgData name="Erberson Pinheiro" userId="c7a5b9113d4dffce" providerId="LiveId" clId="{AF96656E-0526-47BB-BBE6-F8AD5D355F47}" dt="2024-03-27T19:37:59.985" v="39" actId="1076"/>
          <ac:spMkLst>
            <pc:docMk/>
            <pc:sldMk cId="167347780" sldId="265"/>
            <ac:spMk id="2" creationId="{9C40FA08-9079-223D-0A19-331F04609972}"/>
          </ac:spMkLst>
        </pc:spChg>
        <pc:picChg chg="del">
          <ac:chgData name="Erberson Pinheiro" userId="c7a5b9113d4dffce" providerId="LiveId" clId="{AF96656E-0526-47BB-BBE6-F8AD5D355F47}" dt="2024-03-27T19:38:01.040" v="40" actId="478"/>
          <ac:picMkLst>
            <pc:docMk/>
            <pc:sldMk cId="167347780" sldId="265"/>
            <ac:picMk id="8" creationId="{5F7C5B24-E1E0-70A4-DD81-E53C31447B4B}"/>
          </ac:picMkLst>
        </pc:picChg>
      </pc:sldChg>
      <pc:sldChg chg="delSp modSp mod">
        <pc:chgData name="Erberson Pinheiro" userId="c7a5b9113d4dffce" providerId="LiveId" clId="{AF96656E-0526-47BB-BBE6-F8AD5D355F47}" dt="2024-03-27T19:38:18.084" v="42" actId="478"/>
        <pc:sldMkLst>
          <pc:docMk/>
          <pc:sldMk cId="2279391973" sldId="266"/>
        </pc:sldMkLst>
        <pc:spChg chg="mod">
          <ac:chgData name="Erberson Pinheiro" userId="c7a5b9113d4dffce" providerId="LiveId" clId="{AF96656E-0526-47BB-BBE6-F8AD5D355F47}" dt="2024-03-27T19:38:06.649" v="41" actId="1076"/>
          <ac:spMkLst>
            <pc:docMk/>
            <pc:sldMk cId="2279391973" sldId="266"/>
            <ac:spMk id="2" creationId="{BDC48973-CEAD-10EE-A141-BCEC572B41A2}"/>
          </ac:spMkLst>
        </pc:spChg>
        <pc:picChg chg="del">
          <ac:chgData name="Erberson Pinheiro" userId="c7a5b9113d4dffce" providerId="LiveId" clId="{AF96656E-0526-47BB-BBE6-F8AD5D355F47}" dt="2024-03-27T19:38:18.084" v="42" actId="478"/>
          <ac:picMkLst>
            <pc:docMk/>
            <pc:sldMk cId="2279391973" sldId="266"/>
            <ac:picMk id="4" creationId="{87D2A74B-3B62-5C98-4510-D8A86FEB0C70}"/>
          </ac:picMkLst>
        </pc:picChg>
      </pc:sldChg>
      <pc:sldChg chg="modSp mod">
        <pc:chgData name="Erberson Pinheiro" userId="c7a5b9113d4dffce" providerId="LiveId" clId="{AF96656E-0526-47BB-BBE6-F8AD5D355F47}" dt="2024-03-27T19:38:40.429" v="46" actId="1076"/>
        <pc:sldMkLst>
          <pc:docMk/>
          <pc:sldMk cId="2051198025" sldId="267"/>
        </pc:sldMkLst>
        <pc:spChg chg="mod">
          <ac:chgData name="Erberson Pinheiro" userId="c7a5b9113d4dffce" providerId="LiveId" clId="{AF96656E-0526-47BB-BBE6-F8AD5D355F47}" dt="2024-03-27T19:38:22.714" v="43" actId="1076"/>
          <ac:spMkLst>
            <pc:docMk/>
            <pc:sldMk cId="2051198025" sldId="267"/>
            <ac:spMk id="2" creationId="{A7D38CDC-6FF8-855B-3B1B-30C8CB46EEA7}"/>
          </ac:spMkLst>
        </pc:spChg>
        <pc:picChg chg="mod">
          <ac:chgData name="Erberson Pinheiro" userId="c7a5b9113d4dffce" providerId="LiveId" clId="{AF96656E-0526-47BB-BBE6-F8AD5D355F47}" dt="2024-03-27T19:38:40.429" v="46" actId="1076"/>
          <ac:picMkLst>
            <pc:docMk/>
            <pc:sldMk cId="2051198025" sldId="267"/>
            <ac:picMk id="6" creationId="{F68DFF84-D8EB-336A-4A5D-D573C1C40242}"/>
          </ac:picMkLst>
        </pc:picChg>
      </pc:sldChg>
      <pc:sldChg chg="modSp mod">
        <pc:chgData name="Erberson Pinheiro" userId="c7a5b9113d4dffce" providerId="LiveId" clId="{AF96656E-0526-47BB-BBE6-F8AD5D355F47}" dt="2024-03-27T19:39:07.273" v="48" actId="1076"/>
        <pc:sldMkLst>
          <pc:docMk/>
          <pc:sldMk cId="216617669" sldId="269"/>
        </pc:sldMkLst>
        <pc:picChg chg="mod">
          <ac:chgData name="Erberson Pinheiro" userId="c7a5b9113d4dffce" providerId="LiveId" clId="{AF96656E-0526-47BB-BBE6-F8AD5D355F47}" dt="2024-03-27T19:39:07.273" v="48" actId="1076"/>
          <ac:picMkLst>
            <pc:docMk/>
            <pc:sldMk cId="216617669" sldId="269"/>
            <ac:picMk id="4" creationId="{237216E5-9004-0549-5359-FD6911361831}"/>
          </ac:picMkLst>
        </pc:picChg>
      </pc:sldChg>
      <pc:sldChg chg="delSp mod">
        <pc:chgData name="Erberson Pinheiro" userId="c7a5b9113d4dffce" providerId="LiveId" clId="{AF96656E-0526-47BB-BBE6-F8AD5D355F47}" dt="2024-03-27T19:39:16.487" v="49" actId="478"/>
        <pc:sldMkLst>
          <pc:docMk/>
          <pc:sldMk cId="3747328614" sldId="270"/>
        </pc:sldMkLst>
        <pc:picChg chg="del">
          <ac:chgData name="Erberson Pinheiro" userId="c7a5b9113d4dffce" providerId="LiveId" clId="{AF96656E-0526-47BB-BBE6-F8AD5D355F47}" dt="2024-03-27T19:39:16.487" v="49" actId="478"/>
          <ac:picMkLst>
            <pc:docMk/>
            <pc:sldMk cId="3747328614" sldId="270"/>
            <ac:picMk id="6" creationId="{473464CF-7A29-7291-48A0-86B2C05EAA57}"/>
          </ac:picMkLst>
        </pc:picChg>
      </pc:sldChg>
      <pc:sldChg chg="delSp modSp mod">
        <pc:chgData name="Erberson Pinheiro" userId="c7a5b9113d4dffce" providerId="LiveId" clId="{AF96656E-0526-47BB-BBE6-F8AD5D355F47}" dt="2024-03-27T19:40:18.933" v="59" actId="478"/>
        <pc:sldMkLst>
          <pc:docMk/>
          <pc:sldMk cId="1045514609" sldId="271"/>
        </pc:sldMkLst>
        <pc:spChg chg="mod">
          <ac:chgData name="Erberson Pinheiro" userId="c7a5b9113d4dffce" providerId="LiveId" clId="{AF96656E-0526-47BB-BBE6-F8AD5D355F47}" dt="2024-03-27T19:40:02.951" v="55" actId="1076"/>
          <ac:spMkLst>
            <pc:docMk/>
            <pc:sldMk cId="1045514609" sldId="271"/>
            <ac:spMk id="2" creationId="{78E3A6A2-C58B-B59C-1435-0B3EA67EE591}"/>
          </ac:spMkLst>
        </pc:spChg>
        <pc:picChg chg="del mod">
          <ac:chgData name="Erberson Pinheiro" userId="c7a5b9113d4dffce" providerId="LiveId" clId="{AF96656E-0526-47BB-BBE6-F8AD5D355F47}" dt="2024-03-27T19:40:18.933" v="59" actId="478"/>
          <ac:picMkLst>
            <pc:docMk/>
            <pc:sldMk cId="1045514609" sldId="271"/>
            <ac:picMk id="4" creationId="{9F5F9E39-B4E3-3B49-1123-F98151D0B9D1}"/>
          </ac:picMkLst>
        </pc:picChg>
      </pc:sldChg>
      <pc:sldChg chg="modSp mod">
        <pc:chgData name="Erberson Pinheiro" userId="c7a5b9113d4dffce" providerId="LiveId" clId="{AF96656E-0526-47BB-BBE6-F8AD5D355F47}" dt="2024-03-27T19:40:47.907" v="62" actId="166"/>
        <pc:sldMkLst>
          <pc:docMk/>
          <pc:sldMk cId="89628165" sldId="272"/>
        </pc:sldMkLst>
        <pc:spChg chg="ord">
          <ac:chgData name="Erberson Pinheiro" userId="c7a5b9113d4dffce" providerId="LiveId" clId="{AF96656E-0526-47BB-BBE6-F8AD5D355F47}" dt="2024-03-27T19:40:47.907" v="62" actId="166"/>
          <ac:spMkLst>
            <pc:docMk/>
            <pc:sldMk cId="89628165" sldId="272"/>
            <ac:spMk id="2" creationId="{67F90252-0780-3CF0-997F-FC765AF03278}"/>
          </ac:spMkLst>
        </pc:spChg>
        <pc:picChg chg="mod">
          <ac:chgData name="Erberson Pinheiro" userId="c7a5b9113d4dffce" providerId="LiveId" clId="{AF96656E-0526-47BB-BBE6-F8AD5D355F47}" dt="2024-03-27T19:40:42.930" v="61" actId="1076"/>
          <ac:picMkLst>
            <pc:docMk/>
            <pc:sldMk cId="89628165" sldId="272"/>
            <ac:picMk id="4" creationId="{A9108D7E-3BB6-4C08-A58A-06B90E123135}"/>
          </ac:picMkLst>
        </pc:picChg>
      </pc:sldChg>
      <pc:sldChg chg="delSp modSp mod">
        <pc:chgData name="Erberson Pinheiro" userId="c7a5b9113d4dffce" providerId="LiveId" clId="{AF96656E-0526-47BB-BBE6-F8AD5D355F47}" dt="2024-03-27T19:41:21.566" v="67" actId="478"/>
        <pc:sldMkLst>
          <pc:docMk/>
          <pc:sldMk cId="59940051" sldId="273"/>
        </pc:sldMkLst>
        <pc:spChg chg="mod">
          <ac:chgData name="Erberson Pinheiro" userId="c7a5b9113d4dffce" providerId="LiveId" clId="{AF96656E-0526-47BB-BBE6-F8AD5D355F47}" dt="2024-03-27T19:40:58.656" v="63" actId="1076"/>
          <ac:spMkLst>
            <pc:docMk/>
            <pc:sldMk cId="59940051" sldId="273"/>
            <ac:spMk id="2" creationId="{35967A2F-6AA4-91D2-0166-35257E527AE2}"/>
          </ac:spMkLst>
        </pc:spChg>
        <pc:picChg chg="del mod">
          <ac:chgData name="Erberson Pinheiro" userId="c7a5b9113d4dffce" providerId="LiveId" clId="{AF96656E-0526-47BB-BBE6-F8AD5D355F47}" dt="2024-03-27T19:41:21.566" v="67" actId="478"/>
          <ac:picMkLst>
            <pc:docMk/>
            <pc:sldMk cId="59940051" sldId="273"/>
            <ac:picMk id="4" creationId="{21F873F7-18BD-3FA5-0ADE-0F01229184D5}"/>
          </ac:picMkLst>
        </pc:picChg>
      </pc:sldChg>
      <pc:sldChg chg="modSp mod">
        <pc:chgData name="Erberson Pinheiro" userId="c7a5b9113d4dffce" providerId="LiveId" clId="{AF96656E-0526-47BB-BBE6-F8AD5D355F47}" dt="2024-03-27T19:43:05.240" v="69" actId="1076"/>
        <pc:sldMkLst>
          <pc:docMk/>
          <pc:sldMk cId="3932256529" sldId="274"/>
        </pc:sldMkLst>
        <pc:picChg chg="mod">
          <ac:chgData name="Erberson Pinheiro" userId="c7a5b9113d4dffce" providerId="LiveId" clId="{AF96656E-0526-47BB-BBE6-F8AD5D355F47}" dt="2024-03-27T19:43:05.240" v="69" actId="1076"/>
          <ac:picMkLst>
            <pc:docMk/>
            <pc:sldMk cId="3932256529" sldId="274"/>
            <ac:picMk id="4" creationId="{DAE8A174-3D3B-6708-3716-ACBDD6468C65}"/>
          </ac:picMkLst>
        </pc:picChg>
      </pc:sldChg>
      <pc:sldChg chg="modSp mod">
        <pc:chgData name="Erberson Pinheiro" userId="c7a5b9113d4dffce" providerId="LiveId" clId="{AF96656E-0526-47BB-BBE6-F8AD5D355F47}" dt="2024-03-27T19:39:34.743" v="54" actId="1076"/>
        <pc:sldMkLst>
          <pc:docMk/>
          <pc:sldMk cId="414598304" sldId="316"/>
        </pc:sldMkLst>
        <pc:picChg chg="mod">
          <ac:chgData name="Erberson Pinheiro" userId="c7a5b9113d4dffce" providerId="LiveId" clId="{AF96656E-0526-47BB-BBE6-F8AD5D355F47}" dt="2024-03-27T19:39:34.743" v="54" actId="1076"/>
          <ac:picMkLst>
            <pc:docMk/>
            <pc:sldMk cId="414598304" sldId="316"/>
            <ac:picMk id="4" creationId="{1D118708-D663-DA45-ACB7-BE27A52CB0E4}"/>
          </ac:picMkLst>
        </pc:picChg>
      </pc:sldChg>
      <pc:sldChg chg="modSp mod">
        <pc:chgData name="Erberson Pinheiro" userId="c7a5b9113d4dffce" providerId="LiveId" clId="{AF96656E-0526-47BB-BBE6-F8AD5D355F47}" dt="2024-03-27T19:36:52.930" v="24" actId="1076"/>
        <pc:sldMkLst>
          <pc:docMk/>
          <pc:sldMk cId="514503561" sldId="318"/>
        </pc:sldMkLst>
        <pc:spChg chg="mod">
          <ac:chgData name="Erberson Pinheiro" userId="c7a5b9113d4dffce" providerId="LiveId" clId="{AF96656E-0526-47BB-BBE6-F8AD5D355F47}" dt="2024-03-27T19:36:42.340" v="22" actId="1076"/>
          <ac:spMkLst>
            <pc:docMk/>
            <pc:sldMk cId="514503561" sldId="318"/>
            <ac:spMk id="2" creationId="{0B84C49F-A5F4-0357-CB5E-43F7B1B7B824}"/>
          </ac:spMkLst>
        </pc:spChg>
        <pc:picChg chg="mod">
          <ac:chgData name="Erberson Pinheiro" userId="c7a5b9113d4dffce" providerId="LiveId" clId="{AF96656E-0526-47BB-BBE6-F8AD5D355F47}" dt="2024-03-27T19:36:52.930" v="24" actId="1076"/>
          <ac:picMkLst>
            <pc:docMk/>
            <pc:sldMk cId="514503561" sldId="318"/>
            <ac:picMk id="6" creationId="{0480F0FF-6B43-403E-0BBA-62BC97D6F6EC}"/>
          </ac:picMkLst>
        </pc:picChg>
      </pc:sldChg>
    </pc:docChg>
  </pc:docChgLst>
  <pc:docChgLst>
    <pc:chgData name="Erberson Pinheiro" userId="c7a5b9113d4dffce" providerId="LiveId" clId="{8313F343-B78E-4937-8FF1-EA82D508DA10}"/>
    <pc:docChg chg="undo custSel modSld">
      <pc:chgData name="Erberson Pinheiro" userId="c7a5b9113d4dffce" providerId="LiveId" clId="{8313F343-B78E-4937-8FF1-EA82D508DA10}" dt="2024-05-08T16:04:40.038" v="7"/>
      <pc:docMkLst>
        <pc:docMk/>
      </pc:docMkLst>
      <pc:sldChg chg="modSp mod">
        <pc:chgData name="Erberson Pinheiro" userId="c7a5b9113d4dffce" providerId="LiveId" clId="{8313F343-B78E-4937-8FF1-EA82D508DA10}" dt="2024-05-08T16:04:40.038" v="7"/>
        <pc:sldMkLst>
          <pc:docMk/>
          <pc:sldMk cId="1922359058" sldId="257"/>
        </pc:sldMkLst>
        <pc:spChg chg="mod">
          <ac:chgData name="Erberson Pinheiro" userId="c7a5b9113d4dffce" providerId="LiveId" clId="{8313F343-B78E-4937-8FF1-EA82D508DA10}" dt="2024-05-08T16:04:40.038" v="7"/>
          <ac:spMkLst>
            <pc:docMk/>
            <pc:sldMk cId="1922359058" sldId="257"/>
            <ac:spMk id="4" creationId="{7FFC65B1-045D-2FF6-3F98-C3F790BFC566}"/>
          </ac:spMkLst>
        </pc:spChg>
      </pc:sldChg>
    </pc:docChg>
  </pc:docChgLst>
  <pc:docChgLst>
    <pc:chgData name="Erberson Pinheiro" userId="c7a5b9113d4dffce" providerId="LiveId" clId="{AF347F9D-135A-4F29-AE38-4AB550BA48BB}"/>
    <pc:docChg chg="custSel delSld modSld">
      <pc:chgData name="Erberson Pinheiro" userId="c7a5b9113d4dffce" providerId="LiveId" clId="{AF347F9D-135A-4F29-AE38-4AB550BA48BB}" dt="2024-05-08T15:32:45.678" v="335"/>
      <pc:docMkLst>
        <pc:docMk/>
      </pc:docMkLst>
      <pc:sldChg chg="modAnim">
        <pc:chgData name="Erberson Pinheiro" userId="c7a5b9113d4dffce" providerId="LiveId" clId="{AF347F9D-135A-4F29-AE38-4AB550BA48BB}" dt="2024-05-08T15:32:03.792" v="333"/>
        <pc:sldMkLst>
          <pc:docMk/>
          <pc:sldMk cId="2179445316" sldId="263"/>
        </pc:sldMkLst>
      </pc:sldChg>
      <pc:sldChg chg="addSp modSp">
        <pc:chgData name="Erberson Pinheiro" userId="c7a5b9113d4dffce" providerId="LiveId" clId="{AF347F9D-135A-4F29-AE38-4AB550BA48BB}" dt="2024-05-08T13:33:58.063" v="9" actId="1076"/>
        <pc:sldMkLst>
          <pc:docMk/>
          <pc:sldMk cId="2279391973" sldId="266"/>
        </pc:sldMkLst>
        <pc:picChg chg="add mod">
          <ac:chgData name="Erberson Pinheiro" userId="c7a5b9113d4dffce" providerId="LiveId" clId="{AF347F9D-135A-4F29-AE38-4AB550BA48BB}" dt="2024-05-08T13:33:58.063" v="9" actId="1076"/>
          <ac:picMkLst>
            <pc:docMk/>
            <pc:sldMk cId="2279391973" sldId="266"/>
            <ac:picMk id="1026" creationId="{D509ED50-D108-A690-B7DE-418B66B4324D}"/>
          </ac:picMkLst>
        </pc:picChg>
        <pc:picChg chg="add mod">
          <ac:chgData name="Erberson Pinheiro" userId="c7a5b9113d4dffce" providerId="LiveId" clId="{AF347F9D-135A-4F29-AE38-4AB550BA48BB}" dt="2024-05-08T13:33:50.726" v="7" actId="1076"/>
          <ac:picMkLst>
            <pc:docMk/>
            <pc:sldMk cId="2279391973" sldId="266"/>
            <ac:picMk id="1028" creationId="{E2770C68-29B3-ECAD-ADA1-6D8F95B423F1}"/>
          </ac:picMkLst>
        </pc:picChg>
      </pc:sldChg>
      <pc:sldChg chg="modAnim">
        <pc:chgData name="Erberson Pinheiro" userId="c7a5b9113d4dffce" providerId="LiveId" clId="{AF347F9D-135A-4F29-AE38-4AB550BA48BB}" dt="2024-05-08T15:32:15.397" v="334"/>
        <pc:sldMkLst>
          <pc:docMk/>
          <pc:sldMk cId="59940051" sldId="273"/>
        </pc:sldMkLst>
      </pc:sldChg>
      <pc:sldChg chg="addSp delSp modSp mod">
        <pc:chgData name="Erberson Pinheiro" userId="c7a5b9113d4dffce" providerId="LiveId" clId="{AF347F9D-135A-4F29-AE38-4AB550BA48BB}" dt="2024-05-08T13:36:20.128" v="26" actId="1076"/>
        <pc:sldMkLst>
          <pc:docMk/>
          <pc:sldMk cId="1117562772" sldId="277"/>
        </pc:sldMkLst>
        <pc:spChg chg="mod">
          <ac:chgData name="Erberson Pinheiro" userId="c7a5b9113d4dffce" providerId="LiveId" clId="{AF347F9D-135A-4F29-AE38-4AB550BA48BB}" dt="2024-05-08T13:35:34.263" v="16" actId="20577"/>
          <ac:spMkLst>
            <pc:docMk/>
            <pc:sldMk cId="1117562772" sldId="277"/>
            <ac:spMk id="2" creationId="{FC5A0482-354A-214B-8641-3DDB40E895F8}"/>
          </ac:spMkLst>
        </pc:spChg>
        <pc:spChg chg="add mod">
          <ac:chgData name="Erberson Pinheiro" userId="c7a5b9113d4dffce" providerId="LiveId" clId="{AF347F9D-135A-4F29-AE38-4AB550BA48BB}" dt="2024-05-08T13:36:20.128" v="26" actId="1076"/>
          <ac:spMkLst>
            <pc:docMk/>
            <pc:sldMk cId="1117562772" sldId="277"/>
            <ac:spMk id="3" creationId="{59705046-D63D-1473-EF06-C8E481134E0D}"/>
          </ac:spMkLst>
        </pc:spChg>
        <pc:spChg chg="add mod">
          <ac:chgData name="Erberson Pinheiro" userId="c7a5b9113d4dffce" providerId="LiveId" clId="{AF347F9D-135A-4F29-AE38-4AB550BA48BB}" dt="2024-05-08T13:36:17.292" v="25" actId="1076"/>
          <ac:spMkLst>
            <pc:docMk/>
            <pc:sldMk cId="1117562772" sldId="277"/>
            <ac:spMk id="5" creationId="{A5A14ADD-E9D6-26AE-E426-11F2EBF59322}"/>
          </ac:spMkLst>
        </pc:spChg>
        <pc:picChg chg="del">
          <ac:chgData name="Erberson Pinheiro" userId="c7a5b9113d4dffce" providerId="LiveId" clId="{AF347F9D-135A-4F29-AE38-4AB550BA48BB}" dt="2024-05-08T13:34:51.921" v="10" actId="478"/>
          <ac:picMkLst>
            <pc:docMk/>
            <pc:sldMk cId="1117562772" sldId="277"/>
            <ac:picMk id="4" creationId="{303BD065-5B27-7A65-38AB-D56D9DDD2E3A}"/>
          </ac:picMkLst>
        </pc:picChg>
      </pc:sldChg>
      <pc:sldChg chg="modSp mod">
        <pc:chgData name="Erberson Pinheiro" userId="c7a5b9113d4dffce" providerId="LiveId" clId="{AF347F9D-135A-4F29-AE38-4AB550BA48BB}" dt="2024-05-08T13:55:05.821" v="30" actId="1076"/>
        <pc:sldMkLst>
          <pc:docMk/>
          <pc:sldMk cId="705805339" sldId="278"/>
        </pc:sldMkLst>
        <pc:spChg chg="mod">
          <ac:chgData name="Erberson Pinheiro" userId="c7a5b9113d4dffce" providerId="LiveId" clId="{AF347F9D-135A-4F29-AE38-4AB550BA48BB}" dt="2024-05-08T13:54:57.032" v="27" actId="1076"/>
          <ac:spMkLst>
            <pc:docMk/>
            <pc:sldMk cId="705805339" sldId="278"/>
            <ac:spMk id="2" creationId="{83815009-27AC-61DA-50BB-7EF075871F63}"/>
          </ac:spMkLst>
        </pc:spChg>
        <pc:picChg chg="mod">
          <ac:chgData name="Erberson Pinheiro" userId="c7a5b9113d4dffce" providerId="LiveId" clId="{AF347F9D-135A-4F29-AE38-4AB550BA48BB}" dt="2024-05-08T13:55:05.821" v="30" actId="1076"/>
          <ac:picMkLst>
            <pc:docMk/>
            <pc:sldMk cId="705805339" sldId="278"/>
            <ac:picMk id="4" creationId="{5FBC8A82-B21A-4BC1-3508-8AC4E4BB7CAC}"/>
          </ac:picMkLst>
        </pc:picChg>
      </pc:sldChg>
      <pc:sldChg chg="modSp mod">
        <pc:chgData name="Erberson Pinheiro" userId="c7a5b9113d4dffce" providerId="LiveId" clId="{AF347F9D-135A-4F29-AE38-4AB550BA48BB}" dt="2024-05-08T13:55:46.755" v="36" actId="1076"/>
        <pc:sldMkLst>
          <pc:docMk/>
          <pc:sldMk cId="3889962683" sldId="279"/>
        </pc:sldMkLst>
        <pc:spChg chg="mod">
          <ac:chgData name="Erberson Pinheiro" userId="c7a5b9113d4dffce" providerId="LiveId" clId="{AF347F9D-135A-4F29-AE38-4AB550BA48BB}" dt="2024-05-08T13:55:13.610" v="31" actId="113"/>
          <ac:spMkLst>
            <pc:docMk/>
            <pc:sldMk cId="3889962683" sldId="279"/>
            <ac:spMk id="2" creationId="{155C5ED3-97A0-DCE1-ABA2-659D7988E021}"/>
          </ac:spMkLst>
        </pc:spChg>
        <pc:picChg chg="mod">
          <ac:chgData name="Erberson Pinheiro" userId="c7a5b9113d4dffce" providerId="LiveId" clId="{AF347F9D-135A-4F29-AE38-4AB550BA48BB}" dt="2024-05-08T13:55:46.755" v="36" actId="1076"/>
          <ac:picMkLst>
            <pc:docMk/>
            <pc:sldMk cId="3889962683" sldId="279"/>
            <ac:picMk id="4" creationId="{77F9A753-4B8E-F34C-53AC-A06922342EC6}"/>
          </ac:picMkLst>
        </pc:picChg>
      </pc:sldChg>
      <pc:sldChg chg="addSp delSp modSp mod">
        <pc:chgData name="Erberson Pinheiro" userId="c7a5b9113d4dffce" providerId="LiveId" clId="{AF347F9D-135A-4F29-AE38-4AB550BA48BB}" dt="2024-05-08T13:56:53.765" v="43" actId="1440"/>
        <pc:sldMkLst>
          <pc:docMk/>
          <pc:sldMk cId="322068474" sldId="280"/>
        </pc:sldMkLst>
        <pc:spChg chg="mod">
          <ac:chgData name="Erberson Pinheiro" userId="c7a5b9113d4dffce" providerId="LiveId" clId="{AF347F9D-135A-4F29-AE38-4AB550BA48BB}" dt="2024-05-08T13:55:24.999" v="32" actId="113"/>
          <ac:spMkLst>
            <pc:docMk/>
            <pc:sldMk cId="322068474" sldId="280"/>
            <ac:spMk id="2" creationId="{9B510E01-3CC7-9B2A-DE50-D9857B1EA763}"/>
          </ac:spMkLst>
        </pc:spChg>
        <pc:picChg chg="del mod">
          <ac:chgData name="Erberson Pinheiro" userId="c7a5b9113d4dffce" providerId="LiveId" clId="{AF347F9D-135A-4F29-AE38-4AB550BA48BB}" dt="2024-05-08T13:55:57.886" v="39" actId="478"/>
          <ac:picMkLst>
            <pc:docMk/>
            <pc:sldMk cId="322068474" sldId="280"/>
            <ac:picMk id="4" creationId="{97F10248-202A-3C0F-9646-4731AA368C13}"/>
          </ac:picMkLst>
        </pc:picChg>
        <pc:picChg chg="add mod">
          <ac:chgData name="Erberson Pinheiro" userId="c7a5b9113d4dffce" providerId="LiveId" clId="{AF347F9D-135A-4F29-AE38-4AB550BA48BB}" dt="2024-05-08T13:56:53.765" v="43" actId="1440"/>
          <ac:picMkLst>
            <pc:docMk/>
            <pc:sldMk cId="322068474" sldId="280"/>
            <ac:picMk id="2050" creationId="{ADA0E6B6-5FA7-8BF1-F30E-47F96F6DCF71}"/>
          </ac:picMkLst>
        </pc:picChg>
      </pc:sldChg>
      <pc:sldChg chg="addSp delSp modSp mod">
        <pc:chgData name="Erberson Pinheiro" userId="c7a5b9113d4dffce" providerId="LiveId" clId="{AF347F9D-135A-4F29-AE38-4AB550BA48BB}" dt="2024-05-08T14:07:31.428" v="49" actId="1440"/>
        <pc:sldMkLst>
          <pc:docMk/>
          <pc:sldMk cId="3924277948" sldId="281"/>
        </pc:sldMkLst>
        <pc:spChg chg="mod">
          <ac:chgData name="Erberson Pinheiro" userId="c7a5b9113d4dffce" providerId="LiveId" clId="{AF347F9D-135A-4F29-AE38-4AB550BA48BB}" dt="2024-05-08T13:57:29.935" v="44" actId="113"/>
          <ac:spMkLst>
            <pc:docMk/>
            <pc:sldMk cId="3924277948" sldId="281"/>
            <ac:spMk id="2" creationId="{0C47A5C5-2F65-E572-8138-B8D9BC5D2463}"/>
          </ac:spMkLst>
        </pc:spChg>
        <pc:picChg chg="del">
          <ac:chgData name="Erberson Pinheiro" userId="c7a5b9113d4dffce" providerId="LiveId" clId="{AF347F9D-135A-4F29-AE38-4AB550BA48BB}" dt="2024-05-08T13:57:33.334" v="45" actId="478"/>
          <ac:picMkLst>
            <pc:docMk/>
            <pc:sldMk cId="3924277948" sldId="281"/>
            <ac:picMk id="4" creationId="{DE6CE17B-01AD-E42D-7EA5-EABBEE3E7A20}"/>
          </ac:picMkLst>
        </pc:picChg>
        <pc:picChg chg="add mod">
          <ac:chgData name="Erberson Pinheiro" userId="c7a5b9113d4dffce" providerId="LiveId" clId="{AF347F9D-135A-4F29-AE38-4AB550BA48BB}" dt="2024-05-08T14:07:31.428" v="49" actId="1440"/>
          <ac:picMkLst>
            <pc:docMk/>
            <pc:sldMk cId="3924277948" sldId="281"/>
            <ac:picMk id="3074" creationId="{DA50A4D3-9591-D80A-73E6-1485A58CBCE0}"/>
          </ac:picMkLst>
        </pc:picChg>
      </pc:sldChg>
      <pc:sldChg chg="addSp delSp modSp mod">
        <pc:chgData name="Erberson Pinheiro" userId="c7a5b9113d4dffce" providerId="LiveId" clId="{AF347F9D-135A-4F29-AE38-4AB550BA48BB}" dt="2024-05-08T14:10:46.406" v="60" actId="1076"/>
        <pc:sldMkLst>
          <pc:docMk/>
          <pc:sldMk cId="1828597523" sldId="282"/>
        </pc:sldMkLst>
        <pc:spChg chg="mod">
          <ac:chgData name="Erberson Pinheiro" userId="c7a5b9113d4dffce" providerId="LiveId" clId="{AF347F9D-135A-4F29-AE38-4AB550BA48BB}" dt="2024-05-08T14:07:40.675" v="50" actId="113"/>
          <ac:spMkLst>
            <pc:docMk/>
            <pc:sldMk cId="1828597523" sldId="282"/>
            <ac:spMk id="2" creationId="{C96E36BD-9849-3F35-6A2E-38762279D25B}"/>
          </ac:spMkLst>
        </pc:spChg>
        <pc:picChg chg="del">
          <ac:chgData name="Erberson Pinheiro" userId="c7a5b9113d4dffce" providerId="LiveId" clId="{AF347F9D-135A-4F29-AE38-4AB550BA48BB}" dt="2024-05-08T14:08:03.080" v="51" actId="478"/>
          <ac:picMkLst>
            <pc:docMk/>
            <pc:sldMk cId="1828597523" sldId="282"/>
            <ac:picMk id="4" creationId="{0F8B000D-361D-48AD-EF0E-8B0A46482FAB}"/>
          </ac:picMkLst>
        </pc:picChg>
        <pc:picChg chg="add mod">
          <ac:chgData name="Erberson Pinheiro" userId="c7a5b9113d4dffce" providerId="LiveId" clId="{AF347F9D-135A-4F29-AE38-4AB550BA48BB}" dt="2024-05-08T14:10:46.406" v="60" actId="1076"/>
          <ac:picMkLst>
            <pc:docMk/>
            <pc:sldMk cId="1828597523" sldId="282"/>
            <ac:picMk id="4098" creationId="{C46354F3-44EC-88B9-E1DC-6337B3BA8B4A}"/>
          </ac:picMkLst>
        </pc:picChg>
        <pc:picChg chg="add mod">
          <ac:chgData name="Erberson Pinheiro" userId="c7a5b9113d4dffce" providerId="LiveId" clId="{AF347F9D-135A-4F29-AE38-4AB550BA48BB}" dt="2024-05-08T14:10:39.994" v="58" actId="1076"/>
          <ac:picMkLst>
            <pc:docMk/>
            <pc:sldMk cId="1828597523" sldId="282"/>
            <ac:picMk id="4100" creationId="{8D9BAEC2-28B3-A608-12C9-B217E1210242}"/>
          </ac:picMkLst>
        </pc:picChg>
      </pc:sldChg>
      <pc:sldChg chg="modSp mod">
        <pc:chgData name="Erberson Pinheiro" userId="c7a5b9113d4dffce" providerId="LiveId" clId="{AF347F9D-135A-4F29-AE38-4AB550BA48BB}" dt="2024-05-08T14:11:07.270" v="63" actId="1076"/>
        <pc:sldMkLst>
          <pc:docMk/>
          <pc:sldMk cId="2921833085" sldId="283"/>
        </pc:sldMkLst>
        <pc:spChg chg="mod">
          <ac:chgData name="Erberson Pinheiro" userId="c7a5b9113d4dffce" providerId="LiveId" clId="{AF347F9D-135A-4F29-AE38-4AB550BA48BB}" dt="2024-05-08T14:10:54.983" v="61" actId="113"/>
          <ac:spMkLst>
            <pc:docMk/>
            <pc:sldMk cId="2921833085" sldId="283"/>
            <ac:spMk id="2" creationId="{8D134A69-813E-1E61-2344-9CD9C171F6E5}"/>
          </ac:spMkLst>
        </pc:spChg>
        <pc:picChg chg="mod">
          <ac:chgData name="Erberson Pinheiro" userId="c7a5b9113d4dffce" providerId="LiveId" clId="{AF347F9D-135A-4F29-AE38-4AB550BA48BB}" dt="2024-05-08T14:11:07.270" v="63" actId="1076"/>
          <ac:picMkLst>
            <pc:docMk/>
            <pc:sldMk cId="2921833085" sldId="283"/>
            <ac:picMk id="4" creationId="{BD1D13A1-8BA4-D4AD-92D9-58EA01B55B53}"/>
          </ac:picMkLst>
        </pc:picChg>
      </pc:sldChg>
      <pc:sldChg chg="addSp delSp modSp mod">
        <pc:chgData name="Erberson Pinheiro" userId="c7a5b9113d4dffce" providerId="LiveId" clId="{AF347F9D-135A-4F29-AE38-4AB550BA48BB}" dt="2024-05-08T14:13:19.026" v="73" actId="1440"/>
        <pc:sldMkLst>
          <pc:docMk/>
          <pc:sldMk cId="341039955" sldId="284"/>
        </pc:sldMkLst>
        <pc:spChg chg="mod">
          <ac:chgData name="Erberson Pinheiro" userId="c7a5b9113d4dffce" providerId="LiveId" clId="{AF347F9D-135A-4F29-AE38-4AB550BA48BB}" dt="2024-05-08T14:11:47.291" v="66" actId="113"/>
          <ac:spMkLst>
            <pc:docMk/>
            <pc:sldMk cId="341039955" sldId="284"/>
            <ac:spMk id="2" creationId="{3A609694-C088-C01B-C5A3-FC2DB4826816}"/>
          </ac:spMkLst>
        </pc:spChg>
        <pc:picChg chg="del">
          <ac:chgData name="Erberson Pinheiro" userId="c7a5b9113d4dffce" providerId="LiveId" clId="{AF347F9D-135A-4F29-AE38-4AB550BA48BB}" dt="2024-05-08T14:11:50.637" v="67" actId="478"/>
          <ac:picMkLst>
            <pc:docMk/>
            <pc:sldMk cId="341039955" sldId="284"/>
            <ac:picMk id="4" creationId="{08079F28-BE72-1240-58B8-17F55E09EAF4}"/>
          </ac:picMkLst>
        </pc:picChg>
        <pc:picChg chg="add mod">
          <ac:chgData name="Erberson Pinheiro" userId="c7a5b9113d4dffce" providerId="LiveId" clId="{AF347F9D-135A-4F29-AE38-4AB550BA48BB}" dt="2024-05-08T14:13:19.026" v="73" actId="1440"/>
          <ac:picMkLst>
            <pc:docMk/>
            <pc:sldMk cId="341039955" sldId="284"/>
            <ac:picMk id="5122" creationId="{C337CF01-E403-EE3B-EB84-3A80F09A1CD3}"/>
          </ac:picMkLst>
        </pc:picChg>
      </pc:sldChg>
      <pc:sldChg chg="addSp delSp modSp mod">
        <pc:chgData name="Erberson Pinheiro" userId="c7a5b9113d4dffce" providerId="LiveId" clId="{AF347F9D-135A-4F29-AE38-4AB550BA48BB}" dt="2024-05-08T14:14:19.793" v="78" actId="1076"/>
        <pc:sldMkLst>
          <pc:docMk/>
          <pc:sldMk cId="4281734232" sldId="285"/>
        </pc:sldMkLst>
        <pc:spChg chg="mod">
          <ac:chgData name="Erberson Pinheiro" userId="c7a5b9113d4dffce" providerId="LiveId" clId="{AF347F9D-135A-4F29-AE38-4AB550BA48BB}" dt="2024-05-08T14:13:59.496" v="74" actId="1076"/>
          <ac:spMkLst>
            <pc:docMk/>
            <pc:sldMk cId="4281734232" sldId="285"/>
            <ac:spMk id="2" creationId="{1D18C078-0A37-2F0A-D1C8-43A49ED14C73}"/>
          </ac:spMkLst>
        </pc:spChg>
        <pc:picChg chg="add mod">
          <ac:chgData name="Erberson Pinheiro" userId="c7a5b9113d4dffce" providerId="LiveId" clId="{AF347F9D-135A-4F29-AE38-4AB550BA48BB}" dt="2024-05-08T14:14:19.793" v="78" actId="1076"/>
          <ac:picMkLst>
            <pc:docMk/>
            <pc:sldMk cId="4281734232" sldId="285"/>
            <ac:picMk id="3" creationId="{48EB4A7F-6BF0-51BF-245D-6288CA2B5446}"/>
          </ac:picMkLst>
        </pc:picChg>
        <pc:picChg chg="del mod">
          <ac:chgData name="Erberson Pinheiro" userId="c7a5b9113d4dffce" providerId="LiveId" clId="{AF347F9D-135A-4F29-AE38-4AB550BA48BB}" dt="2024-05-08T14:14:03.112" v="76" actId="478"/>
          <ac:picMkLst>
            <pc:docMk/>
            <pc:sldMk cId="4281734232" sldId="285"/>
            <ac:picMk id="4" creationId="{FCE2A559-5590-2C10-719A-6DE9C9E4E7E3}"/>
          </ac:picMkLst>
        </pc:picChg>
      </pc:sldChg>
      <pc:sldChg chg="modSp mod">
        <pc:chgData name="Erberson Pinheiro" userId="c7a5b9113d4dffce" providerId="LiveId" clId="{AF347F9D-135A-4F29-AE38-4AB550BA48BB}" dt="2024-05-08T14:14:47.492" v="81" actId="14100"/>
        <pc:sldMkLst>
          <pc:docMk/>
          <pc:sldMk cId="3508267863" sldId="286"/>
        </pc:sldMkLst>
        <pc:spChg chg="mod">
          <ac:chgData name="Erberson Pinheiro" userId="c7a5b9113d4dffce" providerId="LiveId" clId="{AF347F9D-135A-4F29-AE38-4AB550BA48BB}" dt="2024-05-08T14:14:31.525" v="80" actId="113"/>
          <ac:spMkLst>
            <pc:docMk/>
            <pc:sldMk cId="3508267863" sldId="286"/>
            <ac:spMk id="2" creationId="{0F1C2C69-D3F5-7332-5A1B-85366C64767E}"/>
          </ac:spMkLst>
        </pc:spChg>
        <pc:picChg chg="mod">
          <ac:chgData name="Erberson Pinheiro" userId="c7a5b9113d4dffce" providerId="LiveId" clId="{AF347F9D-135A-4F29-AE38-4AB550BA48BB}" dt="2024-05-08T14:14:47.492" v="81" actId="14100"/>
          <ac:picMkLst>
            <pc:docMk/>
            <pc:sldMk cId="3508267863" sldId="286"/>
            <ac:picMk id="4" creationId="{748915DC-11A4-7BD6-8092-83EAAFBCF736}"/>
          </ac:picMkLst>
        </pc:picChg>
      </pc:sldChg>
      <pc:sldChg chg="addSp delSp modSp mod">
        <pc:chgData name="Erberson Pinheiro" userId="c7a5b9113d4dffce" providerId="LiveId" clId="{AF347F9D-135A-4F29-AE38-4AB550BA48BB}" dt="2024-05-08T14:27:47.836" v="90" actId="1440"/>
        <pc:sldMkLst>
          <pc:docMk/>
          <pc:sldMk cId="3855654226" sldId="287"/>
        </pc:sldMkLst>
        <pc:spChg chg="mod">
          <ac:chgData name="Erberson Pinheiro" userId="c7a5b9113d4dffce" providerId="LiveId" clId="{AF347F9D-135A-4F29-AE38-4AB550BA48BB}" dt="2024-05-08T14:27:02.242" v="84" actId="1076"/>
          <ac:spMkLst>
            <pc:docMk/>
            <pc:sldMk cId="3855654226" sldId="287"/>
            <ac:spMk id="2" creationId="{E3F67E49-96E6-3DDA-25AD-594334F76046}"/>
          </ac:spMkLst>
        </pc:spChg>
        <pc:picChg chg="del mod">
          <ac:chgData name="Erberson Pinheiro" userId="c7a5b9113d4dffce" providerId="LiveId" clId="{AF347F9D-135A-4F29-AE38-4AB550BA48BB}" dt="2024-05-08T14:27:08.216" v="87" actId="478"/>
          <ac:picMkLst>
            <pc:docMk/>
            <pc:sldMk cId="3855654226" sldId="287"/>
            <ac:picMk id="4" creationId="{6DBA4A3B-BEE6-7C03-3831-C64AE372DFFE}"/>
          </ac:picMkLst>
        </pc:picChg>
        <pc:picChg chg="add mod">
          <ac:chgData name="Erberson Pinheiro" userId="c7a5b9113d4dffce" providerId="LiveId" clId="{AF347F9D-135A-4F29-AE38-4AB550BA48BB}" dt="2024-05-08T14:27:47.836" v="90" actId="1440"/>
          <ac:picMkLst>
            <pc:docMk/>
            <pc:sldMk cId="3855654226" sldId="287"/>
            <ac:picMk id="6146" creationId="{2134D6D2-8AC3-B5C3-FEA7-2846C4520212}"/>
          </ac:picMkLst>
        </pc:picChg>
      </pc:sldChg>
      <pc:sldChg chg="addSp delSp modSp mod">
        <pc:chgData name="Erberson Pinheiro" userId="c7a5b9113d4dffce" providerId="LiveId" clId="{AF347F9D-135A-4F29-AE38-4AB550BA48BB}" dt="2024-05-08T14:35:51.974" v="112" actId="1440"/>
        <pc:sldMkLst>
          <pc:docMk/>
          <pc:sldMk cId="3764158981" sldId="288"/>
        </pc:sldMkLst>
        <pc:picChg chg="del">
          <ac:chgData name="Erberson Pinheiro" userId="c7a5b9113d4dffce" providerId="LiveId" clId="{AF347F9D-135A-4F29-AE38-4AB550BA48BB}" dt="2024-05-08T14:30:47.917" v="103" actId="478"/>
          <ac:picMkLst>
            <pc:docMk/>
            <pc:sldMk cId="3764158981" sldId="288"/>
            <ac:picMk id="4" creationId="{DCA52A65-071E-1102-4AB2-5EDBC72CFBAD}"/>
          </ac:picMkLst>
        </pc:picChg>
        <pc:picChg chg="add mod">
          <ac:chgData name="Erberson Pinheiro" userId="c7a5b9113d4dffce" providerId="LiveId" clId="{AF347F9D-135A-4F29-AE38-4AB550BA48BB}" dt="2024-05-08T14:35:51.974" v="112" actId="1440"/>
          <ac:picMkLst>
            <pc:docMk/>
            <pc:sldMk cId="3764158981" sldId="288"/>
            <ac:picMk id="7170" creationId="{716FDA1D-20F6-CAEF-007B-A1677827F3AD}"/>
          </ac:picMkLst>
        </pc:picChg>
        <pc:picChg chg="add mod">
          <ac:chgData name="Erberson Pinheiro" userId="c7a5b9113d4dffce" providerId="LiveId" clId="{AF347F9D-135A-4F29-AE38-4AB550BA48BB}" dt="2024-05-08T14:35:51.974" v="112" actId="1440"/>
          <ac:picMkLst>
            <pc:docMk/>
            <pc:sldMk cId="3764158981" sldId="288"/>
            <ac:picMk id="7172" creationId="{DE06DBCB-847C-940D-B751-F52A18D834AE}"/>
          </ac:picMkLst>
        </pc:picChg>
      </pc:sldChg>
      <pc:sldChg chg="modSp mod">
        <pc:chgData name="Erberson Pinheiro" userId="c7a5b9113d4dffce" providerId="LiveId" clId="{AF347F9D-135A-4F29-AE38-4AB550BA48BB}" dt="2024-05-08T14:37:01.042" v="121" actId="14100"/>
        <pc:sldMkLst>
          <pc:docMk/>
          <pc:sldMk cId="490915456" sldId="289"/>
        </pc:sldMkLst>
        <pc:spChg chg="mod">
          <ac:chgData name="Erberson Pinheiro" userId="c7a5b9113d4dffce" providerId="LiveId" clId="{AF347F9D-135A-4F29-AE38-4AB550BA48BB}" dt="2024-05-08T14:36:29.626" v="120" actId="20577"/>
          <ac:spMkLst>
            <pc:docMk/>
            <pc:sldMk cId="490915456" sldId="289"/>
            <ac:spMk id="2" creationId="{65757CF6-9F8D-64E6-BE95-7B98D9AE154C}"/>
          </ac:spMkLst>
        </pc:spChg>
        <pc:picChg chg="mod">
          <ac:chgData name="Erberson Pinheiro" userId="c7a5b9113d4dffce" providerId="LiveId" clId="{AF347F9D-135A-4F29-AE38-4AB550BA48BB}" dt="2024-05-08T14:37:01.042" v="121" actId="14100"/>
          <ac:picMkLst>
            <pc:docMk/>
            <pc:sldMk cId="490915456" sldId="289"/>
            <ac:picMk id="4" creationId="{D6F389C1-9856-C76F-9107-D3BE90E2EF95}"/>
          </ac:picMkLst>
        </pc:picChg>
      </pc:sldChg>
      <pc:sldChg chg="modSp mod">
        <pc:chgData name="Erberson Pinheiro" userId="c7a5b9113d4dffce" providerId="LiveId" clId="{AF347F9D-135A-4F29-AE38-4AB550BA48BB}" dt="2024-05-08T14:37:21.373" v="126" actId="1076"/>
        <pc:sldMkLst>
          <pc:docMk/>
          <pc:sldMk cId="3687675588" sldId="290"/>
        </pc:sldMkLst>
        <pc:spChg chg="mod">
          <ac:chgData name="Erberson Pinheiro" userId="c7a5b9113d4dffce" providerId="LiveId" clId="{AF347F9D-135A-4F29-AE38-4AB550BA48BB}" dt="2024-05-08T14:37:16.103" v="124" actId="1076"/>
          <ac:spMkLst>
            <pc:docMk/>
            <pc:sldMk cId="3687675588" sldId="290"/>
            <ac:spMk id="2" creationId="{D68873CB-39C9-F9D4-289C-3F1783FEE0C0}"/>
          </ac:spMkLst>
        </pc:spChg>
        <pc:picChg chg="mod">
          <ac:chgData name="Erberson Pinheiro" userId="c7a5b9113d4dffce" providerId="LiveId" clId="{AF347F9D-135A-4F29-AE38-4AB550BA48BB}" dt="2024-05-08T14:37:21.373" v="126" actId="1076"/>
          <ac:picMkLst>
            <pc:docMk/>
            <pc:sldMk cId="3687675588" sldId="290"/>
            <ac:picMk id="4" creationId="{A5A17966-39D1-B58F-4249-B89772E3620B}"/>
          </ac:picMkLst>
        </pc:picChg>
      </pc:sldChg>
      <pc:sldChg chg="modSp mod">
        <pc:chgData name="Erberson Pinheiro" userId="c7a5b9113d4dffce" providerId="LiveId" clId="{AF347F9D-135A-4F29-AE38-4AB550BA48BB}" dt="2024-05-08T14:37:48.106" v="141" actId="1036"/>
        <pc:sldMkLst>
          <pc:docMk/>
          <pc:sldMk cId="1417253006" sldId="291"/>
        </pc:sldMkLst>
        <pc:spChg chg="mod">
          <ac:chgData name="Erberson Pinheiro" userId="c7a5b9113d4dffce" providerId="LiveId" clId="{AF347F9D-135A-4F29-AE38-4AB550BA48BB}" dt="2024-05-08T14:37:48.106" v="141" actId="1036"/>
          <ac:spMkLst>
            <pc:docMk/>
            <pc:sldMk cId="1417253006" sldId="291"/>
            <ac:spMk id="2" creationId="{DF0F62BE-0AFF-E35E-026E-E57DAADB7D8B}"/>
          </ac:spMkLst>
        </pc:spChg>
        <pc:picChg chg="mod">
          <ac:chgData name="Erberson Pinheiro" userId="c7a5b9113d4dffce" providerId="LiveId" clId="{AF347F9D-135A-4F29-AE38-4AB550BA48BB}" dt="2024-05-08T14:37:41.391" v="137" actId="1076"/>
          <ac:picMkLst>
            <pc:docMk/>
            <pc:sldMk cId="1417253006" sldId="291"/>
            <ac:picMk id="4" creationId="{F3382F61-46DF-5F27-C060-0DF0DDC662CC}"/>
          </ac:picMkLst>
        </pc:picChg>
      </pc:sldChg>
      <pc:sldChg chg="modSp mod">
        <pc:chgData name="Erberson Pinheiro" userId="c7a5b9113d4dffce" providerId="LiveId" clId="{AF347F9D-135A-4F29-AE38-4AB550BA48BB}" dt="2024-05-08T14:38:26.698" v="144" actId="1076"/>
        <pc:sldMkLst>
          <pc:docMk/>
          <pc:sldMk cId="3190729416" sldId="292"/>
        </pc:sldMkLst>
        <pc:spChg chg="mod">
          <ac:chgData name="Erberson Pinheiro" userId="c7a5b9113d4dffce" providerId="LiveId" clId="{AF347F9D-135A-4F29-AE38-4AB550BA48BB}" dt="2024-05-08T14:37:58.697" v="142" actId="113"/>
          <ac:spMkLst>
            <pc:docMk/>
            <pc:sldMk cId="3190729416" sldId="292"/>
            <ac:spMk id="2" creationId="{4CBA2CAD-E668-864F-1187-462EA82414FE}"/>
          </ac:spMkLst>
        </pc:spChg>
        <pc:picChg chg="mod">
          <ac:chgData name="Erberson Pinheiro" userId="c7a5b9113d4dffce" providerId="LiveId" clId="{AF347F9D-135A-4F29-AE38-4AB550BA48BB}" dt="2024-05-08T14:38:26.698" v="144" actId="1076"/>
          <ac:picMkLst>
            <pc:docMk/>
            <pc:sldMk cId="3190729416" sldId="292"/>
            <ac:picMk id="4" creationId="{4F93C07F-8085-D90C-3BE1-5F4683113CF5}"/>
          </ac:picMkLst>
        </pc:picChg>
      </pc:sldChg>
      <pc:sldChg chg="addSp delSp modSp mod">
        <pc:chgData name="Erberson Pinheiro" userId="c7a5b9113d4dffce" providerId="LiveId" clId="{AF347F9D-135A-4F29-AE38-4AB550BA48BB}" dt="2024-05-08T14:58:20.694" v="159" actId="14100"/>
        <pc:sldMkLst>
          <pc:docMk/>
          <pc:sldMk cId="2726234122" sldId="293"/>
        </pc:sldMkLst>
        <pc:picChg chg="del mod">
          <ac:chgData name="Erberson Pinheiro" userId="c7a5b9113d4dffce" providerId="LiveId" clId="{AF347F9D-135A-4F29-AE38-4AB550BA48BB}" dt="2024-05-08T14:58:12.739" v="155" actId="478"/>
          <ac:picMkLst>
            <pc:docMk/>
            <pc:sldMk cId="2726234122" sldId="293"/>
            <ac:picMk id="4" creationId="{C59426B5-E816-1FB0-232B-29A801AF9E4A}"/>
          </ac:picMkLst>
        </pc:picChg>
        <pc:picChg chg="add mod">
          <ac:chgData name="Erberson Pinheiro" userId="c7a5b9113d4dffce" providerId="LiveId" clId="{AF347F9D-135A-4F29-AE38-4AB550BA48BB}" dt="2024-05-08T14:58:20.694" v="159" actId="14100"/>
          <ac:picMkLst>
            <pc:docMk/>
            <pc:sldMk cId="2726234122" sldId="293"/>
            <ac:picMk id="8194" creationId="{95D10D90-5B2B-C801-C469-2F4C60739DE9}"/>
          </ac:picMkLst>
        </pc:picChg>
      </pc:sldChg>
      <pc:sldChg chg="modSp mod">
        <pc:chgData name="Erberson Pinheiro" userId="c7a5b9113d4dffce" providerId="LiveId" clId="{AF347F9D-135A-4F29-AE38-4AB550BA48BB}" dt="2024-05-08T15:11:05.927" v="165" actId="1076"/>
        <pc:sldMkLst>
          <pc:docMk/>
          <pc:sldMk cId="526750821" sldId="294"/>
        </pc:sldMkLst>
        <pc:spChg chg="mod">
          <ac:chgData name="Erberson Pinheiro" userId="c7a5b9113d4dffce" providerId="LiveId" clId="{AF347F9D-135A-4F29-AE38-4AB550BA48BB}" dt="2024-05-08T14:58:48.561" v="160" actId="113"/>
          <ac:spMkLst>
            <pc:docMk/>
            <pc:sldMk cId="526750821" sldId="294"/>
            <ac:spMk id="2" creationId="{6B0B47D0-C53B-53BC-6165-4D51C83C953B}"/>
          </ac:spMkLst>
        </pc:spChg>
        <pc:picChg chg="mod">
          <ac:chgData name="Erberson Pinheiro" userId="c7a5b9113d4dffce" providerId="LiveId" clId="{AF347F9D-135A-4F29-AE38-4AB550BA48BB}" dt="2024-05-08T15:11:05.927" v="165" actId="1076"/>
          <ac:picMkLst>
            <pc:docMk/>
            <pc:sldMk cId="526750821" sldId="294"/>
            <ac:picMk id="6" creationId="{78C25CDA-0170-CCD6-4A12-A688824F23F8}"/>
          </ac:picMkLst>
        </pc:picChg>
      </pc:sldChg>
      <pc:sldChg chg="addSp delSp modSp mod">
        <pc:chgData name="Erberson Pinheiro" userId="c7a5b9113d4dffce" providerId="LiveId" clId="{AF347F9D-135A-4F29-AE38-4AB550BA48BB}" dt="2024-05-08T15:13:42.830" v="178" actId="1036"/>
        <pc:sldMkLst>
          <pc:docMk/>
          <pc:sldMk cId="3271335925" sldId="295"/>
        </pc:sldMkLst>
        <pc:spChg chg="mod">
          <ac:chgData name="Erberson Pinheiro" userId="c7a5b9113d4dffce" providerId="LiveId" clId="{AF347F9D-135A-4F29-AE38-4AB550BA48BB}" dt="2024-05-08T15:13:42.830" v="178" actId="1036"/>
          <ac:spMkLst>
            <pc:docMk/>
            <pc:sldMk cId="3271335925" sldId="295"/>
            <ac:spMk id="2" creationId="{E39B78AB-EACC-70C9-2D93-81B835B804A2}"/>
          </ac:spMkLst>
        </pc:spChg>
        <pc:picChg chg="del">
          <ac:chgData name="Erberson Pinheiro" userId="c7a5b9113d4dffce" providerId="LiveId" clId="{AF347F9D-135A-4F29-AE38-4AB550BA48BB}" dt="2024-05-08T15:11:21.176" v="166" actId="478"/>
          <ac:picMkLst>
            <pc:docMk/>
            <pc:sldMk cId="3271335925" sldId="295"/>
            <ac:picMk id="4" creationId="{882CB9FF-C4B3-6712-F3C3-4B4B193FEE09}"/>
          </ac:picMkLst>
        </pc:picChg>
        <pc:picChg chg="add mod">
          <ac:chgData name="Erberson Pinheiro" userId="c7a5b9113d4dffce" providerId="LiveId" clId="{AF347F9D-135A-4F29-AE38-4AB550BA48BB}" dt="2024-05-08T15:13:39.168" v="171" actId="1076"/>
          <ac:picMkLst>
            <pc:docMk/>
            <pc:sldMk cId="3271335925" sldId="295"/>
            <ac:picMk id="9218" creationId="{B3315A57-A57C-477F-6721-F63E63CD3235}"/>
          </ac:picMkLst>
        </pc:picChg>
      </pc:sldChg>
      <pc:sldChg chg="modSp mod">
        <pc:chgData name="Erberson Pinheiro" userId="c7a5b9113d4dffce" providerId="LiveId" clId="{AF347F9D-135A-4F29-AE38-4AB550BA48BB}" dt="2024-05-08T15:13:48.109" v="179" actId="113"/>
        <pc:sldMkLst>
          <pc:docMk/>
          <pc:sldMk cId="1398426903" sldId="296"/>
        </pc:sldMkLst>
        <pc:spChg chg="mod">
          <ac:chgData name="Erberson Pinheiro" userId="c7a5b9113d4dffce" providerId="LiveId" clId="{AF347F9D-135A-4F29-AE38-4AB550BA48BB}" dt="2024-05-08T15:13:48.109" v="179" actId="113"/>
          <ac:spMkLst>
            <pc:docMk/>
            <pc:sldMk cId="1398426903" sldId="296"/>
            <ac:spMk id="2" creationId="{8BEE9DDA-24A1-39D6-FCE4-E99EBD876818}"/>
          </ac:spMkLst>
        </pc:spChg>
      </pc:sldChg>
      <pc:sldChg chg="modSp mod">
        <pc:chgData name="Erberson Pinheiro" userId="c7a5b9113d4dffce" providerId="LiveId" clId="{AF347F9D-135A-4F29-AE38-4AB550BA48BB}" dt="2024-05-08T15:15:01.111" v="206" actId="123"/>
        <pc:sldMkLst>
          <pc:docMk/>
          <pc:sldMk cId="4047415002" sldId="297"/>
        </pc:sldMkLst>
        <pc:spChg chg="mod">
          <ac:chgData name="Erberson Pinheiro" userId="c7a5b9113d4dffce" providerId="LiveId" clId="{AF347F9D-135A-4F29-AE38-4AB550BA48BB}" dt="2024-05-08T15:15:01.111" v="206" actId="123"/>
          <ac:spMkLst>
            <pc:docMk/>
            <pc:sldMk cId="4047415002" sldId="297"/>
            <ac:spMk id="2" creationId="{5039C024-1788-AAB2-130F-153DB05DC60F}"/>
          </ac:spMkLst>
        </pc:spChg>
      </pc:sldChg>
      <pc:sldChg chg="modSp mod">
        <pc:chgData name="Erberson Pinheiro" userId="c7a5b9113d4dffce" providerId="LiveId" clId="{AF347F9D-135A-4F29-AE38-4AB550BA48BB}" dt="2024-05-08T15:16:49.767" v="244" actId="1076"/>
        <pc:sldMkLst>
          <pc:docMk/>
          <pc:sldMk cId="468634753" sldId="298"/>
        </pc:sldMkLst>
        <pc:spChg chg="mod">
          <ac:chgData name="Erberson Pinheiro" userId="c7a5b9113d4dffce" providerId="LiveId" clId="{AF347F9D-135A-4F29-AE38-4AB550BA48BB}" dt="2024-05-08T15:16:40.498" v="241" actId="1076"/>
          <ac:spMkLst>
            <pc:docMk/>
            <pc:sldMk cId="468634753" sldId="298"/>
            <ac:spMk id="2" creationId="{11BB87A9-2E60-CC37-45BA-60AFA6DFBF85}"/>
          </ac:spMkLst>
        </pc:spChg>
        <pc:picChg chg="mod">
          <ac:chgData name="Erberson Pinheiro" userId="c7a5b9113d4dffce" providerId="LiveId" clId="{AF347F9D-135A-4F29-AE38-4AB550BA48BB}" dt="2024-05-08T15:16:49.767" v="244" actId="1076"/>
          <ac:picMkLst>
            <pc:docMk/>
            <pc:sldMk cId="468634753" sldId="298"/>
            <ac:picMk id="4" creationId="{30AEA84F-282D-E14C-D4A5-F9D8C048ED37}"/>
          </ac:picMkLst>
        </pc:picChg>
      </pc:sldChg>
      <pc:sldChg chg="addSp delSp modSp mod">
        <pc:chgData name="Erberson Pinheiro" userId="c7a5b9113d4dffce" providerId="LiveId" clId="{AF347F9D-135A-4F29-AE38-4AB550BA48BB}" dt="2024-05-08T15:17:32.990" v="255" actId="1076"/>
        <pc:sldMkLst>
          <pc:docMk/>
          <pc:sldMk cId="2964174527" sldId="299"/>
        </pc:sldMkLst>
        <pc:spChg chg="mod">
          <ac:chgData name="Erberson Pinheiro" userId="c7a5b9113d4dffce" providerId="LiveId" clId="{AF347F9D-135A-4F29-AE38-4AB550BA48BB}" dt="2024-05-08T15:17:15.364" v="250" actId="1076"/>
          <ac:spMkLst>
            <pc:docMk/>
            <pc:sldMk cId="2964174527" sldId="299"/>
            <ac:spMk id="2" creationId="{7FFADFB2-607C-BFD4-3063-A4522AFA3868}"/>
          </ac:spMkLst>
        </pc:spChg>
        <pc:spChg chg="add mod">
          <ac:chgData name="Erberson Pinheiro" userId="c7a5b9113d4dffce" providerId="LiveId" clId="{AF347F9D-135A-4F29-AE38-4AB550BA48BB}" dt="2024-05-08T15:17:08.065" v="249" actId="1076"/>
          <ac:spMkLst>
            <pc:docMk/>
            <pc:sldMk cId="2964174527" sldId="299"/>
            <ac:spMk id="3" creationId="{D2CC2BBE-BFB5-AAA5-14F2-5DC00566B9F0}"/>
          </ac:spMkLst>
        </pc:spChg>
        <pc:picChg chg="del">
          <ac:chgData name="Erberson Pinheiro" userId="c7a5b9113d4dffce" providerId="LiveId" clId="{AF347F9D-135A-4F29-AE38-4AB550BA48BB}" dt="2024-05-08T15:16:56.321" v="245" actId="478"/>
          <ac:picMkLst>
            <pc:docMk/>
            <pc:sldMk cId="2964174527" sldId="299"/>
            <ac:picMk id="4" creationId="{D97F7466-7481-451E-8B53-852510E6C578}"/>
          </ac:picMkLst>
        </pc:picChg>
        <pc:picChg chg="add mod">
          <ac:chgData name="Erberson Pinheiro" userId="c7a5b9113d4dffce" providerId="LiveId" clId="{AF347F9D-135A-4F29-AE38-4AB550BA48BB}" dt="2024-05-08T15:17:32.990" v="255" actId="1076"/>
          <ac:picMkLst>
            <pc:docMk/>
            <pc:sldMk cId="2964174527" sldId="299"/>
            <ac:picMk id="6" creationId="{5E80FB2D-5673-F547-05F0-3299DA92AEBD}"/>
          </ac:picMkLst>
        </pc:picChg>
      </pc:sldChg>
      <pc:sldChg chg="delSp modSp del mod">
        <pc:chgData name="Erberson Pinheiro" userId="c7a5b9113d4dffce" providerId="LiveId" clId="{AF347F9D-135A-4F29-AE38-4AB550BA48BB}" dt="2024-05-08T15:17:39.629" v="256" actId="47"/>
        <pc:sldMkLst>
          <pc:docMk/>
          <pc:sldMk cId="455982481" sldId="300"/>
        </pc:sldMkLst>
        <pc:spChg chg="del mod">
          <ac:chgData name="Erberson Pinheiro" userId="c7a5b9113d4dffce" providerId="LiveId" clId="{AF347F9D-135A-4F29-AE38-4AB550BA48BB}" dt="2024-05-08T15:17:03.561" v="247" actId="21"/>
          <ac:spMkLst>
            <pc:docMk/>
            <pc:sldMk cId="455982481" sldId="300"/>
            <ac:spMk id="2" creationId="{D2CC2BBE-BFB5-AAA5-14F2-5DC00566B9F0}"/>
          </ac:spMkLst>
        </pc:spChg>
        <pc:picChg chg="del">
          <ac:chgData name="Erberson Pinheiro" userId="c7a5b9113d4dffce" providerId="LiveId" clId="{AF347F9D-135A-4F29-AE38-4AB550BA48BB}" dt="2024-05-08T15:15:54.575" v="233" actId="478"/>
          <ac:picMkLst>
            <pc:docMk/>
            <pc:sldMk cId="455982481" sldId="300"/>
            <ac:picMk id="4" creationId="{1481BD6B-E6F9-8318-8516-AD06E28C9C90}"/>
          </ac:picMkLst>
        </pc:picChg>
      </pc:sldChg>
      <pc:sldChg chg="addSp delSp modSp mod">
        <pc:chgData name="Erberson Pinheiro" userId="c7a5b9113d4dffce" providerId="LiveId" clId="{AF347F9D-135A-4F29-AE38-4AB550BA48BB}" dt="2024-05-08T15:20:34.519" v="268" actId="1035"/>
        <pc:sldMkLst>
          <pc:docMk/>
          <pc:sldMk cId="3874396214" sldId="301"/>
        </pc:sldMkLst>
        <pc:spChg chg="mod">
          <ac:chgData name="Erberson Pinheiro" userId="c7a5b9113d4dffce" providerId="LiveId" clId="{AF347F9D-135A-4F29-AE38-4AB550BA48BB}" dt="2024-05-08T15:17:47.779" v="257" actId="1076"/>
          <ac:spMkLst>
            <pc:docMk/>
            <pc:sldMk cId="3874396214" sldId="301"/>
            <ac:spMk id="2" creationId="{4C795BBA-9564-1228-7051-334ADD29D8A1}"/>
          </ac:spMkLst>
        </pc:spChg>
        <pc:picChg chg="del mod">
          <ac:chgData name="Erberson Pinheiro" userId="c7a5b9113d4dffce" providerId="LiveId" clId="{AF347F9D-135A-4F29-AE38-4AB550BA48BB}" dt="2024-05-08T15:17:52.774" v="259" actId="478"/>
          <ac:picMkLst>
            <pc:docMk/>
            <pc:sldMk cId="3874396214" sldId="301"/>
            <ac:picMk id="6" creationId="{D59DF0CA-CEAB-86BD-5689-CBE8E54CA689}"/>
          </ac:picMkLst>
        </pc:picChg>
        <pc:picChg chg="add mod">
          <ac:chgData name="Erberson Pinheiro" userId="c7a5b9113d4dffce" providerId="LiveId" clId="{AF347F9D-135A-4F29-AE38-4AB550BA48BB}" dt="2024-05-08T15:20:34.519" v="268" actId="1035"/>
          <ac:picMkLst>
            <pc:docMk/>
            <pc:sldMk cId="3874396214" sldId="301"/>
            <ac:picMk id="10242" creationId="{80812161-D785-0C6D-2B66-F1C875D992B8}"/>
          </ac:picMkLst>
        </pc:picChg>
      </pc:sldChg>
      <pc:sldChg chg="addSp delSp modSp mod modAnim">
        <pc:chgData name="Erberson Pinheiro" userId="c7a5b9113d4dffce" providerId="LiveId" clId="{AF347F9D-135A-4F29-AE38-4AB550BA48BB}" dt="2024-05-08T15:32:45.678" v="335"/>
        <pc:sldMkLst>
          <pc:docMk/>
          <pc:sldMk cId="1083415626" sldId="302"/>
        </pc:sldMkLst>
        <pc:spChg chg="mod">
          <ac:chgData name="Erberson Pinheiro" userId="c7a5b9113d4dffce" providerId="LiveId" clId="{AF347F9D-135A-4F29-AE38-4AB550BA48BB}" dt="2024-05-08T15:18:01.508" v="260" actId="113"/>
          <ac:spMkLst>
            <pc:docMk/>
            <pc:sldMk cId="1083415626" sldId="302"/>
            <ac:spMk id="2" creationId="{29E17322-8632-67E2-75EB-629F4D1CE52D}"/>
          </ac:spMkLst>
        </pc:spChg>
        <pc:picChg chg="add mod">
          <ac:chgData name="Erberson Pinheiro" userId="c7a5b9113d4dffce" providerId="LiveId" clId="{AF347F9D-135A-4F29-AE38-4AB550BA48BB}" dt="2024-05-08T15:22:46.463" v="280" actId="1440"/>
          <ac:picMkLst>
            <pc:docMk/>
            <pc:sldMk cId="1083415626" sldId="302"/>
            <ac:picMk id="3" creationId="{65EBC162-8314-DDB0-1585-1A9245BB3688}"/>
          </ac:picMkLst>
        </pc:picChg>
        <pc:picChg chg="del">
          <ac:chgData name="Erberson Pinheiro" userId="c7a5b9113d4dffce" providerId="LiveId" clId="{AF347F9D-135A-4F29-AE38-4AB550BA48BB}" dt="2024-05-08T15:20:42.395" v="269" actId="478"/>
          <ac:picMkLst>
            <pc:docMk/>
            <pc:sldMk cId="1083415626" sldId="302"/>
            <ac:picMk id="4" creationId="{F52AB18F-5D43-0C53-0000-EFF0E4C10D56}"/>
          </ac:picMkLst>
        </pc:picChg>
        <pc:picChg chg="add mod">
          <ac:chgData name="Erberson Pinheiro" userId="c7a5b9113d4dffce" providerId="LiveId" clId="{AF347F9D-135A-4F29-AE38-4AB550BA48BB}" dt="2024-05-08T15:22:46.463" v="280" actId="1440"/>
          <ac:picMkLst>
            <pc:docMk/>
            <pc:sldMk cId="1083415626" sldId="302"/>
            <ac:picMk id="5" creationId="{A8A8C4D3-DC36-2034-CED1-B8EDDE3A754C}"/>
          </ac:picMkLst>
        </pc:picChg>
      </pc:sldChg>
      <pc:sldChg chg="addSp delSp modSp mod">
        <pc:chgData name="Erberson Pinheiro" userId="c7a5b9113d4dffce" providerId="LiveId" clId="{AF347F9D-135A-4F29-AE38-4AB550BA48BB}" dt="2024-05-08T15:24:00.426" v="287" actId="1440"/>
        <pc:sldMkLst>
          <pc:docMk/>
          <pc:sldMk cId="4000960857" sldId="303"/>
        </pc:sldMkLst>
        <pc:spChg chg="mod">
          <ac:chgData name="Erberson Pinheiro" userId="c7a5b9113d4dffce" providerId="LiveId" clId="{AF347F9D-135A-4F29-AE38-4AB550BA48BB}" dt="2024-05-08T15:22:52.966" v="281" actId="113"/>
          <ac:spMkLst>
            <pc:docMk/>
            <pc:sldMk cId="4000960857" sldId="303"/>
            <ac:spMk id="2" creationId="{9CC11DA0-FA62-0A94-523A-FB2DF0EBB2AE}"/>
          </ac:spMkLst>
        </pc:spChg>
        <pc:picChg chg="del">
          <ac:chgData name="Erberson Pinheiro" userId="c7a5b9113d4dffce" providerId="LiveId" clId="{AF347F9D-135A-4F29-AE38-4AB550BA48BB}" dt="2024-05-08T15:23:15.059" v="282" actId="478"/>
          <ac:picMkLst>
            <pc:docMk/>
            <pc:sldMk cId="4000960857" sldId="303"/>
            <ac:picMk id="6" creationId="{08DE9CB5-8F0F-A42F-2344-EFEE766EECB9}"/>
          </ac:picMkLst>
        </pc:picChg>
        <pc:picChg chg="add mod">
          <ac:chgData name="Erberson Pinheiro" userId="c7a5b9113d4dffce" providerId="LiveId" clId="{AF347F9D-135A-4F29-AE38-4AB550BA48BB}" dt="2024-05-08T15:24:00.426" v="287" actId="1440"/>
          <ac:picMkLst>
            <pc:docMk/>
            <pc:sldMk cId="4000960857" sldId="303"/>
            <ac:picMk id="11266" creationId="{33D172C5-2FD1-9F09-EDA3-15E75B9108AB}"/>
          </ac:picMkLst>
        </pc:picChg>
      </pc:sldChg>
      <pc:sldChg chg="addSp delSp modSp mod">
        <pc:chgData name="Erberson Pinheiro" userId="c7a5b9113d4dffce" providerId="LiveId" clId="{AF347F9D-135A-4F29-AE38-4AB550BA48BB}" dt="2024-05-08T15:25:57.288" v="296" actId="1036"/>
        <pc:sldMkLst>
          <pc:docMk/>
          <pc:sldMk cId="2948724610" sldId="304"/>
        </pc:sldMkLst>
        <pc:spChg chg="mod">
          <ac:chgData name="Erberson Pinheiro" userId="c7a5b9113d4dffce" providerId="LiveId" clId="{AF347F9D-135A-4F29-AE38-4AB550BA48BB}" dt="2024-05-08T15:25:57.288" v="296" actId="1036"/>
          <ac:spMkLst>
            <pc:docMk/>
            <pc:sldMk cId="2948724610" sldId="304"/>
            <ac:spMk id="2" creationId="{CF8BA9C6-7C9E-F132-1E26-E0C87F089E7B}"/>
          </ac:spMkLst>
        </pc:spChg>
        <pc:picChg chg="del">
          <ac:chgData name="Erberson Pinheiro" userId="c7a5b9113d4dffce" providerId="LiveId" clId="{AF347F9D-135A-4F29-AE38-4AB550BA48BB}" dt="2024-05-08T15:24:09.602" v="288" actId="478"/>
          <ac:picMkLst>
            <pc:docMk/>
            <pc:sldMk cId="2948724610" sldId="304"/>
            <ac:picMk id="4" creationId="{42764D59-C729-0436-1615-15B2F2FD0683}"/>
          </ac:picMkLst>
        </pc:picChg>
        <pc:picChg chg="add mod">
          <ac:chgData name="Erberson Pinheiro" userId="c7a5b9113d4dffce" providerId="LiveId" clId="{AF347F9D-135A-4F29-AE38-4AB550BA48BB}" dt="2024-05-08T15:25:53.124" v="292" actId="14100"/>
          <ac:picMkLst>
            <pc:docMk/>
            <pc:sldMk cId="2948724610" sldId="304"/>
            <ac:picMk id="12290" creationId="{33A0DF68-C34C-5C87-00BB-064FA6703C1D}"/>
          </ac:picMkLst>
        </pc:picChg>
      </pc:sldChg>
      <pc:sldChg chg="modSp mod">
        <pc:chgData name="Erberson Pinheiro" userId="c7a5b9113d4dffce" providerId="LiveId" clId="{AF347F9D-135A-4F29-AE38-4AB550BA48BB}" dt="2024-05-08T15:26:12.827" v="299" actId="1076"/>
        <pc:sldMkLst>
          <pc:docMk/>
          <pc:sldMk cId="755540922" sldId="305"/>
        </pc:sldMkLst>
        <pc:spChg chg="mod">
          <ac:chgData name="Erberson Pinheiro" userId="c7a5b9113d4dffce" providerId="LiveId" clId="{AF347F9D-135A-4F29-AE38-4AB550BA48BB}" dt="2024-05-08T15:26:01.737" v="297" actId="113"/>
          <ac:spMkLst>
            <pc:docMk/>
            <pc:sldMk cId="755540922" sldId="305"/>
            <ac:spMk id="2" creationId="{A19D0F4B-01D1-8AF6-D425-585C2BC06376}"/>
          </ac:spMkLst>
        </pc:spChg>
        <pc:picChg chg="mod">
          <ac:chgData name="Erberson Pinheiro" userId="c7a5b9113d4dffce" providerId="LiveId" clId="{AF347F9D-135A-4F29-AE38-4AB550BA48BB}" dt="2024-05-08T15:26:12.827" v="299" actId="1076"/>
          <ac:picMkLst>
            <pc:docMk/>
            <pc:sldMk cId="755540922" sldId="305"/>
            <ac:picMk id="4" creationId="{E3419666-953F-0140-A3F6-78A65FA24690}"/>
          </ac:picMkLst>
        </pc:picChg>
      </pc:sldChg>
      <pc:sldChg chg="addSp delSp modSp mod">
        <pc:chgData name="Erberson Pinheiro" userId="c7a5b9113d4dffce" providerId="LiveId" clId="{AF347F9D-135A-4F29-AE38-4AB550BA48BB}" dt="2024-05-08T15:27:08.441" v="303" actId="1440"/>
        <pc:sldMkLst>
          <pc:docMk/>
          <pc:sldMk cId="2033731353" sldId="307"/>
        </pc:sldMkLst>
        <pc:picChg chg="del">
          <ac:chgData name="Erberson Pinheiro" userId="c7a5b9113d4dffce" providerId="LiveId" clId="{AF347F9D-135A-4F29-AE38-4AB550BA48BB}" dt="2024-05-08T15:26:27.193" v="300" actId="478"/>
          <ac:picMkLst>
            <pc:docMk/>
            <pc:sldMk cId="2033731353" sldId="307"/>
            <ac:picMk id="4" creationId="{C4CFC6D7-938F-B698-B4CA-6CE20852683F}"/>
          </ac:picMkLst>
        </pc:picChg>
        <pc:picChg chg="add mod">
          <ac:chgData name="Erberson Pinheiro" userId="c7a5b9113d4dffce" providerId="LiveId" clId="{AF347F9D-135A-4F29-AE38-4AB550BA48BB}" dt="2024-05-08T15:27:08.441" v="303" actId="1440"/>
          <ac:picMkLst>
            <pc:docMk/>
            <pc:sldMk cId="2033731353" sldId="307"/>
            <ac:picMk id="13314" creationId="{2FCC289D-4234-EAD9-B6B2-5BA2FE3B606D}"/>
          </ac:picMkLst>
        </pc:picChg>
      </pc:sldChg>
      <pc:sldChg chg="modSp mod">
        <pc:chgData name="Erberson Pinheiro" userId="c7a5b9113d4dffce" providerId="LiveId" clId="{AF347F9D-135A-4F29-AE38-4AB550BA48BB}" dt="2024-05-08T15:27:30.579" v="305" actId="1076"/>
        <pc:sldMkLst>
          <pc:docMk/>
          <pc:sldMk cId="1211543523" sldId="308"/>
        </pc:sldMkLst>
        <pc:picChg chg="mod">
          <ac:chgData name="Erberson Pinheiro" userId="c7a5b9113d4dffce" providerId="LiveId" clId="{AF347F9D-135A-4F29-AE38-4AB550BA48BB}" dt="2024-05-08T15:27:30.579" v="305" actId="1076"/>
          <ac:picMkLst>
            <pc:docMk/>
            <pc:sldMk cId="1211543523" sldId="308"/>
            <ac:picMk id="8" creationId="{84A13D61-4396-A77A-53B5-9AB1B095BAAE}"/>
          </ac:picMkLst>
        </pc:picChg>
      </pc:sldChg>
      <pc:sldChg chg="addSp delSp modSp mod modAnim">
        <pc:chgData name="Erberson Pinheiro" userId="c7a5b9113d4dffce" providerId="LiveId" clId="{AF347F9D-135A-4F29-AE38-4AB550BA48BB}" dt="2024-05-08T15:28:29.345" v="313" actId="1076"/>
        <pc:sldMkLst>
          <pc:docMk/>
          <pc:sldMk cId="23632094" sldId="309"/>
        </pc:sldMkLst>
        <pc:spChg chg="mod">
          <ac:chgData name="Erberson Pinheiro" userId="c7a5b9113d4dffce" providerId="LiveId" clId="{AF347F9D-135A-4F29-AE38-4AB550BA48BB}" dt="2024-05-08T15:28:21.248" v="309" actId="1076"/>
          <ac:spMkLst>
            <pc:docMk/>
            <pc:sldMk cId="23632094" sldId="309"/>
            <ac:spMk id="2" creationId="{433B6904-BF06-DF57-1C45-FDC76E1AF706}"/>
          </ac:spMkLst>
        </pc:spChg>
        <pc:picChg chg="add mod">
          <ac:chgData name="Erberson Pinheiro" userId="c7a5b9113d4dffce" providerId="LiveId" clId="{AF347F9D-135A-4F29-AE38-4AB550BA48BB}" dt="2024-05-08T15:28:29.345" v="313" actId="1076"/>
          <ac:picMkLst>
            <pc:docMk/>
            <pc:sldMk cId="23632094" sldId="309"/>
            <ac:picMk id="3" creationId="{A9D6052C-EB7A-7356-C744-22B5D8F18517}"/>
          </ac:picMkLst>
        </pc:picChg>
        <pc:picChg chg="del">
          <ac:chgData name="Erberson Pinheiro" userId="c7a5b9113d4dffce" providerId="LiveId" clId="{AF347F9D-135A-4F29-AE38-4AB550BA48BB}" dt="2024-05-08T15:27:40.421" v="306" actId="478"/>
          <ac:picMkLst>
            <pc:docMk/>
            <pc:sldMk cId="23632094" sldId="309"/>
            <ac:picMk id="4" creationId="{6660385C-D8D3-BE8F-6B8F-9D706EE2CAF6}"/>
          </ac:picMkLst>
        </pc:picChg>
      </pc:sldChg>
      <pc:sldChg chg="addSp delSp modSp mod">
        <pc:chgData name="Erberson Pinheiro" userId="c7a5b9113d4dffce" providerId="LiveId" clId="{AF347F9D-135A-4F29-AE38-4AB550BA48BB}" dt="2024-05-08T15:30:01.911" v="321" actId="1440"/>
        <pc:sldMkLst>
          <pc:docMk/>
          <pc:sldMk cId="3707266538" sldId="310"/>
        </pc:sldMkLst>
        <pc:spChg chg="mod">
          <ac:chgData name="Erberson Pinheiro" userId="c7a5b9113d4dffce" providerId="LiveId" clId="{AF347F9D-135A-4F29-AE38-4AB550BA48BB}" dt="2024-05-08T15:29:57.434" v="320" actId="1076"/>
          <ac:spMkLst>
            <pc:docMk/>
            <pc:sldMk cId="3707266538" sldId="310"/>
            <ac:spMk id="2" creationId="{3099DB7E-F114-5D75-9694-A1CD4852524A}"/>
          </ac:spMkLst>
        </pc:spChg>
        <pc:picChg chg="del">
          <ac:chgData name="Erberson Pinheiro" userId="c7a5b9113d4dffce" providerId="LiveId" clId="{AF347F9D-135A-4F29-AE38-4AB550BA48BB}" dt="2024-05-08T15:28:37.325" v="315" actId="478"/>
          <ac:picMkLst>
            <pc:docMk/>
            <pc:sldMk cId="3707266538" sldId="310"/>
            <ac:picMk id="4" creationId="{3DF77A7D-216E-2764-CC1F-D311E8695F41}"/>
          </ac:picMkLst>
        </pc:picChg>
        <pc:picChg chg="add mod">
          <ac:chgData name="Erberson Pinheiro" userId="c7a5b9113d4dffce" providerId="LiveId" clId="{AF347F9D-135A-4F29-AE38-4AB550BA48BB}" dt="2024-05-08T15:30:01.911" v="321" actId="1440"/>
          <ac:picMkLst>
            <pc:docMk/>
            <pc:sldMk cId="3707266538" sldId="310"/>
            <ac:picMk id="14338" creationId="{1F45188F-C282-562B-74BF-DE2A94E3198C}"/>
          </ac:picMkLst>
        </pc:picChg>
      </pc:sldChg>
      <pc:sldChg chg="modSp mod">
        <pc:chgData name="Erberson Pinheiro" userId="c7a5b9113d4dffce" providerId="LiveId" clId="{AF347F9D-135A-4F29-AE38-4AB550BA48BB}" dt="2024-05-08T15:30:58.958" v="326" actId="1076"/>
        <pc:sldMkLst>
          <pc:docMk/>
          <pc:sldMk cId="3311313500" sldId="312"/>
        </pc:sldMkLst>
        <pc:spChg chg="mod">
          <ac:chgData name="Erberson Pinheiro" userId="c7a5b9113d4dffce" providerId="LiveId" clId="{AF347F9D-135A-4F29-AE38-4AB550BA48BB}" dt="2024-05-08T15:30:58.958" v="326" actId="1076"/>
          <ac:spMkLst>
            <pc:docMk/>
            <pc:sldMk cId="3311313500" sldId="312"/>
            <ac:spMk id="2" creationId="{C2E6B187-5FFD-2A73-8682-2C04F3C90CB5}"/>
          </ac:spMkLst>
        </pc:spChg>
      </pc:sldChg>
      <pc:sldChg chg="modSp mod">
        <pc:chgData name="Erberson Pinheiro" userId="c7a5b9113d4dffce" providerId="LiveId" clId="{AF347F9D-135A-4F29-AE38-4AB550BA48BB}" dt="2024-05-08T15:31:14.355" v="332" actId="1076"/>
        <pc:sldMkLst>
          <pc:docMk/>
          <pc:sldMk cId="2492548092" sldId="313"/>
        </pc:sldMkLst>
        <pc:spChg chg="mod">
          <ac:chgData name="Erberson Pinheiro" userId="c7a5b9113d4dffce" providerId="LiveId" clId="{AF347F9D-135A-4F29-AE38-4AB550BA48BB}" dt="2024-05-08T15:31:14.355" v="332" actId="1076"/>
          <ac:spMkLst>
            <pc:docMk/>
            <pc:sldMk cId="2492548092" sldId="313"/>
            <ac:spMk id="2" creationId="{A947B9DD-E9E1-204A-38BC-21D7A581F129}"/>
          </ac:spMkLst>
        </pc:spChg>
      </pc:sldChg>
      <pc:sldChg chg="modSp mod">
        <pc:chgData name="Erberson Pinheiro" userId="c7a5b9113d4dffce" providerId="LiveId" clId="{AF347F9D-135A-4F29-AE38-4AB550BA48BB}" dt="2024-05-08T15:14:43.963" v="189" actId="1076"/>
        <pc:sldMkLst>
          <pc:docMk/>
          <pc:sldMk cId="4265799733" sldId="314"/>
        </pc:sldMkLst>
        <pc:spChg chg="mod">
          <ac:chgData name="Erberson Pinheiro" userId="c7a5b9113d4dffce" providerId="LiveId" clId="{AF347F9D-135A-4F29-AE38-4AB550BA48BB}" dt="2024-05-08T15:14:43.963" v="189" actId="1076"/>
          <ac:spMkLst>
            <pc:docMk/>
            <pc:sldMk cId="4265799733" sldId="314"/>
            <ac:spMk id="2" creationId="{88C0A828-3A35-38C8-D2B6-9A43438A0B7D}"/>
          </ac:spMkLst>
        </pc:spChg>
      </pc:sldChg>
      <pc:sldChg chg="modSp mod">
        <pc:chgData name="Erberson Pinheiro" userId="c7a5b9113d4dffce" providerId="LiveId" clId="{AF347F9D-135A-4F29-AE38-4AB550BA48BB}" dt="2024-05-08T15:14:20.526" v="182" actId="1076"/>
        <pc:sldMkLst>
          <pc:docMk/>
          <pc:sldMk cId="3282547216" sldId="317"/>
        </pc:sldMkLst>
        <pc:spChg chg="mod">
          <ac:chgData name="Erberson Pinheiro" userId="c7a5b9113d4dffce" providerId="LiveId" clId="{AF347F9D-135A-4F29-AE38-4AB550BA48BB}" dt="2024-05-08T15:14:10.823" v="180" actId="1076"/>
          <ac:spMkLst>
            <pc:docMk/>
            <pc:sldMk cId="3282547216" sldId="317"/>
            <ac:spMk id="2" creationId="{B59F5064-F68B-77DD-6635-71B7623902E6}"/>
          </ac:spMkLst>
        </pc:spChg>
        <pc:picChg chg="mod">
          <ac:chgData name="Erberson Pinheiro" userId="c7a5b9113d4dffce" providerId="LiveId" clId="{AF347F9D-135A-4F29-AE38-4AB550BA48BB}" dt="2024-05-08T15:14:20.526" v="182" actId="1076"/>
          <ac:picMkLst>
            <pc:docMk/>
            <pc:sldMk cId="3282547216" sldId="317"/>
            <ac:picMk id="4" creationId="{1D011AD6-42C8-D14C-39B2-4DA0D62E417B}"/>
          </ac:picMkLst>
        </pc:picChg>
      </pc:sldChg>
      <pc:sldChg chg="addSp delSp modSp mod">
        <pc:chgData name="Erberson Pinheiro" userId="c7a5b9113d4dffce" providerId="LiveId" clId="{AF347F9D-135A-4F29-AE38-4AB550BA48BB}" dt="2024-05-08T14:29:18.927" v="102" actId="14100"/>
        <pc:sldMkLst>
          <pc:docMk/>
          <pc:sldMk cId="2146242383" sldId="319"/>
        </pc:sldMkLst>
        <pc:spChg chg="mod">
          <ac:chgData name="Erberson Pinheiro" userId="c7a5b9113d4dffce" providerId="LiveId" clId="{AF347F9D-135A-4F29-AE38-4AB550BA48BB}" dt="2024-05-08T14:29:13.895" v="101" actId="1076"/>
          <ac:spMkLst>
            <pc:docMk/>
            <pc:sldMk cId="2146242383" sldId="319"/>
            <ac:spMk id="2" creationId="{E3F67E49-96E6-3DDA-25AD-594334F76046}"/>
          </ac:spMkLst>
        </pc:spChg>
        <pc:picChg chg="del">
          <ac:chgData name="Erberson Pinheiro" userId="c7a5b9113d4dffce" providerId="LiveId" clId="{AF347F9D-135A-4F29-AE38-4AB550BA48BB}" dt="2024-05-08T14:28:06.033" v="93" actId="478"/>
          <ac:picMkLst>
            <pc:docMk/>
            <pc:sldMk cId="2146242383" sldId="319"/>
            <ac:picMk id="4" creationId="{6DBA4A3B-BEE6-7C03-3831-C64AE372DFFE}"/>
          </ac:picMkLst>
        </pc:picChg>
        <pc:picChg chg="add mod">
          <ac:chgData name="Erberson Pinheiro" userId="c7a5b9113d4dffce" providerId="LiveId" clId="{AF347F9D-135A-4F29-AE38-4AB550BA48BB}" dt="2024-05-08T14:29:18.927" v="102" actId="14100"/>
          <ac:picMkLst>
            <pc:docMk/>
            <pc:sldMk cId="2146242383" sldId="319"/>
            <ac:picMk id="5" creationId="{2A07CC91-8263-3225-1A58-C7F7C79D4E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F8CC58-5E58-DAF2-6CC3-8A6C95BE7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20AC6C-C8FF-B7D8-9D06-3BFD1F543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33E2F7-FCEE-1504-029A-998128B4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781D2FB-33E5-FC1E-523A-DA4E8D2C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E24C7C8-919E-3FAC-DE0E-38F046D1C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572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BD5500A-A0A7-5747-9BBA-B68E5E38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F6DC67B-3B34-7414-B984-313BA7207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6249975-8AE7-24C8-24D8-23861BDA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F37B19C-9D8C-D3DE-998D-9E6B2489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0C5E4E1-F30C-9512-4F3B-4CE65EF0A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30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E036CFD-8502-7BE1-12D3-67CC8B51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5D4C97DD-2BFF-D6B7-F2EA-687F67523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DDCB177-12E5-F1C6-0061-AF85E527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DB84C75-E4D2-A010-756D-0722790C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EA2EE90-230A-B1B1-3366-90C21E0F4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84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32A830-5589-7653-6E52-E3D8F6DC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A2298C65-36A3-AA3F-55F7-4996A3E3B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BB2B2E35-1E66-9DB4-B90F-3DDB5B039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8B13741-3D95-D62E-E95B-D74063A13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1C9F48E-E5D5-171B-2948-936BC7C3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BFE350F-81DB-02FA-E48A-284BB686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324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74DB59-A8A3-A60A-92F6-0351E7E2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86377E7-93BF-ADBA-71BC-4A98ED1CF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67CF954A-D460-3FB8-F60F-A455B97EF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617A63C6-F86E-7DB3-D992-F9E6299ED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4512909C-13B8-9CC6-46F8-6E4D4DFA80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2763104C-4389-34C6-3A39-06C109BD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EC6B4EFA-D99C-5F6E-7736-48A17CD4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EE82A983-1A4F-D1ED-70BC-E491448BE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95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D9917B-5292-9522-1DAF-A93D756EC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878FE676-F37C-4423-3F3D-F73C320D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A9E44E9-0A0B-3AF0-C994-78B2EBD9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C38EE7E9-0656-D6B1-DCA3-A6171A2F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58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E4E0D54D-DDD5-C748-0264-9B58F4FE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39282CDC-BD00-DDD9-A8F6-E21171F9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C5198F6-6727-577E-6CBD-1842FE36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56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96B3F39-7D66-3261-99B6-C4E641CB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8A54731-3C8A-2C62-90D3-AC04BD7B3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C0299020-2214-D8F2-B0B1-9904950E5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BFF9526C-70AB-422F-941D-053DB21B8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3D107407-5494-42C3-5F81-08AD4086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A67554C3-07D7-74B3-9F46-F042D16D1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74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2D1ACC1-ACD7-51C7-8A97-7275B6A3F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BFE4DAFF-02AD-2844-F48F-61EBDE50E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5A2C17B1-CBA6-F539-35B2-F305D7C78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5B7B18B-CF12-B2B9-A151-3E32BF1D5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684F4A7-8C19-5C64-85FA-171B92AF5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41DCAA31-A5C2-9DDD-79DF-331386D8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31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D9C5638-4243-AC7D-D41D-10E66AD94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BD794E55-3BAA-405E-58C0-05269ECB2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879C927-5A29-AC0B-4554-EF35D272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C1571EE-DCBE-63ED-A037-657E3336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B6876C6-84E6-EDF9-33C3-8837DE05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37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671CF3E-88CA-A5D0-6C4C-4C477878ED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C34C3C8-BFDE-6F89-58C5-576527385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559BDC1-538C-3956-BB97-C2E4202CB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86A2AB2-3093-BBFC-1546-09326482C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4404C1B-6C14-0E2F-18E3-4A40984E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08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6243B7E3-7B3A-868E-86C9-780DAA358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AA0F9F0-596E-5B08-193C-90BCCB723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303241C-7AE3-2130-BB0B-42B579019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8D00D-2F6D-4506-BE51-3E555BA8C499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8982B58-1749-A7C6-F1C3-F3C43551D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A6BFBA6-6586-701E-25F8-51D96155F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C9A3B-CB17-46FA-835E-0232FFF401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20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7FFC65B1-045D-2FF6-3F98-C3F790BFC566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prstClr val="white"/>
                </a:solidFill>
                <a:latin typeface="Georgia" panose="02040502050405020303" pitchFamily="18" charset="0"/>
              </a:rPr>
              <a:t>O</a:t>
            </a: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DISCÍPULO E 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ESPÍRITO SANTO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7005190C-B223-D97D-0CC1-29E642AF8B3B}"/>
              </a:ext>
            </a:extLst>
          </p:cNvPr>
          <p:cNvSpPr txBox="1"/>
          <p:nvPr/>
        </p:nvSpPr>
        <p:spPr>
          <a:xfrm>
            <a:off x="3011358" y="4951744"/>
            <a:ext cx="6573900" cy="4767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Nome do professor</a:t>
            </a:r>
          </a:p>
        </p:txBody>
      </p:sp>
      <p:sp>
        <p:nvSpPr>
          <p:cNvPr id="7" name="Retângulo de cantos arredondados 14">
            <a:extLst>
              <a:ext uri="{FF2B5EF4-FFF2-40B4-BE49-F238E27FC236}">
                <a16:creationId xmlns:a16="http://schemas.microsoft.com/office/drawing/2014/main" xmlns="" id="{7A3A43CC-BF9D-EE62-A443-13DF9A7BE391}"/>
              </a:ext>
            </a:extLst>
          </p:cNvPr>
          <p:cNvSpPr/>
          <p:nvPr/>
        </p:nvSpPr>
        <p:spPr>
          <a:xfrm>
            <a:off x="5301562" y="862544"/>
            <a:ext cx="1922429" cy="56477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LIÇÃO 9</a:t>
            </a:r>
          </a:p>
        </p:txBody>
      </p:sp>
    </p:spTree>
    <p:extLst>
      <p:ext uri="{BB962C8B-B14F-4D97-AF65-F5344CB8AC3E}">
        <p14:creationId xmlns:p14="http://schemas.microsoft.com/office/powerpoint/2010/main" val="192235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421640" y="4277920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"Mas recebereis a virtude do Espírito Santo, que há de vir sobre vós; e ser-me-eis testemunhas, tanto em Jerusalém como em toda a Judeia e Samaria, e até os confins da terra." (Atos 1.8)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E9ADE89-F93E-B127-D909-17AED86A0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951" y="147676"/>
            <a:ext cx="6694098" cy="3765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394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91811FE-1B57-45AE-0E2E-186A835E7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3C37415-BF71-DA97-A264-351959E0A0C0}"/>
              </a:ext>
            </a:extLst>
          </p:cNvPr>
          <p:cNvSpPr txBox="1"/>
          <p:nvPr/>
        </p:nvSpPr>
        <p:spPr>
          <a:xfrm>
            <a:off x="421639" y="1479511"/>
            <a:ext cx="11348720" cy="446079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Evidenciar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provas bíblicas da divindade e personalidade do Espírito Santo.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Relacionar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os principais nomes conferidos ao Espírito Santo.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Reconhecer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que o Espírito Santo é uma pessoa e não meramente uma influência, força ativa ou energia cósmica.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Apontar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as obras do Espírito Santo operadas nos pecadores, nos crentes e na igreja.</a:t>
            </a:r>
          </a:p>
        </p:txBody>
      </p:sp>
      <p:sp>
        <p:nvSpPr>
          <p:cNvPr id="3" name="Retângulo de cantos arredondados 14">
            <a:extLst>
              <a:ext uri="{FF2B5EF4-FFF2-40B4-BE49-F238E27FC236}">
                <a16:creationId xmlns:a16="http://schemas.microsoft.com/office/drawing/2014/main" xmlns="" id="{C7A6EE6F-5C69-946D-5AF9-C45E75FB8F68}"/>
              </a:ext>
            </a:extLst>
          </p:cNvPr>
          <p:cNvSpPr/>
          <p:nvPr/>
        </p:nvSpPr>
        <p:spPr>
          <a:xfrm>
            <a:off x="4660592" y="705842"/>
            <a:ext cx="2870815" cy="56477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29444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4A1DBF2C-8B06-D27F-42E6-39E7A614547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198684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EF4506-394E-F153-B772-AE2C5F19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F3E368-A584-6642-8DCF-AA94C009DC55}"/>
              </a:ext>
            </a:extLst>
          </p:cNvPr>
          <p:cNvSpPr txBox="1"/>
          <p:nvPr/>
        </p:nvSpPr>
        <p:spPr>
          <a:xfrm>
            <a:off x="421640" y="3255108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impossível escrever sobre qualquer dos temas enfocados nestas lições, sem fazer referências, explícita ou implícita, à Pessoa e aos atos do Espírito Santo. Não obstante, se faz necessário tratar deste assunto com clareza, a fim de dirimir quaisquer dúvidas que, porventura, existam por parte do aluno, sobre a Terceira Pessoa da Trindade.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EFEBC2B2-2897-FB8E-E9D8-93B02735FC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75" y="422032"/>
            <a:ext cx="4476650" cy="2518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640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46A2D25-B490-61A4-35AE-DE0CEE464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B84C49F-A5F4-0357-CB5E-43F7B1B7B824}"/>
              </a:ext>
            </a:extLst>
          </p:cNvPr>
          <p:cNvSpPr txBox="1"/>
          <p:nvPr/>
        </p:nvSpPr>
        <p:spPr>
          <a:xfrm>
            <a:off x="421640" y="438998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As Escrituras dão sobejas provas da personalidade do Espírito Santo. Ele não é apenas uma influência, força ativa ou energia cósmica, conforme ensinam as falsas religiões; mas, sim, um com o Pai e o Filho.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 é Deus (leia 1 João 5.6,7).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0480F0FF-6B43-403E-0BBA-62BC97D6F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29" y="186539"/>
            <a:ext cx="7182942" cy="4040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450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F84100A-F482-2DA0-91DA-C4D8F873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C2E6B187-5FFD-2A73-8682-2C04F3C90CB5}"/>
              </a:ext>
            </a:extLst>
          </p:cNvPr>
          <p:cNvSpPr/>
          <p:nvPr/>
        </p:nvSpPr>
        <p:spPr>
          <a:xfrm>
            <a:off x="2035835" y="2251494"/>
            <a:ext cx="8324490" cy="2355012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I. A NATUREZA DO ESPÍRITO SANTO</a:t>
            </a:r>
          </a:p>
        </p:txBody>
      </p:sp>
    </p:spTree>
    <p:extLst>
      <p:ext uri="{BB962C8B-B14F-4D97-AF65-F5344CB8AC3E}">
        <p14:creationId xmlns:p14="http://schemas.microsoft.com/office/powerpoint/2010/main" val="331131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0B5AAEB-99BF-9998-0E19-43E4B1199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D06BE20-1E1B-355D-AD6B-7970AD692359}"/>
              </a:ext>
            </a:extLst>
          </p:cNvPr>
          <p:cNvSpPr txBox="1"/>
          <p:nvPr/>
        </p:nvSpPr>
        <p:spPr>
          <a:xfrm>
            <a:off x="421640" y="4290844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Santo convence o homem do seu estado pecaminoso e da condenação eterna. Nesta lição, você aprenderá que o Espírito Santo é uma pessoa divina, tal como o Pai e o Filho.</a:t>
            </a:r>
          </a:p>
        </p:txBody>
      </p:sp>
      <p:pic>
        <p:nvPicPr>
          <p:cNvPr id="3" name="Imagem 2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3A9091BA-953C-AF64-BC3C-2D1ACEDCC0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2"/>
          <a:stretch/>
        </p:blipFill>
        <p:spPr>
          <a:xfrm>
            <a:off x="2897300" y="173655"/>
            <a:ext cx="6397400" cy="392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4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6904A19-EFEF-67E6-83DD-78F18BE7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DABBD1D-35FB-0B68-4A32-4D36DECCC9E9}"/>
              </a:ext>
            </a:extLst>
          </p:cNvPr>
          <p:cNvSpPr txBox="1"/>
          <p:nvPr/>
        </p:nvSpPr>
        <p:spPr>
          <a:xfrm>
            <a:off x="421640" y="3846482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Provas bíblicas da sua divindade.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Em Gênesis 1.2, você encontra a primeira referência ao Espírito Santo, o qual participou ativamente da criação. O Espírito Santo é da mesma essência divina que o Pai e o Filho, pois possui os mesmos atributos destes. Vejamos: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022CEA0-2ACA-F6AF-866C-32E4D1DE8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793" y="271480"/>
            <a:ext cx="6836414" cy="3178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901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CB4C710-0C16-3912-0424-B219890B3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C40FA08-9079-223D-0A19-331F04609972}"/>
              </a:ext>
            </a:extLst>
          </p:cNvPr>
          <p:cNvSpPr txBox="1"/>
          <p:nvPr/>
        </p:nvSpPr>
        <p:spPr>
          <a:xfrm>
            <a:off x="421640" y="5330490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a) Onipotência: Igualmente com o Pai e o Filho, Ele possui este atributo. É Onipotente: pode todas as coisas.</a:t>
            </a:r>
          </a:p>
        </p:txBody>
      </p:sp>
      <p:pic>
        <p:nvPicPr>
          <p:cNvPr id="1026" name="Picture 2" descr="Onipotência | Superpoderes Wiki | Fandom">
            <a:extLst>
              <a:ext uri="{FF2B5EF4-FFF2-40B4-BE49-F238E27FC236}">
                <a16:creationId xmlns:a16="http://schemas.microsoft.com/office/drawing/2014/main" xmlns="" id="{51046A8C-FB6A-493B-A363-118AA88F7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915" y="196146"/>
            <a:ext cx="6103788" cy="49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4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9EDB6D-5F39-8917-5391-040E47D0C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DC48973-CEAD-10EE-A141-BCEC572B41A2}"/>
              </a:ext>
            </a:extLst>
          </p:cNvPr>
          <p:cNvSpPr txBox="1"/>
          <p:nvPr/>
        </p:nvSpPr>
        <p:spPr>
          <a:xfrm>
            <a:off x="421639" y="4432986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b) Onisciência: Assim como o Pai e o Filho, o Espírito Santo tem pleno conhecimento de tudo. Seu saber é perfeito e infinito, em relação ao passado, presente e futuro. Ele é eterno: não tem princípio e nem fim. Leia Salmos 139.2.</a:t>
            </a:r>
          </a:p>
        </p:txBody>
      </p:sp>
      <p:pic>
        <p:nvPicPr>
          <p:cNvPr id="1026" name="Picture 2" descr="A Incrível VERDADE Sobre o CÉU - O Começo Da ETERNIDADE">
            <a:extLst>
              <a:ext uri="{FF2B5EF4-FFF2-40B4-BE49-F238E27FC236}">
                <a16:creationId xmlns:a16="http://schemas.microsoft.com/office/drawing/2014/main" xmlns="" id="{D509ED50-D108-A690-B7DE-418B66B43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39" y="349885"/>
            <a:ext cx="70104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ssado, presente e futuro Brand-News Brand-News">
            <a:extLst>
              <a:ext uri="{FF2B5EF4-FFF2-40B4-BE49-F238E27FC236}">
                <a16:creationId xmlns:a16="http://schemas.microsoft.com/office/drawing/2014/main" xmlns="" id="{E2770C68-29B3-ECAD-ADA1-6D8F95B42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519" y="349885"/>
            <a:ext cx="4053840" cy="394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391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54C09D3-7411-22AB-39EB-2CF8CD76C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7D38CDC-6FF8-855B-3B1B-30C8CB46EEA7}"/>
              </a:ext>
            </a:extLst>
          </p:cNvPr>
          <p:cNvSpPr txBox="1"/>
          <p:nvPr/>
        </p:nvSpPr>
        <p:spPr>
          <a:xfrm>
            <a:off x="421640" y="4287103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c) Onipresença: Você aprendeu que o Espírito Santo conhece todos os atos e pensamentos dos crentes. Ele perscruta o seu entendimento, pois está presente em todo lugar, de modo pleno. Leia Jeremias 23.23, 24.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F68DFF84-D8EB-336A-4A5D-D573C1C40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396" y="289421"/>
            <a:ext cx="6599208" cy="3807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119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372675D-5533-C676-FAAC-EBB110858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49F3170-0DD8-8070-542C-560FD0F11D3C}"/>
              </a:ext>
            </a:extLst>
          </p:cNvPr>
          <p:cNvSpPr txBox="1"/>
          <p:nvPr/>
        </p:nvSpPr>
        <p:spPr>
          <a:xfrm>
            <a:off x="421640" y="4253913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Provas da sua personalidade.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Santo, como já foi dito, é uma pessoa, e não uma influência ou energia cósmica; também não é a força ativa de Deus, como ensinam alguns.</a:t>
            </a:r>
          </a:p>
        </p:txBody>
      </p:sp>
      <p:pic>
        <p:nvPicPr>
          <p:cNvPr id="2050" name="Picture 2" descr="O Espírito Santo é uma Pessoa ou a força ativa de Deus? – Caminho do Senhor">
            <a:extLst>
              <a:ext uri="{FF2B5EF4-FFF2-40B4-BE49-F238E27FC236}">
                <a16:creationId xmlns:a16="http://schemas.microsoft.com/office/drawing/2014/main" xmlns="" id="{BF9DAE2E-D5C5-66E0-7756-306DB8AC8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8947"/>
            <a:ext cx="7620000" cy="38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32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C9A3704-EE61-AF5C-602D-7C8D27CF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D8D8F02-8824-5DF8-1DBE-8ACD5C35A797}"/>
              </a:ext>
            </a:extLst>
          </p:cNvPr>
          <p:cNvSpPr txBox="1"/>
          <p:nvPr/>
        </p:nvSpPr>
        <p:spPr>
          <a:xfrm>
            <a:off x="421640" y="3803747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 possui características e personalidade. Veja os seus os atributos pessoais: intelecto, volição (vontade) e sentimento (leia Romanos 8.27 e 1 Coríntios 2.10,11,16), onde se observa, claramente, a sua capacidade de examinar, conhecer e interceder.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37216E5-9004-0549-5359-FD6911361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15" y="227947"/>
            <a:ext cx="4479169" cy="3373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617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CB20B56-173A-9884-FE5B-00CF9F68A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A8C8B67-C6CC-11AF-6B2E-591171AD69A8}"/>
              </a:ext>
            </a:extLst>
          </p:cNvPr>
          <p:cNvSpPr txBox="1"/>
          <p:nvPr/>
        </p:nvSpPr>
        <p:spPr>
          <a:xfrm>
            <a:off x="421640" y="4746283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 se entristece e, também, tem ciúme (zelo) de nós. Leia Tiago 4.5. Considere, ainda, algumas atividades que atestam a personalidade do Espírito Santo: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6B3EEEAB-AC81-D567-BB06-AF12D97B812E}"/>
              </a:ext>
            </a:extLst>
          </p:cNvPr>
          <p:cNvSpPr/>
          <p:nvPr/>
        </p:nvSpPr>
        <p:spPr>
          <a:xfrm>
            <a:off x="3717985" y="464389"/>
            <a:ext cx="3786996" cy="390057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4" name="Picture 2" descr="imágenes de triste para whatsapp, fotos tristes para perfil masculino">
            <a:extLst>
              <a:ext uri="{FF2B5EF4-FFF2-40B4-BE49-F238E27FC236}">
                <a16:creationId xmlns:a16="http://schemas.microsoft.com/office/drawing/2014/main" xmlns="" id="{9B1CCBBF-691A-F811-DF7A-588622E90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85" y="464389"/>
            <a:ext cx="3786996" cy="378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328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9853AB9-63BB-22CB-2D5E-7B657D705ADF}"/>
              </a:ext>
            </a:extLst>
          </p:cNvPr>
          <p:cNvSpPr txBox="1"/>
          <p:nvPr/>
        </p:nvSpPr>
        <p:spPr>
          <a:xfrm>
            <a:off x="421640" y="477520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a) Revela (2 Pedro 1.21).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Bíblia, revelação de Deus à humanidade, foi escrita por homens inspirados pelo Espírito Santo.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D118708-D663-DA45-ACB7-BE27A52CB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921" y="144969"/>
            <a:ext cx="7824158" cy="4419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598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20B564B-71CB-D857-3612-CD79354C4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8E3A6A2-C58B-B59C-1435-0B3EA67EE591}"/>
              </a:ext>
            </a:extLst>
          </p:cNvPr>
          <p:cNvSpPr txBox="1"/>
          <p:nvPr/>
        </p:nvSpPr>
        <p:spPr>
          <a:xfrm>
            <a:off x="421640" y="4897974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b) Ensina (João 14.26).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Senhor Jesus afirmou aos discípulos que o Consolador os ensinaria todas as coisas, e os faria lembrar de tudo quanto Ele (Jesus) havia dito.</a:t>
            </a:r>
          </a:p>
        </p:txBody>
      </p:sp>
      <p:pic>
        <p:nvPicPr>
          <p:cNvPr id="4098" name="Picture 2" descr="COMO JESUS TRATOU SEUS DISCÍPULOS - Igreja Adventista do Sétimo Dia - Jd.  Mª Elmira">
            <a:extLst>
              <a:ext uri="{FF2B5EF4-FFF2-40B4-BE49-F238E27FC236}">
                <a16:creationId xmlns:a16="http://schemas.microsoft.com/office/drawing/2014/main" xmlns="" id="{D6EAA7CC-EB07-90C0-09B0-90DF0ECB3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80" y="223380"/>
            <a:ext cx="7493839" cy="458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14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939E227-5693-F089-3848-5B001058E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9108D7E-3BB6-4C08-A58A-06B90E123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344" y="99984"/>
            <a:ext cx="6849748" cy="4566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7F90252-0780-3CF0-997F-FC765AF03278}"/>
              </a:ext>
            </a:extLst>
          </p:cNvPr>
          <p:cNvSpPr txBox="1"/>
          <p:nvPr/>
        </p:nvSpPr>
        <p:spPr>
          <a:xfrm>
            <a:off x="421640" y="4872892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c) Intercede (Romanos 8.26).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apóstolo Paulo disse que o Espírito Santo “intercede por nós com gemidos inexprimíveis".</a:t>
            </a:r>
          </a:p>
        </p:txBody>
      </p:sp>
    </p:spTree>
    <p:extLst>
      <p:ext uri="{BB962C8B-B14F-4D97-AF65-F5344CB8AC3E}">
        <p14:creationId xmlns:p14="http://schemas.microsoft.com/office/powerpoint/2010/main" val="89628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22407B7-F224-EDD7-49C0-A690B7A51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5967A2F-6AA4-91D2-0166-35257E527AE2}"/>
              </a:ext>
            </a:extLst>
          </p:cNvPr>
          <p:cNvSpPr txBox="1"/>
          <p:nvPr/>
        </p:nvSpPr>
        <p:spPr>
          <a:xfrm>
            <a:off x="421639" y="4825911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d) Ordena (Atos 13.2).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igreja da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Antioquia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da Síria foi a primeira a enviar obreiros ao campo missionário. Porém, a ordem para isto foi dada pelo Espírito Santo.</a:t>
            </a:r>
          </a:p>
        </p:txBody>
      </p:sp>
      <p:pic>
        <p:nvPicPr>
          <p:cNvPr id="3" name="Imagem 2" descr="Pessoas posando para foto em fundo verde&#10;&#10;Descrição gerada automaticamente">
            <a:extLst>
              <a:ext uri="{FF2B5EF4-FFF2-40B4-BE49-F238E27FC236}">
                <a16:creationId xmlns:a16="http://schemas.microsoft.com/office/drawing/2014/main" xmlns="" id="{C0583419-FDBE-8065-27E6-145755806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52" y="103154"/>
            <a:ext cx="9320693" cy="457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0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F9584B5-47A3-A891-07D9-3984EDB21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11A64AD-A59C-6675-C7FF-5B78EB80758B}"/>
              </a:ext>
            </a:extLst>
          </p:cNvPr>
          <p:cNvSpPr txBox="1"/>
          <p:nvPr/>
        </p:nvSpPr>
        <p:spPr>
          <a:xfrm>
            <a:off x="421640" y="4853354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e) Testifica de Cristo (João 15.26; 1 João 5.6,7).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 testifica de Cristo. Se não fosse uma pessoa, seu testemunho seria nulo.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AE8A174-3D3B-6708-3716-ACBDD6468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701" y="176255"/>
            <a:ext cx="7970785" cy="4423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2256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1F40B5-A32E-472F-3CDE-16172975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3ECBE75-B895-F37C-3466-1803AAEC4D25}"/>
              </a:ext>
            </a:extLst>
          </p:cNvPr>
          <p:cNvSpPr txBox="1"/>
          <p:nvPr/>
        </p:nvSpPr>
        <p:spPr>
          <a:xfrm>
            <a:off x="421640" y="4746283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f) Fala à Igreja (Apocalipse 2. 7,11,17,29; 3.6,13, 22).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Através dos ministros da Palavra e de várias outras maneiras, Ele fala à Igreja.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7B3B941-9D8F-C184-EDF5-401A4AD13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375071"/>
            <a:ext cx="5130800" cy="3835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60218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E7728C7-AFF4-8897-BE40-70D7CCA57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62EB486-EC8F-CE02-F331-8CABE7CB5546}"/>
              </a:ext>
            </a:extLst>
          </p:cNvPr>
          <p:cNvSpPr txBox="1"/>
          <p:nvPr/>
        </p:nvSpPr>
        <p:spPr>
          <a:xfrm>
            <a:off x="421640" y="4760351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g) Convida à salvação (Apocalipse 22.17).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Não só convence o pecador a aceitar a Cristo como Salvador, mas também, junto com a Igreja, convida a todos à salvação.</a:t>
            </a:r>
          </a:p>
        </p:txBody>
      </p:sp>
      <p:pic>
        <p:nvPicPr>
          <p:cNvPr id="5122" name="Picture 2" descr="Aos Pés da Cruz | Imagem que me toca muito. Devemos a cada d… | Flickr">
            <a:extLst>
              <a:ext uri="{FF2B5EF4-FFF2-40B4-BE49-F238E27FC236}">
                <a16:creationId xmlns:a16="http://schemas.microsoft.com/office/drawing/2014/main" xmlns="" id="{9C83BE39-77F9-E9C6-E7CF-4120229B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19" y="186787"/>
            <a:ext cx="3696599" cy="444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002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B78E6BA-9075-F2BD-94EA-C6D1C6804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A947B9DD-E9E1-204A-38BC-21D7A581F129}"/>
              </a:ext>
            </a:extLst>
          </p:cNvPr>
          <p:cNvSpPr/>
          <p:nvPr/>
        </p:nvSpPr>
        <p:spPr>
          <a:xfrm>
            <a:off x="1837427" y="1953883"/>
            <a:ext cx="8807570" cy="2950234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II. NOMES E SÍMBOLOS DO ESPÍRITO SANTO</a:t>
            </a:r>
          </a:p>
        </p:txBody>
      </p:sp>
    </p:spTree>
    <p:extLst>
      <p:ext uri="{BB962C8B-B14F-4D97-AF65-F5344CB8AC3E}">
        <p14:creationId xmlns:p14="http://schemas.microsoft.com/office/powerpoint/2010/main" val="2492548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02358FF-E373-466C-DD79-22142C0CD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C5A0482-354A-214B-8641-3DDB40E895F8}"/>
              </a:ext>
            </a:extLst>
          </p:cNvPr>
          <p:cNvSpPr txBox="1"/>
          <p:nvPr/>
        </p:nvSpPr>
        <p:spPr>
          <a:xfrm>
            <a:off x="421640" y="206924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Você aprendeu que o Espírito Santo é uma Pessoa e não uma influência ou força ativa de Deus, pois possui personalidade.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9705046-D63D-1473-EF06-C8E481134E0D}"/>
              </a:ext>
            </a:extLst>
          </p:cNvPr>
          <p:cNvSpPr txBox="1"/>
          <p:nvPr/>
        </p:nvSpPr>
        <p:spPr>
          <a:xfrm>
            <a:off x="421640" y="2380872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divino, porque a Ele são atribuídas as mesmas qualidades inerentes ao Pai e ao Filho, e também, é-lhe dado, de acordo com as diversas funções, vários nomes.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5A14ADD-E9D6-26AE-E426-11F2EBF59322}"/>
              </a:ext>
            </a:extLst>
          </p:cNvPr>
          <p:cNvSpPr txBox="1"/>
          <p:nvPr/>
        </p:nvSpPr>
        <p:spPr>
          <a:xfrm>
            <a:off x="421640" y="5099650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Veja, então, os que são conferidos ao Espírito Santo e os seus principais símbolos.</a:t>
            </a:r>
          </a:p>
        </p:txBody>
      </p:sp>
    </p:spTree>
    <p:extLst>
      <p:ext uri="{BB962C8B-B14F-4D97-AF65-F5344CB8AC3E}">
        <p14:creationId xmlns:p14="http://schemas.microsoft.com/office/powerpoint/2010/main" val="1117562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B5F764D-EF2F-3AB7-3DFC-D9BA9D7D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3815009-27AC-61DA-50BB-7EF075871F63}"/>
              </a:ext>
            </a:extLst>
          </p:cNvPr>
          <p:cNvSpPr txBox="1"/>
          <p:nvPr/>
        </p:nvSpPr>
        <p:spPr>
          <a:xfrm>
            <a:off x="421640" y="20812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Nomes conferidos ao Espírito Santo.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Referentes à pessoa do Espírito Santo, as Escrituras Sagradas registram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vários nomes, pelos quais é conhecido ou representado. Observe: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FBC8A82-B21A-4BC1-3508-8AC4E4BB7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84" y="2627213"/>
            <a:ext cx="7018231" cy="3944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580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114D992-DE0C-22B7-4587-231592F0F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55C5ED3-97A0-DCE1-ABA2-659D7988E021}"/>
              </a:ext>
            </a:extLst>
          </p:cNvPr>
          <p:cNvSpPr txBox="1"/>
          <p:nvPr/>
        </p:nvSpPr>
        <p:spPr>
          <a:xfrm>
            <a:off x="421640" y="470408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a)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de Deus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 Significa que Ele é executivo da divindade. Em Lucas 11.20, Jesus afirma que expulsara os demônios pelo "dedo de Deus".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7F9A753-4B8E-F34C-53AC-A06922342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53" y="230983"/>
            <a:ext cx="5909093" cy="4280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9962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A33CD75-BD9F-4CB0-C94A-AD638597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B510E01-3CC7-9B2A-DE50-D9857B1EA763}"/>
              </a:ext>
            </a:extLst>
          </p:cNvPr>
          <p:cNvSpPr txBox="1"/>
          <p:nvPr/>
        </p:nvSpPr>
        <p:spPr>
          <a:xfrm>
            <a:off x="421639" y="431018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b)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de Cristo (Romanos 8.9).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Este nome, conferido à Terceira pessoa da Trindade, indica que o Espírito é enviado por Cristo, para o glorificar e habitar no salvo.</a:t>
            </a:r>
          </a:p>
        </p:txBody>
      </p:sp>
      <p:pic>
        <p:nvPicPr>
          <p:cNvPr id="2050" name="Picture 2" descr="A AÇÃO DO ESPÍRITO SANTO – Parte 4: O Batismo de Jesus | Selado na Promessa">
            <a:extLst>
              <a:ext uri="{FF2B5EF4-FFF2-40B4-BE49-F238E27FC236}">
                <a16:creationId xmlns:a16="http://schemas.microsoft.com/office/drawing/2014/main" xmlns="" id="{ADA0E6B6-5FA7-8BF1-F30E-47F96F6DC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147" y="198407"/>
            <a:ext cx="5216465" cy="39123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2068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F252A89-67BE-51E6-C126-26BDCB7F4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C47A5C5-2F65-E572-8138-B8D9BC5D2463}"/>
              </a:ext>
            </a:extLst>
          </p:cNvPr>
          <p:cNvSpPr txBox="1"/>
          <p:nvPr/>
        </p:nvSpPr>
        <p:spPr>
          <a:xfrm>
            <a:off x="421640" y="3705274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c)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Consolador (João 14.16,26; 16.7).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Perto de findar o seu ministério terreno, o Senhor sabia que, brevemente, teria de deixar os seus discípulos. Contudo, eles não ficariam sozinhos, pois enviaria o "outro Consolador", a fim de ficar com eles para sempre.</a:t>
            </a:r>
          </a:p>
        </p:txBody>
      </p:sp>
      <p:pic>
        <p:nvPicPr>
          <p:cNvPr id="3074" name="Picture 2" descr="O Espirito Santo consolador – Nova Esperança">
            <a:extLst>
              <a:ext uri="{FF2B5EF4-FFF2-40B4-BE49-F238E27FC236}">
                <a16:creationId xmlns:a16="http://schemas.microsoft.com/office/drawing/2014/main" xmlns="" id="{DA50A4D3-9591-D80A-73E6-1485A58CB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82043"/>
            <a:ext cx="6191250" cy="3454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24277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7D7332F-400B-A883-D6DB-73956BFC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96E36BD-9849-3F35-6A2E-38762279D25B}"/>
              </a:ext>
            </a:extLst>
          </p:cNvPr>
          <p:cNvSpPr txBox="1"/>
          <p:nvPr/>
        </p:nvSpPr>
        <p:spPr>
          <a:xfrm>
            <a:off x="421640" y="4296117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d)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de Verdade (João 14.17; 16.13).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do engano e do erro operam no mundo. Por isso, o Senhor enviou o Espírito de verdade, para preservar os seus servos das ciladas de Satanás.</a:t>
            </a:r>
          </a:p>
        </p:txBody>
      </p:sp>
      <p:pic>
        <p:nvPicPr>
          <p:cNvPr id="4098" name="Picture 2" descr="verdade - Acanga Transformação e Crescimento">
            <a:extLst>
              <a:ext uri="{FF2B5EF4-FFF2-40B4-BE49-F238E27FC236}">
                <a16:creationId xmlns:a16="http://schemas.microsoft.com/office/drawing/2014/main" xmlns="" id="{C46354F3-44EC-88B9-E1DC-6337B3BA8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01" y="212784"/>
            <a:ext cx="4238176" cy="385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ons do Espírito Santo: “Feliz aquele que encontrou a Sabedoria”">
            <a:extLst>
              <a:ext uri="{FF2B5EF4-FFF2-40B4-BE49-F238E27FC236}">
                <a16:creationId xmlns:a16="http://schemas.microsoft.com/office/drawing/2014/main" xmlns="" id="{8D9BAEC2-28B3-A608-12C9-B217E1210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87" y="104126"/>
            <a:ext cx="6103548" cy="40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97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580B70-2B71-3032-FAAB-671F8EBA3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D134A69-813E-1E61-2344-9CD9C171F6E5}"/>
              </a:ext>
            </a:extLst>
          </p:cNvPr>
          <p:cNvSpPr txBox="1"/>
          <p:nvPr/>
        </p:nvSpPr>
        <p:spPr>
          <a:xfrm>
            <a:off x="421640" y="483068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e)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da Graça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 A graça é concedida aos crentes, a fim de viverem em santidade e vencerem as fraquezas, próprias da carne (leia 2 Coríntios 12.9).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D1D13A1-8BA4-D4AD-92D9-58EA01B55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38" y="121467"/>
            <a:ext cx="6143025" cy="4607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1833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66D342-4162-F851-4D5E-0F1D27320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A609694-C088-C01B-C5A3-FC2DB4826816}"/>
              </a:ext>
            </a:extLst>
          </p:cNvPr>
          <p:cNvSpPr txBox="1"/>
          <p:nvPr/>
        </p:nvSpPr>
        <p:spPr>
          <a:xfrm>
            <a:off x="421640" y="3372228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f) O Espírito de Vida (Romanos 8.2).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0 poder do pecado e da morte não tem efeito sobre aqueles que receberam o Espírito de Vida. Neste versículo, o apóstolo Paulo afirma: "Porque a lei do Espírito de vida, em Cristo Jesus, me livrou da lei do pecado e da morte". Leia Romanos 8.11.</a:t>
            </a:r>
          </a:p>
        </p:txBody>
      </p:sp>
      <p:pic>
        <p:nvPicPr>
          <p:cNvPr id="5122" name="Picture 2" descr="Ministério Vocacional: Como Usar Cada Presente para Glorificar Deus –  Exibir Gospel">
            <a:extLst>
              <a:ext uri="{FF2B5EF4-FFF2-40B4-BE49-F238E27FC236}">
                <a16:creationId xmlns:a16="http://schemas.microsoft.com/office/drawing/2014/main" xmlns="" id="{C337CF01-E403-EE3B-EB84-3A80F09A1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85" y="114636"/>
            <a:ext cx="5709429" cy="3141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9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BC09451-4E99-22E9-7280-72058683D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D18C078-0A37-2F0A-D1C8-43A49ED14C73}"/>
              </a:ext>
            </a:extLst>
          </p:cNvPr>
          <p:cNvSpPr txBox="1"/>
          <p:nvPr/>
        </p:nvSpPr>
        <p:spPr>
          <a:xfrm>
            <a:off x="594169" y="259485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Símbolos do Espírito Santo.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Eles indicam a ação divina da Terceira Pessoa da Trindade, através dos vários ministérios que exerce em prol dos servos de Deus. Consideremos os principais:</a:t>
            </a:r>
          </a:p>
        </p:txBody>
      </p:sp>
      <p:pic>
        <p:nvPicPr>
          <p:cNvPr id="3" name="Imagem 2" descr="Homem de terno e gravata gesticulando com as mãos&#10;&#10;Descrição gerada automaticamente">
            <a:extLst>
              <a:ext uri="{FF2B5EF4-FFF2-40B4-BE49-F238E27FC236}">
                <a16:creationId xmlns:a16="http://schemas.microsoft.com/office/drawing/2014/main" xmlns="" id="{48EB4A7F-6BF0-51BF-245D-6288CA2B5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261" y="2765852"/>
            <a:ext cx="4115738" cy="39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34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69FD97-26CF-980C-A2FD-47C301574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F1C2C69-D3F5-7332-5A1B-85366C64767E}"/>
              </a:ext>
            </a:extLst>
          </p:cNvPr>
          <p:cNvSpPr txBox="1"/>
          <p:nvPr/>
        </p:nvSpPr>
        <p:spPr>
          <a:xfrm>
            <a:off x="548249" y="3311377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a) Fogo.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Este símbolo fala da ação purificadora do Espírito Santo, na vida do crente. Ao mesmo tempo que incinera a força do pecado dentro de nós, e consome tudo que representa palha, madeira e feno; o fogo do Espírito assinala a presença de Deus na vida do crente, ao iluminá-lo e aquecê-lo.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48915DC-11A4-7BD6-8092-83EAAFBCF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97" y="175487"/>
            <a:ext cx="5121076" cy="2987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82678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16CAB01-2687-AE35-3A1A-844964AAD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3F67E49-96E6-3DDA-25AD-594334F76046}"/>
              </a:ext>
            </a:extLst>
          </p:cNvPr>
          <p:cNvSpPr txBox="1"/>
          <p:nvPr/>
        </p:nvSpPr>
        <p:spPr>
          <a:xfrm>
            <a:off x="421640" y="4924180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b) Vento.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No encontro com Nicodemos (João 3.8), o Senhor referiu-se à ação do vento, para ilustrar a operação do Espírito Santo na obra de regeneração do pecador. </a:t>
            </a:r>
          </a:p>
        </p:txBody>
      </p:sp>
      <p:pic>
        <p:nvPicPr>
          <p:cNvPr id="6146" name="Picture 2" descr="Portal Arcos - Jesus e Nicodemos">
            <a:extLst>
              <a:ext uri="{FF2B5EF4-FFF2-40B4-BE49-F238E27FC236}">
                <a16:creationId xmlns:a16="http://schemas.microsoft.com/office/drawing/2014/main" xmlns="" id="{2134D6D2-8AC3-B5C3-FEA7-2846C4520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7174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654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16CAB01-2687-AE35-3A1A-844964AAD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3F67E49-96E6-3DDA-25AD-594334F76046}"/>
              </a:ext>
            </a:extLst>
          </p:cNvPr>
          <p:cNvSpPr txBox="1"/>
          <p:nvPr/>
        </p:nvSpPr>
        <p:spPr>
          <a:xfrm>
            <a:off x="449580" y="3879677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Ele quem convence a pessoa da necessidade de arrepender-se dos seus pecados e receber, pela fé, mediante a graça divina, a salvação consumada no sacrifício do Calvário, pelo Filho de Deus. O vento simboliza a obra regeneradora do Espírito Santo.</a:t>
            </a:r>
          </a:p>
        </p:txBody>
      </p:sp>
      <p:pic>
        <p:nvPicPr>
          <p:cNvPr id="5" name="Imagem 4" descr="Homem sentado no chão&#10;&#10;Descrição gerada automaticamente com confiança baixa">
            <a:extLst>
              <a:ext uri="{FF2B5EF4-FFF2-40B4-BE49-F238E27FC236}">
                <a16:creationId xmlns:a16="http://schemas.microsoft.com/office/drawing/2014/main" xmlns="" id="{2A07CC91-8263-3225-1A58-C7F7C79D4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38" y="152016"/>
            <a:ext cx="6126312" cy="3617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6242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814F55B-CB4F-8333-799B-0F882CEF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AEEAF8B-ED05-21F1-C3BE-2C5A091B635C}"/>
              </a:ext>
            </a:extLst>
          </p:cNvPr>
          <p:cNvSpPr txBox="1"/>
          <p:nvPr/>
        </p:nvSpPr>
        <p:spPr>
          <a:xfrm>
            <a:off x="421640" y="3803748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Tal como o vento, cuja presença sentida, sem, no entanto, se podei tocar, assim é o Espírito Santo. Percebo a sua real operação na vida do crente o da Igreja, embora não se possa vê-lo tal como é. Seus atos independem da vontade humana, pois Ele é Deus, é soberano.</a:t>
            </a:r>
          </a:p>
        </p:txBody>
      </p:sp>
      <p:pic>
        <p:nvPicPr>
          <p:cNvPr id="7170" name="Picture 2" descr="Conheça os 3 tipos de vento que o cristão enfrenta - Universal.org - Portal  Oficial da Igreja Universal do Reino de Deus">
            <a:extLst>
              <a:ext uri="{FF2B5EF4-FFF2-40B4-BE49-F238E27FC236}">
                <a16:creationId xmlns:a16="http://schemas.microsoft.com/office/drawing/2014/main" xmlns="" id="{716FDA1D-20F6-CAEF-007B-A1677827F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9" y="227946"/>
            <a:ext cx="5380726" cy="3362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O Que é Orar no Espírito Segundo a Bíblia?">
            <a:extLst>
              <a:ext uri="{FF2B5EF4-FFF2-40B4-BE49-F238E27FC236}">
                <a16:creationId xmlns:a16="http://schemas.microsoft.com/office/drawing/2014/main" xmlns="" id="{DE06DBCB-847C-940D-B751-F52A18D8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503" y="227946"/>
            <a:ext cx="5730857" cy="3362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158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AFBB656-0DCC-590C-1DC6-E3B29CEE4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5757CF6-9F8D-64E6-BE95-7B98D9AE154C}"/>
              </a:ext>
            </a:extLst>
          </p:cNvPr>
          <p:cNvSpPr txBox="1"/>
          <p:nvPr/>
        </p:nvSpPr>
        <p:spPr>
          <a:xfrm>
            <a:off x="421640" y="3761545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c) Água.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Jesus afirmou a Nicodemos que "aquele que não nascer da água e do Espírito, não pode entrar no reino de Deus". Neste versículo, a água simboliza a Palavra de Deus, que concede vida aos que estão mortos em seus delitos e pecados.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6F389C1-9856-C76F-9107-D3BE90E2E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16" y="255515"/>
            <a:ext cx="8837858" cy="317348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909154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FFBE7FD-9C39-2D7A-FFC5-AF2F62C7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68873CB-39C9-F9D4-289C-3F1783FEE0C0}"/>
              </a:ext>
            </a:extLst>
          </p:cNvPr>
          <p:cNvSpPr txBox="1"/>
          <p:nvPr/>
        </p:nvSpPr>
        <p:spPr>
          <a:xfrm>
            <a:off x="421640" y="4984717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Todavia, em João 7.37, o Senhor Jesus identifica-se como a verdadeira fonte de água viva, isto é, da salvação consumada por Ele, e conferida aos que o aceitaram, pelo Espírito Santo.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5A17966-39D1-B58F-4249-B89772E36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64" y="136637"/>
            <a:ext cx="7008072" cy="4672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7675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FFA6C4-A75C-08CF-6B32-97B7B95B6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F0F62BE-0AFF-E35E-026E-E57DAADB7D8B}"/>
              </a:ext>
            </a:extLst>
          </p:cNvPr>
          <p:cNvSpPr txBox="1"/>
          <p:nvPr/>
        </p:nvSpPr>
        <p:spPr>
          <a:xfrm>
            <a:off x="421640" y="3321858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Ele afirmou: "Se alguém tem sede, venha a mim, e beba. Quem crê em mim, como diz a Escritura, rios d'água viva correrão do seu ventre". E João registra, ainda no versículo 39: “E isto disse ele do Espírito que haviam de receber os que nele cressem; porque o Espírito Santo ainda não fora dado, por ainda Jesus não ter sido glorificado".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3382F61-46DF-5F27-C060-0DF0DDC662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834" y="104464"/>
            <a:ext cx="5066332" cy="303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7253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6372CC8-0B07-E6DF-F65F-E22D73C63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CBA2CAD-E668-864F-1187-462EA82414FE}"/>
              </a:ext>
            </a:extLst>
          </p:cNvPr>
          <p:cNvSpPr txBox="1"/>
          <p:nvPr/>
        </p:nvSpPr>
        <p:spPr>
          <a:xfrm>
            <a:off x="421640" y="3747477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d) Selo.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Qualquer objeto que esteja selado, o identifica como propriedade exclusiva de alguém. 0 selo é a garantia de que o objeto não será confundido com qualquer outro, pois trata-se de uma marca pessoal, intransferível. O crente é uma propriedade do Senhor.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4F93C07F-8085-D90C-3BE1-5F4683113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21" y="227828"/>
            <a:ext cx="8334758" cy="3201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0729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D9858D4-102E-8CCB-CD49-53F83B696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ADB7E14-3768-8935-7FDE-D2BFAD609AAE}"/>
              </a:ext>
            </a:extLst>
          </p:cNvPr>
          <p:cNvSpPr txBox="1"/>
          <p:nvPr/>
        </p:nvSpPr>
        <p:spPr>
          <a:xfrm>
            <a:off x="421640" y="3789681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selo do Espírito Santo, no ato da conversão, confere a garantia de vida eterna ao novo membro da família de Deus. O Espírito Santo é o penhor da nossa salvação (leia Efésios 1.13,14). Desta forma, a Bíblia ensina que todo crente é selado com o Espírito Santo.</a:t>
            </a:r>
          </a:p>
        </p:txBody>
      </p:sp>
      <p:pic>
        <p:nvPicPr>
          <p:cNvPr id="8194" name="Picture 2" descr="Sombra do Onipotente: O QUE É O SELO DO ESPÍRITO SANTO?">
            <a:extLst>
              <a:ext uri="{FF2B5EF4-FFF2-40B4-BE49-F238E27FC236}">
                <a16:creationId xmlns:a16="http://schemas.microsoft.com/office/drawing/2014/main" xmlns="" id="{95D10D90-5B2B-C801-C469-2F4C6073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388" y="153519"/>
            <a:ext cx="5579224" cy="338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341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EE5284E-B757-1192-03B0-B8141D79B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B0B47D0-C53B-53BC-6165-4D51C83C953B}"/>
              </a:ext>
            </a:extLst>
          </p:cNvPr>
          <p:cNvSpPr txBox="1"/>
          <p:nvPr/>
        </p:nvSpPr>
        <p:spPr>
          <a:xfrm>
            <a:off x="421640" y="483068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e) Azeite.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É o mais conhecido dos símbolos atribuídos à Terceira Pessoa da Trindade. No Antigo Testamento, era usado para consagrar os sacerdotes e os reis de Israel.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8C25CDA-0170-CCD6-4A12-A688824F2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94" y="290665"/>
            <a:ext cx="7907212" cy="4419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6750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D2CB465-8E91-5941-2CD2-BA5370EB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39B78AB-EACC-70C9-2D93-81B835B804A2}"/>
              </a:ext>
            </a:extLst>
          </p:cNvPr>
          <p:cNvSpPr txBox="1"/>
          <p:nvPr/>
        </p:nvSpPr>
        <p:spPr>
          <a:xfrm>
            <a:off x="421640" y="3329558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Ser ungido com o azeite, significava estar revestido da autoridade de Deus, para determinada tarefa espiritual ou secular. A Igreja primitiva, através dos presbíteros, ungia os enfermos, que saravam, após a oração da fé (leia Tiago 5.14,15). Ainda se faz isto, em obediência à Palavra de Deus.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Os resultados são positivos.</a:t>
            </a:r>
          </a:p>
        </p:txBody>
      </p:sp>
      <p:pic>
        <p:nvPicPr>
          <p:cNvPr id="9218" name="Picture 2" descr="É comum verem os crentes passando, lambuzando de óleo ungido em tudo que é  lugar? - Quora">
            <a:extLst>
              <a:ext uri="{FF2B5EF4-FFF2-40B4-BE49-F238E27FC236}">
                <a16:creationId xmlns:a16="http://schemas.microsoft.com/office/drawing/2014/main" xmlns="" id="{B3315A57-A57C-477F-6721-F63E63CD3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130386"/>
            <a:ext cx="5734050" cy="3018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1335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A14DB-B964-9D5D-5DAD-5D488ED6F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BEE9DDA-24A1-39D6-FCE4-E99EBD876818}"/>
              </a:ext>
            </a:extLst>
          </p:cNvPr>
          <p:cNvSpPr txBox="1"/>
          <p:nvPr/>
        </p:nvSpPr>
        <p:spPr>
          <a:xfrm>
            <a:off x="421640" y="3691206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f) Pomba.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Esta ave simboliza brandura, inocência, doçura, pureza, amabilidade e paz. Por ocasião do batismo de Jesus, no rio Jordão, João Batista viu o Espírito Santo descer do Céu, em forma corpórea de uma pomba, e pousar sobre o Filho de Deus, para indicar que aquele era o Messias.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E1576DA-058B-2C56-D39A-FC5FD0CB3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296" y="336062"/>
            <a:ext cx="4639408" cy="30929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984269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A0CE013-042F-29AB-E1C6-5B1C839C4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9F5064-F68B-77DD-6635-71B7623902E6}"/>
              </a:ext>
            </a:extLst>
          </p:cNvPr>
          <p:cNvSpPr txBox="1"/>
          <p:nvPr/>
        </p:nvSpPr>
        <p:spPr>
          <a:xfrm>
            <a:off x="421640" y="4942169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Isto não significa que a Terceira Pessoa da Trindade tenha esta aparência, pois, como espírito, não possui forma que se possa definir.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D011AD6-42C8-D14C-39B2-4DA0D62E4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246" y="105459"/>
            <a:ext cx="6601508" cy="476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2547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8FF7D63-C10B-513F-4E9F-E9CCAE3E0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88C0A828-3A35-38C8-D2B6-9A43438A0B7D}"/>
              </a:ext>
            </a:extLst>
          </p:cNvPr>
          <p:cNvSpPr/>
          <p:nvPr/>
        </p:nvSpPr>
        <p:spPr>
          <a:xfrm>
            <a:off x="1938068" y="2355011"/>
            <a:ext cx="8315864" cy="2147978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III. A OBRA DO ESPÍRITO SANTO</a:t>
            </a:r>
          </a:p>
        </p:txBody>
      </p:sp>
    </p:spTree>
    <p:extLst>
      <p:ext uri="{BB962C8B-B14F-4D97-AF65-F5344CB8AC3E}">
        <p14:creationId xmlns:p14="http://schemas.microsoft.com/office/powerpoint/2010/main" val="4265799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E330AE6-36C2-D88E-D180-09067CF09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039C024-1788-AAB2-130F-153DB05DC60F}"/>
              </a:ext>
            </a:extLst>
          </p:cNvPr>
          <p:cNvSpPr txBox="1"/>
          <p:nvPr/>
        </p:nvSpPr>
        <p:spPr>
          <a:xfrm>
            <a:off x="421640" y="2802281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No pecador.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regenera a natureza pecaminosa do homem, convence-o dos seus delitos e pecados, leva-o ao arrependimento, à confissão e ao abandono dos mesmos, pela fé no sacrifício do Filho de Deus. Deste modo, regenerado pelo Espírito, o pecador experimenta o novo nascimento, e torna-se uma nova criatura. Leia 2 Coríntios 5.17.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0720DEA-DA8C-BC8F-99E9-FA5DCEBA3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23" y="164368"/>
            <a:ext cx="5310554" cy="2449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7415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2E3789E-A87C-FB0B-61BB-DF97DBAC5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1BB87A9-2E60-CC37-45BA-60AFA6DFBF85}"/>
              </a:ext>
            </a:extLst>
          </p:cNvPr>
          <p:cNvSpPr txBox="1"/>
          <p:nvPr/>
        </p:nvSpPr>
        <p:spPr>
          <a:xfrm>
            <a:off x="421640" y="176842"/>
            <a:ext cx="11348720" cy="50056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No crente. </a:t>
            </a:r>
            <a:r>
              <a:rPr kumimoji="0" lang="pt-BR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obra do Espírito é: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Consolar (leia João 14.16,17);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Conduzir, guiar em toda a verdade (leia João 16.13);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Ensinar todas as coisas e lembrar o que o Senhor ensinou (leia João 14.26);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Conceder poder para testemunhar de Cristo (leia Atos 1.8);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Interceder pelos crentes em suas orações (leia Romanos 8.26);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0AEA84F-282D-E14C-D4A5-F9D8C048E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33" y="4423651"/>
            <a:ext cx="3650810" cy="243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86347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C2FBE11-E9CA-8763-D9E1-2C17EA290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FFADFB2-607C-BFD4-3063-A4522AFA3868}"/>
              </a:ext>
            </a:extLst>
          </p:cNvPr>
          <p:cNvSpPr txBox="1"/>
          <p:nvPr/>
        </p:nvSpPr>
        <p:spPr>
          <a:xfrm>
            <a:off x="421640" y="136718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• Santificar. Esta é principal tarefa do Espírito Santo nos crentes, pois sem santificação, "ninguém verá o Senhor“(Hebreus 12.14).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D2CC2BBE-BFB5-AAA5-14F2-5DC00566B9F0}"/>
              </a:ext>
            </a:extLst>
          </p:cNvPr>
          <p:cNvSpPr txBox="1"/>
          <p:nvPr/>
        </p:nvSpPr>
        <p:spPr>
          <a:xfrm>
            <a:off x="421640" y="4984636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Este processo é uma operação dinâmica e progressiva. Começa na conversão e aperfeiçoa-se gradativamente até a volta de Jesus. Leia 2 Coríntios 7.1 e Filipenses 1.6.</a:t>
            </a:r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xmlns="" id="{5E80FB2D-5673-F547-05F0-3299DA92A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87" y="1976932"/>
            <a:ext cx="6143625" cy="29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745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FD7E45C-99FF-DC69-049A-5BB1B76FE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C795BBA-9564-1228-7051-334ADD29D8A1}"/>
              </a:ext>
            </a:extLst>
          </p:cNvPr>
          <p:cNvSpPr txBox="1"/>
          <p:nvPr/>
        </p:nvSpPr>
        <p:spPr>
          <a:xfrm>
            <a:off x="421640" y="5420205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Na Igreja.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Considere as seguintes áreas, nas quais o Espírito Santo administra a Igreja:</a:t>
            </a:r>
          </a:p>
        </p:txBody>
      </p:sp>
      <p:pic>
        <p:nvPicPr>
          <p:cNvPr id="10242" name="Picture 2" descr="Moradores denunciam aglomeração de pessoas em igrejas na Serra">
            <a:extLst>
              <a:ext uri="{FF2B5EF4-FFF2-40B4-BE49-F238E27FC236}">
                <a16:creationId xmlns:a16="http://schemas.microsoft.com/office/drawing/2014/main" xmlns="" id="{80812161-D785-0C6D-2B66-F1C875D99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2849"/>
            <a:ext cx="7620000" cy="5076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43962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604B2E8-DC30-C6BE-62F2-1E95E105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9E17322-8632-67E2-75EB-629F4D1CE52D}"/>
              </a:ext>
            </a:extLst>
          </p:cNvPr>
          <p:cNvSpPr txBox="1"/>
          <p:nvPr/>
        </p:nvSpPr>
        <p:spPr>
          <a:xfrm>
            <a:off x="421640" y="4225778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a) Na obra de missões.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começar pela igreja em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Antioquia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da Síria (leia Atos 13.1-4), até os dias atuais, é o Espírito Santo quem separa e ordena os obreiros e os envia ao campo missionário.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65EBC162-8314-DDB0-1585-1A9245BB3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532" y="217923"/>
            <a:ext cx="5478828" cy="3870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A8A8C4D3-DC36-2034-CED1-B8EDDE3A7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640" y="217923"/>
            <a:ext cx="5478828" cy="3870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34156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63FDFB3-ACC9-01DC-7E10-49EBD2CD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9CC11DA0-FA62-0A94-523A-FB2DF0EBB2AE}"/>
              </a:ext>
            </a:extLst>
          </p:cNvPr>
          <p:cNvSpPr txBox="1"/>
          <p:nvPr/>
        </p:nvSpPr>
        <p:spPr>
          <a:xfrm>
            <a:off x="421640" y="3325446"/>
            <a:ext cx="11348720" cy="33711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b) No ministério da pregação.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Sem a unção do Espírito, nenhum pregador, por melhor que seja, logrará êxito em sua pregação, pois sua mensagem é insípida, vazia e sem poder. Só há salvação de almas, quando o Espírito unge a mensagem e o pregador, como aconteceu com Pedro, no Pentecoste. </a:t>
            </a:r>
          </a:p>
        </p:txBody>
      </p:sp>
      <p:pic>
        <p:nvPicPr>
          <p:cNvPr id="11266" name="Picture 2" descr="Artigo: A pregação nos padres da Igreja | Artigos dos Bispos">
            <a:extLst>
              <a:ext uri="{FF2B5EF4-FFF2-40B4-BE49-F238E27FC236}">
                <a16:creationId xmlns:a16="http://schemas.microsoft.com/office/drawing/2014/main" xmlns="" id="{33D172C5-2FD1-9F09-EDA3-15E75B91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096" y="161418"/>
            <a:ext cx="5597807" cy="3021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0960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CDE4939-72FA-EDAD-8574-12B78BE27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F8BA9C6-7C9E-F132-1E26-E0C87F089E7B}"/>
              </a:ext>
            </a:extLst>
          </p:cNvPr>
          <p:cNvSpPr txBox="1"/>
          <p:nvPr/>
        </p:nvSpPr>
        <p:spPr>
          <a:xfrm>
            <a:off x="421640" y="4372824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Sob a convicção de que haviam pecado, por rejeitarem o Messias, o Salvador da humanidade, os judeus, compungidos em seus corações, arrependeram-se e foram salvos. Leia Atos 2.37,41.</a:t>
            </a:r>
          </a:p>
        </p:txBody>
      </p:sp>
      <p:pic>
        <p:nvPicPr>
          <p:cNvPr id="12290" name="Picture 2" descr="PEDRO BATIZOU E CONFIRMOU 3.000 EM UM DIA. NÓS PODEMOS BATIZAR E CONFIRMAR  3.000 EM UM ANO!">
            <a:extLst>
              <a:ext uri="{FF2B5EF4-FFF2-40B4-BE49-F238E27FC236}">
                <a16:creationId xmlns:a16="http://schemas.microsoft.com/office/drawing/2014/main" xmlns="" id="{33A0DF68-C34C-5C87-00BB-064FA6703C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6"/>
          <a:stretch/>
        </p:blipFill>
        <p:spPr bwMode="auto">
          <a:xfrm>
            <a:off x="1819126" y="120771"/>
            <a:ext cx="8709025" cy="398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724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0B6C12C-3BC0-934B-9153-47B15EA4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19D0F4B-01D1-8AF6-D425-585C2BC06376}"/>
              </a:ext>
            </a:extLst>
          </p:cNvPr>
          <p:cNvSpPr txBox="1"/>
          <p:nvPr/>
        </p:nvSpPr>
        <p:spPr>
          <a:xfrm>
            <a:off x="421640" y="2734603"/>
            <a:ext cx="11348720" cy="3915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c) Oração. 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 Espírito intercede pelos crentes nas orações (leia Romanos 8.26). Ao escrever aos crentes em Éfeso, Paulo concita-os a orar "em todo o tempo com toda a oração e súplica no Espírito“ (Efésios 6.18). Leia Judas, versículo 20. A sobrevivência da Igreja só é possível sob a direção do Espírito Santo. Ele é o legítimo vigário (substituto) do Filho de Deus, na Terra. Ninguém mais!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3419666-953F-0140-A3F6-78A65FA24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779" y="207431"/>
            <a:ext cx="4081872" cy="23433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55409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F8914F5-2186-D8B4-AD14-A401A3B44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Superiores, Um Arredondado e Um Recortado 1">
            <a:extLst>
              <a:ext uri="{FF2B5EF4-FFF2-40B4-BE49-F238E27FC236}">
                <a16:creationId xmlns:a16="http://schemas.microsoft.com/office/drawing/2014/main" xmlns="" id="{E78C4704-B69D-4A1F-DBBA-965D28187B84}"/>
              </a:ext>
            </a:extLst>
          </p:cNvPr>
          <p:cNvSpPr/>
          <p:nvPr/>
        </p:nvSpPr>
        <p:spPr>
          <a:xfrm>
            <a:off x="2838091" y="2251494"/>
            <a:ext cx="6849373" cy="1880559"/>
          </a:xfrm>
          <a:prstGeom prst="snip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dirty="0">
                <a:solidFill>
                  <a:prstClr val="black"/>
                </a:solidFill>
                <a:latin typeface="Georgia" panose="02040502050405020303" pitchFamily="18" charset="0"/>
              </a:rPr>
              <a:t>DISCIPULADO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12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EDA06A5-3F9C-8994-3EB4-8319878A8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8A2D4F4-3900-D4BA-EC02-5044A101E0C0}"/>
              </a:ext>
            </a:extLst>
          </p:cNvPr>
          <p:cNvSpPr txBox="1"/>
          <p:nvPr/>
        </p:nvSpPr>
        <p:spPr>
          <a:xfrm>
            <a:off x="421640" y="5083908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1. Pratique as obras da luz e produza o fruto do Espírito, conforme está registrado em Gálatas 5.22.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BE16754-C8A2-BDF5-7375-C1F3280DE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033" y="890514"/>
            <a:ext cx="4503933" cy="33709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946244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3D1279D-8DD7-7CDF-9748-2712A58AE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89ED699-250C-75A0-E3B4-21526C4D6C62}"/>
              </a:ext>
            </a:extLst>
          </p:cNvPr>
          <p:cNvSpPr txBox="1"/>
          <p:nvPr/>
        </p:nvSpPr>
        <p:spPr>
          <a:xfrm>
            <a:off x="421640" y="4338320"/>
            <a:ext cx="11348720" cy="228147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2. Busque, também, o batismo no Espírito Santo, a fim de que possa testificar do amor de Deus, em Cristo Jesus, a toda a criatura, a começar pelos seus familiares, amigos e vizinhos.</a:t>
            </a:r>
          </a:p>
        </p:txBody>
      </p:sp>
      <p:pic>
        <p:nvPicPr>
          <p:cNvPr id="13314" name="Picture 2" descr="O “argumento do batismo” não contesta a personalidade do “Espírito Santo”?  (Parte 2)">
            <a:extLst>
              <a:ext uri="{FF2B5EF4-FFF2-40B4-BE49-F238E27FC236}">
                <a16:creationId xmlns:a16="http://schemas.microsoft.com/office/drawing/2014/main" xmlns="" id="{2FCC289D-4234-EAD9-B6B2-5BA2FE3B6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38922"/>
            <a:ext cx="8191500" cy="4095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37313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2D8370-F851-C5A1-1ECF-9D201EDE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0805E12-E3FB-DAF3-7FC4-8CBDA65BA5D7}"/>
              </a:ext>
            </a:extLst>
          </p:cNvPr>
          <p:cNvSpPr txBox="1"/>
          <p:nvPr/>
        </p:nvSpPr>
        <p:spPr>
          <a:xfrm>
            <a:off x="421640" y="4788486"/>
            <a:ext cx="11348720" cy="173664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3. Ensine aos que ainda não sabem, que o Espírito Santo é Deus, e não uma influência ou energia cósmica; nem, tampouco, a força ativa de Deus.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84A13D61-4396-A77A-53B5-9AB1B095B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371" y="234222"/>
            <a:ext cx="6441258" cy="4294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15435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51C7059-0E7C-1132-64F4-10C66827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33B6904-BF06-DF57-1C45-FDC76E1AF706}"/>
              </a:ext>
            </a:extLst>
          </p:cNvPr>
          <p:cNvSpPr txBox="1"/>
          <p:nvPr/>
        </p:nvSpPr>
        <p:spPr>
          <a:xfrm>
            <a:off x="421640" y="5510197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4. Testifique a todos, em todo tempo, que o Espírito Santo é o legítimo condutor da Igreja de Cristo, na Terra.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9D6052C-EB7A-7356-C744-22B5D8F18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1" r="7561"/>
          <a:stretch/>
        </p:blipFill>
        <p:spPr>
          <a:xfrm>
            <a:off x="1765539" y="155987"/>
            <a:ext cx="8660921" cy="507812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63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FCA22E5-1D4C-A160-524E-970012DD4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099DB7E-F114-5D75-9694-A1CD4852524A}"/>
              </a:ext>
            </a:extLst>
          </p:cNvPr>
          <p:cNvSpPr txBox="1"/>
          <p:nvPr/>
        </p:nvSpPr>
        <p:spPr>
          <a:xfrm>
            <a:off x="421640" y="5466238"/>
            <a:ext cx="11348720" cy="11918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5. Fale, também, que Ele nos ajuda em nossas orações, ao interceder por nós.</a:t>
            </a:r>
          </a:p>
        </p:txBody>
      </p:sp>
      <p:pic>
        <p:nvPicPr>
          <p:cNvPr id="14338" name="Picture 2" descr="Oração, o dom que não engana">
            <a:extLst>
              <a:ext uri="{FF2B5EF4-FFF2-40B4-BE49-F238E27FC236}">
                <a16:creationId xmlns:a16="http://schemas.microsoft.com/office/drawing/2014/main" xmlns="" id="{1F45188F-C282-562B-74BF-DE2A94E31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11" y="199946"/>
            <a:ext cx="9137890" cy="4941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266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DBA5B38-DDEB-1E3B-7E14-ADF21792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8660365-E90D-CAB2-D146-D88742A0F627}"/>
              </a:ext>
            </a:extLst>
          </p:cNvPr>
          <p:cNvSpPr txBox="1"/>
          <p:nvPr/>
        </p:nvSpPr>
        <p:spPr>
          <a:xfrm>
            <a:off x="421640" y="3691206"/>
            <a:ext cx="11348720" cy="282630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6. Jamais aceite ensinos contrários aos das Escrituras, pois o Espírito Santo é o seu verdadeiro guia e ensinador. Ele é o real intérprete da Bíblia, pois inspirou os seus escritores (2 Pedro 1. 20,21). Portanto, não se deixe enganar pelas astúcias de Satanás.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36327C8-2677-ABB4-3421-662116D25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095" y="340488"/>
            <a:ext cx="4321810" cy="28852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760201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2488</Words>
  <Application>Microsoft Office PowerPoint</Application>
  <PresentationFormat>Widescreen</PresentationFormat>
  <Paragraphs>78</Paragraphs>
  <Slides>61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66" baseType="lpstr">
      <vt:lpstr>Arial</vt:lpstr>
      <vt:lpstr>Calibri</vt:lpstr>
      <vt:lpstr>Calibri Light</vt:lpstr>
      <vt:lpstr>Georgia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Hagnes Queiroz</dc:creator>
  <cp:lastModifiedBy>Uusario</cp:lastModifiedBy>
  <cp:revision>2</cp:revision>
  <dcterms:created xsi:type="dcterms:W3CDTF">2024-03-03T23:27:29Z</dcterms:created>
  <dcterms:modified xsi:type="dcterms:W3CDTF">2024-10-11T22:56:49Z</dcterms:modified>
</cp:coreProperties>
</file>