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505" r:id="rId5"/>
    <p:sldId id="259" r:id="rId6"/>
    <p:sldId id="337" r:id="rId7"/>
    <p:sldId id="2791" r:id="rId8"/>
    <p:sldId id="2856" r:id="rId9"/>
    <p:sldId id="506" r:id="rId10"/>
    <p:sldId id="2231" r:id="rId11"/>
    <p:sldId id="2857" r:id="rId12"/>
    <p:sldId id="265" r:id="rId13"/>
    <p:sldId id="484" r:id="rId14"/>
    <p:sldId id="2858" r:id="rId15"/>
    <p:sldId id="2877" r:id="rId16"/>
    <p:sldId id="433" r:id="rId17"/>
    <p:sldId id="2798" r:id="rId18"/>
    <p:sldId id="2870" r:id="rId19"/>
    <p:sldId id="2883" r:id="rId20"/>
    <p:sldId id="2480" r:id="rId21"/>
    <p:sldId id="2701" r:id="rId22"/>
    <p:sldId id="2859" r:id="rId23"/>
    <p:sldId id="2884" r:id="rId24"/>
    <p:sldId id="280" r:id="rId25"/>
    <p:sldId id="281" r:id="rId26"/>
    <p:sldId id="2742" r:id="rId27"/>
    <p:sldId id="2840" r:id="rId28"/>
    <p:sldId id="286" r:id="rId29"/>
    <p:sldId id="2826" r:id="rId30"/>
    <p:sldId id="2871" r:id="rId31"/>
    <p:sldId id="2882" r:id="rId32"/>
    <p:sldId id="2851" r:id="rId33"/>
    <p:sldId id="2885" r:id="rId34"/>
    <p:sldId id="2886" r:id="rId35"/>
    <p:sldId id="2887" r:id="rId36"/>
    <p:sldId id="2632" r:id="rId37"/>
    <p:sldId id="2633" r:id="rId38"/>
    <p:sldId id="2810" r:id="rId39"/>
    <p:sldId id="2881" r:id="rId40"/>
    <p:sldId id="2879" r:id="rId41"/>
    <p:sldId id="2634" r:id="rId42"/>
    <p:sldId id="2874" r:id="rId43"/>
    <p:sldId id="2854" r:id="rId44"/>
    <p:sldId id="2880" r:id="rId45"/>
    <p:sldId id="2888" r:id="rId46"/>
    <p:sldId id="2855" r:id="rId47"/>
    <p:sldId id="2872" r:id="rId48"/>
    <p:sldId id="2867" r:id="rId49"/>
    <p:sldId id="2890" r:id="rId50"/>
    <p:sldId id="2889" r:id="rId51"/>
    <p:sldId id="468" r:id="rId52"/>
    <p:sldId id="315" r:id="rId53"/>
    <p:sldId id="301" r:id="rId54"/>
    <p:sldId id="302" r:id="rId55"/>
    <p:sldId id="303" r:id="rId56"/>
    <p:sldId id="304" r:id="rId57"/>
    <p:sldId id="305" r:id="rId58"/>
    <p:sldId id="2112" r:id="rId59"/>
    <p:sldId id="2290" r:id="rId6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6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2E8"/>
    <a:srgbClr val="CBA9E5"/>
    <a:srgbClr val="BD92DE"/>
    <a:srgbClr val="DBDBDB"/>
    <a:srgbClr val="C55A11"/>
    <a:srgbClr val="D1CCC9"/>
    <a:srgbClr val="E8E8E8"/>
    <a:srgbClr val="4472C4"/>
    <a:srgbClr val="F48634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31F5E4-A828-4F4C-B62C-7587794955DB}" v="227" dt="2024-10-29T16:20:44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291" autoAdjust="0"/>
  </p:normalViewPr>
  <p:slideViewPr>
    <p:cSldViewPr snapToGrid="0">
      <p:cViewPr varScale="1">
        <p:scale>
          <a:sx n="70" d="100"/>
          <a:sy n="70" d="100"/>
        </p:scale>
        <p:origin x="60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2631F5E4-A828-4F4C-B62C-7587794955DB}"/>
    <pc:docChg chg="undo custSel modSld">
      <pc:chgData name="Erberson Pinheiro" userId="c7a5b9113d4dffce" providerId="LiveId" clId="{2631F5E4-A828-4F4C-B62C-7587794955DB}" dt="2024-10-29T16:20:44.020" v="357"/>
      <pc:docMkLst>
        <pc:docMk/>
      </pc:docMkLst>
      <pc:sldChg chg="setBg">
        <pc:chgData name="Erberson Pinheiro" userId="c7a5b9113d4dffce" providerId="LiveId" clId="{2631F5E4-A828-4F4C-B62C-7587794955DB}" dt="2024-10-29T13:11:30.567" v="43"/>
        <pc:sldMkLst>
          <pc:docMk/>
          <pc:sldMk cId="1362688913" sldId="256"/>
        </pc:sldMkLst>
      </pc:sldChg>
      <pc:sldChg chg="modAnim">
        <pc:chgData name="Erberson Pinheiro" userId="c7a5b9113d4dffce" providerId="LiveId" clId="{2631F5E4-A828-4F4C-B62C-7587794955DB}" dt="2024-10-29T16:18:14.599" v="339"/>
        <pc:sldMkLst>
          <pc:docMk/>
          <pc:sldMk cId="448313039" sldId="2231"/>
        </pc:sldMkLst>
      </pc:sldChg>
      <pc:sldChg chg="modSp mod modAnim">
        <pc:chgData name="Erberson Pinheiro" userId="c7a5b9113d4dffce" providerId="LiveId" clId="{2631F5E4-A828-4F4C-B62C-7587794955DB}" dt="2024-10-29T16:19:08.280" v="344"/>
        <pc:sldMkLst>
          <pc:docMk/>
          <pc:sldMk cId="3400880853" sldId="2701"/>
        </pc:sldMkLst>
        <pc:spChg chg="mod">
          <ac:chgData name="Erberson Pinheiro" userId="c7a5b9113d4dffce" providerId="LiveId" clId="{2631F5E4-A828-4F4C-B62C-7587794955DB}" dt="2024-10-29T13:48:12.633" v="102" actId="20577"/>
          <ac:spMkLst>
            <pc:docMk/>
            <pc:sldMk cId="3400880853" sldId="2701"/>
            <ac:spMk id="3" creationId="{F0D0BC75-6A5E-E361-C8A9-D12663548D83}"/>
          </ac:spMkLst>
        </pc:spChg>
        <pc:spChg chg="mod">
          <ac:chgData name="Erberson Pinheiro" userId="c7a5b9113d4dffce" providerId="LiveId" clId="{2631F5E4-A828-4F4C-B62C-7587794955DB}" dt="2024-10-29T13:47:59.393" v="97" actId="403"/>
          <ac:spMkLst>
            <pc:docMk/>
            <pc:sldMk cId="3400880853" sldId="2701"/>
            <ac:spMk id="7" creationId="{6FF2EC0F-8553-8CAA-8720-72C17BE5542D}"/>
          </ac:spMkLst>
        </pc:spChg>
        <pc:picChg chg="mod">
          <ac:chgData name="Erberson Pinheiro" userId="c7a5b9113d4dffce" providerId="LiveId" clId="{2631F5E4-A828-4F4C-B62C-7587794955DB}" dt="2024-10-29T13:48:04.051" v="98" actId="14100"/>
          <ac:picMkLst>
            <pc:docMk/>
            <pc:sldMk cId="3400880853" sldId="2701"/>
            <ac:picMk id="5" creationId="{E61583E8-3A44-693C-CAF6-E47CB91F98A3}"/>
          </ac:picMkLst>
        </pc:picChg>
      </pc:sldChg>
      <pc:sldChg chg="addSp delSp modSp mod delAnim modAnim">
        <pc:chgData name="Erberson Pinheiro" userId="c7a5b9113d4dffce" providerId="LiveId" clId="{2631F5E4-A828-4F4C-B62C-7587794955DB}" dt="2024-10-29T14:05:30.914" v="128"/>
        <pc:sldMkLst>
          <pc:docMk/>
          <pc:sldMk cId="4223651507" sldId="2742"/>
        </pc:sldMkLst>
        <pc:spChg chg="mod">
          <ac:chgData name="Erberson Pinheiro" userId="c7a5b9113d4dffce" providerId="LiveId" clId="{2631F5E4-A828-4F4C-B62C-7587794955DB}" dt="2024-10-29T13:54:52.243" v="119" actId="14100"/>
          <ac:spMkLst>
            <pc:docMk/>
            <pc:sldMk cId="4223651507" sldId="2742"/>
            <ac:spMk id="2" creationId="{A5FCD161-3B65-7C1A-C99C-738347873020}"/>
          </ac:spMkLst>
        </pc:spChg>
        <pc:spChg chg="mod">
          <ac:chgData name="Erberson Pinheiro" userId="c7a5b9113d4dffce" providerId="LiveId" clId="{2631F5E4-A828-4F4C-B62C-7587794955DB}" dt="2024-10-29T13:54:46.295" v="118" actId="14100"/>
          <ac:spMkLst>
            <pc:docMk/>
            <pc:sldMk cId="4223651507" sldId="2742"/>
            <ac:spMk id="3" creationId="{C5A9DE22-C06E-0857-85BD-6DA703C58BB5}"/>
          </ac:spMkLst>
        </pc:spChg>
        <pc:spChg chg="add">
          <ac:chgData name="Erberson Pinheiro" userId="c7a5b9113d4dffce" providerId="LiveId" clId="{2631F5E4-A828-4F4C-B62C-7587794955DB}" dt="2024-10-29T13:59:04.976" v="122"/>
          <ac:spMkLst>
            <pc:docMk/>
            <pc:sldMk cId="4223651507" sldId="2742"/>
            <ac:spMk id="4" creationId="{80A92CA2-CC4F-80C5-30F2-6E6761685095}"/>
          </ac:spMkLst>
        </pc:spChg>
        <pc:picChg chg="mod">
          <ac:chgData name="Erberson Pinheiro" userId="c7a5b9113d4dffce" providerId="LiveId" clId="{2631F5E4-A828-4F4C-B62C-7587794955DB}" dt="2024-10-29T13:54:46.295" v="118" actId="14100"/>
          <ac:picMkLst>
            <pc:docMk/>
            <pc:sldMk cId="4223651507" sldId="2742"/>
            <ac:picMk id="5" creationId="{DEAF2C51-50F7-92D3-B4B8-51442610DCE8}"/>
          </ac:picMkLst>
        </pc:picChg>
        <pc:picChg chg="del mod">
          <ac:chgData name="Erberson Pinheiro" userId="c7a5b9113d4dffce" providerId="LiveId" clId="{2631F5E4-A828-4F4C-B62C-7587794955DB}" dt="2024-10-29T13:58:21.372" v="121" actId="478"/>
          <ac:picMkLst>
            <pc:docMk/>
            <pc:sldMk cId="4223651507" sldId="2742"/>
            <ac:picMk id="7" creationId="{C83F8ABF-7919-464F-9902-254585247F83}"/>
          </ac:picMkLst>
        </pc:picChg>
        <pc:picChg chg="add mod">
          <ac:chgData name="Erberson Pinheiro" userId="c7a5b9113d4dffce" providerId="LiveId" clId="{2631F5E4-A828-4F4C-B62C-7587794955DB}" dt="2024-10-29T14:05:23.598" v="127" actId="14100"/>
          <ac:picMkLst>
            <pc:docMk/>
            <pc:sldMk cId="4223651507" sldId="2742"/>
            <ac:picMk id="8" creationId="{FBF9169F-A9BB-44B4-9AD1-433D69113E20}"/>
          </ac:picMkLst>
        </pc:picChg>
      </pc:sldChg>
      <pc:sldChg chg="modAnim">
        <pc:chgData name="Erberson Pinheiro" userId="c7a5b9113d4dffce" providerId="LiveId" clId="{2631F5E4-A828-4F4C-B62C-7587794955DB}" dt="2024-10-29T16:18:50.543" v="342"/>
        <pc:sldMkLst>
          <pc:docMk/>
          <pc:sldMk cId="3635838344" sldId="2798"/>
        </pc:sldMkLst>
      </pc:sldChg>
      <pc:sldChg chg="modAnim">
        <pc:chgData name="Erberson Pinheiro" userId="c7a5b9113d4dffce" providerId="LiveId" clId="{2631F5E4-A828-4F4C-B62C-7587794955DB}" dt="2024-10-29T16:19:59.737" v="350"/>
        <pc:sldMkLst>
          <pc:docMk/>
          <pc:sldMk cId="3258528191" sldId="2810"/>
        </pc:sldMkLst>
      </pc:sldChg>
      <pc:sldChg chg="modAnim">
        <pc:chgData name="Erberson Pinheiro" userId="c7a5b9113d4dffce" providerId="LiveId" clId="{2631F5E4-A828-4F4C-B62C-7587794955DB}" dt="2024-10-29T16:19:33.068" v="346"/>
        <pc:sldMkLst>
          <pc:docMk/>
          <pc:sldMk cId="3619894560" sldId="2826"/>
        </pc:sldMkLst>
      </pc:sldChg>
      <pc:sldChg chg="addSp delSp modSp mod delAnim modAnim">
        <pc:chgData name="Erberson Pinheiro" userId="c7a5b9113d4dffce" providerId="LiveId" clId="{2631F5E4-A828-4F4C-B62C-7587794955DB}" dt="2024-10-29T14:18:45.866" v="152"/>
        <pc:sldMkLst>
          <pc:docMk/>
          <pc:sldMk cId="980587576" sldId="2840"/>
        </pc:sldMkLst>
        <pc:spChg chg="mod">
          <ac:chgData name="Erberson Pinheiro" userId="c7a5b9113d4dffce" providerId="LiveId" clId="{2631F5E4-A828-4F4C-B62C-7587794955DB}" dt="2024-10-29T14:09:32.564" v="144" actId="14100"/>
          <ac:spMkLst>
            <pc:docMk/>
            <pc:sldMk cId="980587576" sldId="2840"/>
            <ac:spMk id="3" creationId="{1FA764E6-32A1-A59A-B172-FC1B8DBD3669}"/>
          </ac:spMkLst>
        </pc:spChg>
        <pc:spChg chg="mod">
          <ac:chgData name="Erberson Pinheiro" userId="c7a5b9113d4dffce" providerId="LiveId" clId="{2631F5E4-A828-4F4C-B62C-7587794955DB}" dt="2024-10-29T14:09:18.525" v="142" actId="1036"/>
          <ac:spMkLst>
            <pc:docMk/>
            <pc:sldMk cId="980587576" sldId="2840"/>
            <ac:spMk id="5" creationId="{3B615B88-3D7F-A108-4C8E-18BC0FA7E839}"/>
          </ac:spMkLst>
        </pc:spChg>
        <pc:spChg chg="add del">
          <ac:chgData name="Erberson Pinheiro" userId="c7a5b9113d4dffce" providerId="LiveId" clId="{2631F5E4-A828-4F4C-B62C-7587794955DB}" dt="2024-10-29T14:08:24.724" v="131" actId="22"/>
          <ac:spMkLst>
            <pc:docMk/>
            <pc:sldMk cId="980587576" sldId="2840"/>
            <ac:spMk id="6" creationId="{A63342AB-0A9C-FFD2-02C0-99050F409C74}"/>
          </ac:spMkLst>
        </pc:spChg>
        <pc:picChg chg="del">
          <ac:chgData name="Erberson Pinheiro" userId="c7a5b9113d4dffce" providerId="LiveId" clId="{2631F5E4-A828-4F4C-B62C-7587794955DB}" dt="2024-10-29T14:05:52.374" v="129" actId="478"/>
          <ac:picMkLst>
            <pc:docMk/>
            <pc:sldMk cId="980587576" sldId="2840"/>
            <ac:picMk id="8" creationId="{DFC641B2-4171-FA6E-DB30-F21DCB29D472}"/>
          </ac:picMkLst>
        </pc:picChg>
        <pc:picChg chg="del">
          <ac:chgData name="Erberson Pinheiro" userId="c7a5b9113d4dffce" providerId="LiveId" clId="{2631F5E4-A828-4F4C-B62C-7587794955DB}" dt="2024-10-29T14:09:22" v="143" actId="478"/>
          <ac:picMkLst>
            <pc:docMk/>
            <pc:sldMk cId="980587576" sldId="2840"/>
            <ac:picMk id="10" creationId="{BAD25001-2AC4-FB72-5809-60A730F80660}"/>
          </ac:picMkLst>
        </pc:picChg>
        <pc:picChg chg="add mod">
          <ac:chgData name="Erberson Pinheiro" userId="c7a5b9113d4dffce" providerId="LiveId" clId="{2631F5E4-A828-4F4C-B62C-7587794955DB}" dt="2024-10-29T14:09:38.490" v="146" actId="14100"/>
          <ac:picMkLst>
            <pc:docMk/>
            <pc:sldMk cId="980587576" sldId="2840"/>
            <ac:picMk id="5122" creationId="{1478FD59-EE90-538A-9AE2-730FAD219F49}"/>
          </ac:picMkLst>
        </pc:picChg>
        <pc:picChg chg="add mod">
          <ac:chgData name="Erberson Pinheiro" userId="c7a5b9113d4dffce" providerId="LiveId" clId="{2631F5E4-A828-4F4C-B62C-7587794955DB}" dt="2024-10-29T14:18:38.302" v="151" actId="14100"/>
          <ac:picMkLst>
            <pc:docMk/>
            <pc:sldMk cId="980587576" sldId="2840"/>
            <ac:picMk id="5124" creationId="{D4C9E779-F3E4-0B96-E243-3AE1BEC8B381}"/>
          </ac:picMkLst>
        </pc:picChg>
      </pc:sldChg>
      <pc:sldChg chg="modAnim">
        <pc:chgData name="Erberson Pinheiro" userId="c7a5b9113d4dffce" providerId="LiveId" clId="{2631F5E4-A828-4F4C-B62C-7587794955DB}" dt="2024-10-29T16:19:43.886" v="348"/>
        <pc:sldMkLst>
          <pc:docMk/>
          <pc:sldMk cId="3613311169" sldId="2851"/>
        </pc:sldMkLst>
      </pc:sldChg>
      <pc:sldChg chg="modSp modAnim">
        <pc:chgData name="Erberson Pinheiro" userId="c7a5b9113d4dffce" providerId="LiveId" clId="{2631F5E4-A828-4F4C-B62C-7587794955DB}" dt="2024-10-29T16:20:30.841" v="356"/>
        <pc:sldMkLst>
          <pc:docMk/>
          <pc:sldMk cId="2437907162" sldId="2854"/>
        </pc:sldMkLst>
        <pc:spChg chg="mod">
          <ac:chgData name="Erberson Pinheiro" userId="c7a5b9113d4dffce" providerId="LiveId" clId="{2631F5E4-A828-4F4C-B62C-7587794955DB}" dt="2024-10-29T15:53:53.224" v="169" actId="20577"/>
          <ac:spMkLst>
            <pc:docMk/>
            <pc:sldMk cId="2437907162" sldId="2854"/>
            <ac:spMk id="2" creationId="{C741A69A-8078-D7C8-0E96-44E4ECAF2390}"/>
          </ac:spMkLst>
        </pc:spChg>
      </pc:sldChg>
      <pc:sldChg chg="modAnim">
        <pc:chgData name="Erberson Pinheiro" userId="c7a5b9113d4dffce" providerId="LiveId" clId="{2631F5E4-A828-4F4C-B62C-7587794955DB}" dt="2024-10-29T16:18:19.606" v="340"/>
        <pc:sldMkLst>
          <pc:docMk/>
          <pc:sldMk cId="1242694634" sldId="2857"/>
        </pc:sldMkLst>
      </pc:sldChg>
      <pc:sldChg chg="modAnim">
        <pc:chgData name="Erberson Pinheiro" userId="c7a5b9113d4dffce" providerId="LiveId" clId="{2631F5E4-A828-4F4C-B62C-7587794955DB}" dt="2024-10-29T16:18:40.188" v="341"/>
        <pc:sldMkLst>
          <pc:docMk/>
          <pc:sldMk cId="1786249084" sldId="2858"/>
        </pc:sldMkLst>
      </pc:sldChg>
      <pc:sldChg chg="modAnim">
        <pc:chgData name="Erberson Pinheiro" userId="c7a5b9113d4dffce" providerId="LiveId" clId="{2631F5E4-A828-4F4C-B62C-7587794955DB}" dt="2024-10-29T16:19:13.911" v="345"/>
        <pc:sldMkLst>
          <pc:docMk/>
          <pc:sldMk cId="2463366474" sldId="2859"/>
        </pc:sldMkLst>
      </pc:sldChg>
      <pc:sldChg chg="addSp delSp modSp mod delAnim modAnim">
        <pc:chgData name="Erberson Pinheiro" userId="c7a5b9113d4dffce" providerId="LiveId" clId="{2631F5E4-A828-4F4C-B62C-7587794955DB}" dt="2024-10-29T16:08:03.248" v="320"/>
        <pc:sldMkLst>
          <pc:docMk/>
          <pc:sldMk cId="252220409" sldId="2867"/>
        </pc:sldMkLst>
        <pc:spChg chg="add mod">
          <ac:chgData name="Erberson Pinheiro" userId="c7a5b9113d4dffce" providerId="LiveId" clId="{2631F5E4-A828-4F4C-B62C-7587794955DB}" dt="2024-10-29T16:02:13.432" v="288" actId="14100"/>
          <ac:spMkLst>
            <pc:docMk/>
            <pc:sldMk cId="252220409" sldId="2867"/>
            <ac:spMk id="2" creationId="{195C4295-AE7C-84C0-1AFD-422180AEF12C}"/>
          </ac:spMkLst>
        </pc:spChg>
        <pc:spChg chg="mod">
          <ac:chgData name="Erberson Pinheiro" userId="c7a5b9113d4dffce" providerId="LiveId" clId="{2631F5E4-A828-4F4C-B62C-7587794955DB}" dt="2024-10-29T16:04:45.776" v="307" actId="14100"/>
          <ac:spMkLst>
            <pc:docMk/>
            <pc:sldMk cId="252220409" sldId="2867"/>
            <ac:spMk id="3" creationId="{1FA764E6-32A1-A59A-B172-FC1B8DBD3669}"/>
          </ac:spMkLst>
        </pc:spChg>
        <pc:spChg chg="add">
          <ac:chgData name="Erberson Pinheiro" userId="c7a5b9113d4dffce" providerId="LiveId" clId="{2631F5E4-A828-4F4C-B62C-7587794955DB}" dt="2024-10-29T16:03:31.143" v="298"/>
          <ac:spMkLst>
            <pc:docMk/>
            <pc:sldMk cId="252220409" sldId="2867"/>
            <ac:spMk id="5" creationId="{7C7F6C5D-B5D1-31EE-5B6D-F8F91B3B73D3}"/>
          </ac:spMkLst>
        </pc:spChg>
        <pc:spChg chg="mod">
          <ac:chgData name="Erberson Pinheiro" userId="c7a5b9113d4dffce" providerId="LiveId" clId="{2631F5E4-A828-4F4C-B62C-7587794955DB}" dt="2024-10-29T16:00:19.239" v="269" actId="207"/>
          <ac:spMkLst>
            <pc:docMk/>
            <pc:sldMk cId="252220409" sldId="2867"/>
            <ac:spMk id="7" creationId="{6FF2EC0F-8553-8CAA-8720-72C17BE5542D}"/>
          </ac:spMkLst>
        </pc:spChg>
        <pc:picChg chg="del">
          <ac:chgData name="Erberson Pinheiro" userId="c7a5b9113d4dffce" providerId="LiveId" clId="{2631F5E4-A828-4F4C-B62C-7587794955DB}" dt="2024-10-29T15:59:23.817" v="220" actId="478"/>
          <ac:picMkLst>
            <pc:docMk/>
            <pc:sldMk cId="252220409" sldId="2867"/>
            <ac:picMk id="4" creationId="{078696D2-D503-C4DC-8B35-F3A521FA95B3}"/>
          </ac:picMkLst>
        </pc:picChg>
        <pc:picChg chg="del mod">
          <ac:chgData name="Erberson Pinheiro" userId="c7a5b9113d4dffce" providerId="LiveId" clId="{2631F5E4-A828-4F4C-B62C-7587794955DB}" dt="2024-10-29T16:01:55.812" v="273" actId="478"/>
          <ac:picMkLst>
            <pc:docMk/>
            <pc:sldMk cId="252220409" sldId="2867"/>
            <ac:picMk id="6" creationId="{76AF28A2-A7B8-6D6F-F5FB-9BA143CE4F7E}"/>
          </ac:picMkLst>
        </pc:picChg>
        <pc:picChg chg="add mod">
          <ac:chgData name="Erberson Pinheiro" userId="c7a5b9113d4dffce" providerId="LiveId" clId="{2631F5E4-A828-4F4C-B62C-7587794955DB}" dt="2024-10-29T16:04:03.408" v="302" actId="14100"/>
          <ac:picMkLst>
            <pc:docMk/>
            <pc:sldMk cId="252220409" sldId="2867"/>
            <ac:picMk id="9" creationId="{6AF124F7-A5B0-8AF9-6395-54BFC155FC1B}"/>
          </ac:picMkLst>
        </pc:picChg>
        <pc:picChg chg="add mod">
          <ac:chgData name="Erberson Pinheiro" userId="c7a5b9113d4dffce" providerId="LiveId" clId="{2631F5E4-A828-4F4C-B62C-7587794955DB}" dt="2024-10-29T16:04:45.776" v="307" actId="14100"/>
          <ac:picMkLst>
            <pc:docMk/>
            <pc:sldMk cId="252220409" sldId="2867"/>
            <ac:picMk id="8196" creationId="{A7EF4037-AF31-8E0C-0A39-5528C056193F}"/>
          </ac:picMkLst>
        </pc:picChg>
      </pc:sldChg>
      <pc:sldChg chg="modAnim">
        <pc:chgData name="Erberson Pinheiro" userId="c7a5b9113d4dffce" providerId="LiveId" clId="{2631F5E4-A828-4F4C-B62C-7587794955DB}" dt="2024-10-29T16:18:56.607" v="343"/>
        <pc:sldMkLst>
          <pc:docMk/>
          <pc:sldMk cId="1011014974" sldId="2870"/>
        </pc:sldMkLst>
      </pc:sldChg>
      <pc:sldChg chg="modAnim">
        <pc:chgData name="Erberson Pinheiro" userId="c7a5b9113d4dffce" providerId="LiveId" clId="{2631F5E4-A828-4F4C-B62C-7587794955DB}" dt="2024-10-29T16:19:38.058" v="347"/>
        <pc:sldMkLst>
          <pc:docMk/>
          <pc:sldMk cId="3936651845" sldId="2871"/>
        </pc:sldMkLst>
      </pc:sldChg>
      <pc:sldChg chg="modAnim">
        <pc:chgData name="Erberson Pinheiro" userId="c7a5b9113d4dffce" providerId="LiveId" clId="{2631F5E4-A828-4F4C-B62C-7587794955DB}" dt="2024-10-29T16:20:44.020" v="357"/>
        <pc:sldMkLst>
          <pc:docMk/>
          <pc:sldMk cId="4154666802" sldId="2872"/>
        </pc:sldMkLst>
      </pc:sldChg>
      <pc:sldChg chg="modAnim">
        <pc:chgData name="Erberson Pinheiro" userId="c7a5b9113d4dffce" providerId="LiveId" clId="{2631F5E4-A828-4F4C-B62C-7587794955DB}" dt="2024-10-29T16:20:25.746" v="355"/>
        <pc:sldMkLst>
          <pc:docMk/>
          <pc:sldMk cId="1155331766" sldId="2874"/>
        </pc:sldMkLst>
      </pc:sldChg>
      <pc:sldChg chg="addSp delSp modSp mod delAnim modAnim">
        <pc:chgData name="Erberson Pinheiro" userId="c7a5b9113d4dffce" providerId="LiveId" clId="{2631F5E4-A828-4F4C-B62C-7587794955DB}" dt="2024-10-29T13:21:28.943" v="83"/>
        <pc:sldMkLst>
          <pc:docMk/>
          <pc:sldMk cId="2612280600" sldId="2877"/>
        </pc:sldMkLst>
        <pc:spChg chg="add del">
          <ac:chgData name="Erberson Pinheiro" userId="c7a5b9113d4dffce" providerId="LiveId" clId="{2631F5E4-A828-4F4C-B62C-7587794955DB}" dt="2024-10-29T13:13:31.795" v="46" actId="22"/>
          <ac:spMkLst>
            <pc:docMk/>
            <pc:sldMk cId="2612280600" sldId="2877"/>
            <ac:spMk id="6" creationId="{EAC9C2BB-3F36-0D85-9DF2-FE51778B5488}"/>
          </ac:spMkLst>
        </pc:spChg>
        <pc:spChg chg="add">
          <ac:chgData name="Erberson Pinheiro" userId="c7a5b9113d4dffce" providerId="LiveId" clId="{2631F5E4-A828-4F4C-B62C-7587794955DB}" dt="2024-10-29T13:14:34.079" v="47"/>
          <ac:spMkLst>
            <pc:docMk/>
            <pc:sldMk cId="2612280600" sldId="2877"/>
            <ac:spMk id="8" creationId="{D3AD2BFC-C712-9628-E066-DD1136D15F44}"/>
          </ac:spMkLst>
        </pc:spChg>
        <pc:picChg chg="del">
          <ac:chgData name="Erberson Pinheiro" userId="c7a5b9113d4dffce" providerId="LiveId" clId="{2631F5E4-A828-4F4C-B62C-7587794955DB}" dt="2024-10-29T13:12:24.301" v="44" actId="478"/>
          <ac:picMkLst>
            <pc:docMk/>
            <pc:sldMk cId="2612280600" sldId="2877"/>
            <ac:picMk id="7" creationId="{BBEAEEE8-B672-D597-763A-F89281839835}"/>
          </ac:picMkLst>
        </pc:picChg>
        <pc:picChg chg="add mod">
          <ac:chgData name="Erberson Pinheiro" userId="c7a5b9113d4dffce" providerId="LiveId" clId="{2631F5E4-A828-4F4C-B62C-7587794955DB}" dt="2024-10-29T13:21:13.876" v="82" actId="1076"/>
          <ac:picMkLst>
            <pc:docMk/>
            <pc:sldMk cId="2612280600" sldId="2877"/>
            <ac:picMk id="10" creationId="{F11E5AD1-D0A3-0457-D380-8E5E294659F7}"/>
          </ac:picMkLst>
        </pc:picChg>
        <pc:picChg chg="add mod">
          <ac:chgData name="Erberson Pinheiro" userId="c7a5b9113d4dffce" providerId="LiveId" clId="{2631F5E4-A828-4F4C-B62C-7587794955DB}" dt="2024-10-29T13:21:09.429" v="80" actId="14100"/>
          <ac:picMkLst>
            <pc:docMk/>
            <pc:sldMk cId="2612280600" sldId="2877"/>
            <ac:picMk id="12" creationId="{FBB4AF8D-F98B-3886-272F-788C820E6E9E}"/>
          </ac:picMkLst>
        </pc:picChg>
        <pc:picChg chg="add mod">
          <ac:chgData name="Erberson Pinheiro" userId="c7a5b9113d4dffce" providerId="LiveId" clId="{2631F5E4-A828-4F4C-B62C-7587794955DB}" dt="2024-10-29T13:21:11.582" v="81" actId="1076"/>
          <ac:picMkLst>
            <pc:docMk/>
            <pc:sldMk cId="2612280600" sldId="2877"/>
            <ac:picMk id="14" creationId="{49B7A1EF-12DC-661C-942D-C4A21E1C6B3B}"/>
          </ac:picMkLst>
        </pc:picChg>
        <pc:picChg chg="add mod">
          <ac:chgData name="Erberson Pinheiro" userId="c7a5b9113d4dffce" providerId="LiveId" clId="{2631F5E4-A828-4F4C-B62C-7587794955DB}" dt="2024-10-29T13:21:04.252" v="79" actId="1076"/>
          <ac:picMkLst>
            <pc:docMk/>
            <pc:sldMk cId="2612280600" sldId="2877"/>
            <ac:picMk id="16" creationId="{CE3912C6-0128-5022-0737-7202BAA44167}"/>
          </ac:picMkLst>
        </pc:picChg>
        <pc:picChg chg="add mod">
          <ac:chgData name="Erberson Pinheiro" userId="c7a5b9113d4dffce" providerId="LiveId" clId="{2631F5E4-A828-4F4C-B62C-7587794955DB}" dt="2024-10-29T13:15:10.195" v="51" actId="14100"/>
          <ac:picMkLst>
            <pc:docMk/>
            <pc:sldMk cId="2612280600" sldId="2877"/>
            <ac:picMk id="1028" creationId="{27B49FAA-0FB5-99D6-CDB9-E3DEB9CB712C}"/>
          </ac:picMkLst>
        </pc:picChg>
        <pc:picChg chg="add del mod">
          <ac:chgData name="Erberson Pinheiro" userId="c7a5b9113d4dffce" providerId="LiveId" clId="{2631F5E4-A828-4F4C-B62C-7587794955DB}" dt="2024-10-29T13:20:54.019" v="72" actId="478"/>
          <ac:picMkLst>
            <pc:docMk/>
            <pc:sldMk cId="2612280600" sldId="2877"/>
            <ac:picMk id="1030" creationId="{CEE0C0F5-9892-F4E6-737E-10CFE5547364}"/>
          </ac:picMkLst>
        </pc:picChg>
      </pc:sldChg>
      <pc:sldChg chg="addSp delSp modSp mod delAnim modAnim">
        <pc:chgData name="Erberson Pinheiro" userId="c7a5b9113d4dffce" providerId="LiveId" clId="{2631F5E4-A828-4F4C-B62C-7587794955DB}" dt="2024-10-29T15:53:36.203" v="168"/>
        <pc:sldMkLst>
          <pc:docMk/>
          <pc:sldMk cId="1880981457" sldId="2879"/>
        </pc:sldMkLst>
        <pc:spChg chg="add">
          <ac:chgData name="Erberson Pinheiro" userId="c7a5b9113d4dffce" providerId="LiveId" clId="{2631F5E4-A828-4F4C-B62C-7587794955DB}" dt="2024-10-29T15:52:23.329" v="159"/>
          <ac:spMkLst>
            <pc:docMk/>
            <pc:sldMk cId="1880981457" sldId="2879"/>
            <ac:spMk id="2" creationId="{C6EE4D5C-AA4A-F4F7-46A3-F2F73A0D175A}"/>
          </ac:spMkLst>
        </pc:spChg>
        <pc:picChg chg="add mod modCrop">
          <ac:chgData name="Erberson Pinheiro" userId="c7a5b9113d4dffce" providerId="LiveId" clId="{2631F5E4-A828-4F4C-B62C-7587794955DB}" dt="2024-10-29T15:53:24.726" v="167" actId="14100"/>
          <ac:picMkLst>
            <pc:docMk/>
            <pc:sldMk cId="1880981457" sldId="2879"/>
            <ac:picMk id="4" creationId="{87AE9BB8-DE5C-F5AE-CA4D-28492DCE9987}"/>
          </ac:picMkLst>
        </pc:picChg>
        <pc:picChg chg="del">
          <ac:chgData name="Erberson Pinheiro" userId="c7a5b9113d4dffce" providerId="LiveId" clId="{2631F5E4-A828-4F4C-B62C-7587794955DB}" dt="2024-10-29T15:52:26.925" v="160" actId="478"/>
          <ac:picMkLst>
            <pc:docMk/>
            <pc:sldMk cId="1880981457" sldId="2879"/>
            <ac:picMk id="5" creationId="{EE003E44-A927-439E-2C03-22CCEBA0098A}"/>
          </ac:picMkLst>
        </pc:picChg>
      </pc:sldChg>
      <pc:sldChg chg="modSp mod">
        <pc:chgData name="Erberson Pinheiro" userId="c7a5b9113d4dffce" providerId="LiveId" clId="{2631F5E4-A828-4F4C-B62C-7587794955DB}" dt="2024-10-29T15:54:28.088" v="175" actId="14100"/>
        <pc:sldMkLst>
          <pc:docMk/>
          <pc:sldMk cId="3597167531" sldId="2880"/>
        </pc:sldMkLst>
        <pc:spChg chg="mod">
          <ac:chgData name="Erberson Pinheiro" userId="c7a5b9113d4dffce" providerId="LiveId" clId="{2631F5E4-A828-4F4C-B62C-7587794955DB}" dt="2024-10-29T15:54:24.038" v="174" actId="20577"/>
          <ac:spMkLst>
            <pc:docMk/>
            <pc:sldMk cId="3597167531" sldId="2880"/>
            <ac:spMk id="2" creationId="{1C0FA8B4-EE91-1147-7869-D1FD7CA81902}"/>
          </ac:spMkLst>
        </pc:spChg>
        <pc:picChg chg="mod">
          <ac:chgData name="Erberson Pinheiro" userId="c7a5b9113d4dffce" providerId="LiveId" clId="{2631F5E4-A828-4F4C-B62C-7587794955DB}" dt="2024-10-29T15:54:28.088" v="175" actId="14100"/>
          <ac:picMkLst>
            <pc:docMk/>
            <pc:sldMk cId="3597167531" sldId="2880"/>
            <ac:picMk id="4" creationId="{EE748178-BFFA-A1BE-2EEC-EDD139481B61}"/>
          </ac:picMkLst>
        </pc:picChg>
      </pc:sldChg>
      <pc:sldChg chg="modSp mod modAnim">
        <pc:chgData name="Erberson Pinheiro" userId="c7a5b9113d4dffce" providerId="LiveId" clId="{2631F5E4-A828-4F4C-B62C-7587794955DB}" dt="2024-10-29T16:20:17.799" v="354"/>
        <pc:sldMkLst>
          <pc:docMk/>
          <pc:sldMk cId="1269296017" sldId="2881"/>
        </pc:sldMkLst>
        <pc:picChg chg="mod">
          <ac:chgData name="Erberson Pinheiro" userId="c7a5b9113d4dffce" providerId="LiveId" clId="{2631F5E4-A828-4F4C-B62C-7587794955DB}" dt="2024-10-29T15:50:59.448" v="158" actId="1076"/>
          <ac:picMkLst>
            <pc:docMk/>
            <pc:sldMk cId="1269296017" sldId="2881"/>
            <ac:picMk id="4" creationId="{E88D13AA-BFA8-B3D5-2CB6-645E4A263DB9}"/>
          </ac:picMkLst>
        </pc:picChg>
      </pc:sldChg>
      <pc:sldChg chg="addSp modSp mod modAnim">
        <pc:chgData name="Erberson Pinheiro" userId="c7a5b9113d4dffce" providerId="LiveId" clId="{2631F5E4-A828-4F4C-B62C-7587794955DB}" dt="2024-10-29T13:45:02.311" v="96"/>
        <pc:sldMkLst>
          <pc:docMk/>
          <pc:sldMk cId="1951179738" sldId="2883"/>
        </pc:sldMkLst>
        <pc:spChg chg="mod">
          <ac:chgData name="Erberson Pinheiro" userId="c7a5b9113d4dffce" providerId="LiveId" clId="{2631F5E4-A828-4F4C-B62C-7587794955DB}" dt="2024-10-29T13:31:44.858" v="84" actId="14100"/>
          <ac:spMkLst>
            <pc:docMk/>
            <pc:sldMk cId="1951179738" sldId="2883"/>
            <ac:spMk id="2" creationId="{2FD899D6-0F26-BEAB-C1E1-B99408BDF082}"/>
          </ac:spMkLst>
        </pc:spChg>
        <pc:spChg chg="mod">
          <ac:chgData name="Erberson Pinheiro" userId="c7a5b9113d4dffce" providerId="LiveId" clId="{2631F5E4-A828-4F4C-B62C-7587794955DB}" dt="2024-10-29T13:31:54.724" v="86" actId="1076"/>
          <ac:spMkLst>
            <pc:docMk/>
            <pc:sldMk cId="1951179738" sldId="2883"/>
            <ac:spMk id="3" creationId="{53EA8B2D-85ED-4B80-2B83-5871660599C2}"/>
          </ac:spMkLst>
        </pc:spChg>
        <pc:spChg chg="add">
          <ac:chgData name="Erberson Pinheiro" userId="c7a5b9113d4dffce" providerId="LiveId" clId="{2631F5E4-A828-4F4C-B62C-7587794955DB}" dt="2024-10-29T13:33:22.805" v="90"/>
          <ac:spMkLst>
            <pc:docMk/>
            <pc:sldMk cId="1951179738" sldId="2883"/>
            <ac:spMk id="4" creationId="{A1C43D51-9AF8-B383-4023-710BFFC97EDE}"/>
          </ac:spMkLst>
        </pc:spChg>
        <pc:spChg chg="mod">
          <ac:chgData name="Erberson Pinheiro" userId="c7a5b9113d4dffce" providerId="LiveId" clId="{2631F5E4-A828-4F4C-B62C-7587794955DB}" dt="2024-10-29T13:31:44.858" v="84" actId="14100"/>
          <ac:spMkLst>
            <pc:docMk/>
            <pc:sldMk cId="1951179738" sldId="2883"/>
            <ac:spMk id="7" creationId="{9AFDAFC1-CD5B-A628-0F3F-A0BCA466E6FE}"/>
          </ac:spMkLst>
        </pc:spChg>
        <pc:spChg chg="mod">
          <ac:chgData name="Erberson Pinheiro" userId="c7a5b9113d4dffce" providerId="LiveId" clId="{2631F5E4-A828-4F4C-B62C-7587794955DB}" dt="2024-10-29T13:31:49.926" v="85" actId="14100"/>
          <ac:spMkLst>
            <pc:docMk/>
            <pc:sldMk cId="1951179738" sldId="2883"/>
            <ac:spMk id="9" creationId="{72EE2981-F633-4677-84A4-CDF82CA571DE}"/>
          </ac:spMkLst>
        </pc:spChg>
        <pc:picChg chg="mod">
          <ac:chgData name="Erberson Pinheiro" userId="c7a5b9113d4dffce" providerId="LiveId" clId="{2631F5E4-A828-4F4C-B62C-7587794955DB}" dt="2024-10-29T13:44:54.062" v="95" actId="1076"/>
          <ac:picMkLst>
            <pc:docMk/>
            <pc:sldMk cId="1951179738" sldId="2883"/>
            <ac:picMk id="5" creationId="{B5F75ABD-E24F-B2A7-93CB-3DCD0BD9E476}"/>
          </ac:picMkLst>
        </pc:picChg>
        <pc:picChg chg="mod">
          <ac:chgData name="Erberson Pinheiro" userId="c7a5b9113d4dffce" providerId="LiveId" clId="{2631F5E4-A828-4F4C-B62C-7587794955DB}" dt="2024-10-29T13:32:09.301" v="89" actId="14100"/>
          <ac:picMkLst>
            <pc:docMk/>
            <pc:sldMk cId="1951179738" sldId="2883"/>
            <ac:picMk id="6" creationId="{01B248CC-D89E-C635-5EFD-D524F847854C}"/>
          </ac:picMkLst>
        </pc:picChg>
        <pc:picChg chg="add mod">
          <ac:chgData name="Erberson Pinheiro" userId="c7a5b9113d4dffce" providerId="LiveId" clId="{2631F5E4-A828-4F4C-B62C-7587794955DB}" dt="2024-10-29T13:33:42.975" v="93" actId="14100"/>
          <ac:picMkLst>
            <pc:docMk/>
            <pc:sldMk cId="1951179738" sldId="2883"/>
            <ac:picMk id="10" creationId="{1D4A92F1-FA6B-F187-B980-0A7585964A14}"/>
          </ac:picMkLst>
        </pc:picChg>
      </pc:sldChg>
      <pc:sldChg chg="addSp delSp modSp mod delAnim modAnim">
        <pc:chgData name="Erberson Pinheiro" userId="c7a5b9113d4dffce" providerId="LiveId" clId="{2631F5E4-A828-4F4C-B62C-7587794955DB}" dt="2024-10-29T13:54:18.427" v="117"/>
        <pc:sldMkLst>
          <pc:docMk/>
          <pc:sldMk cId="989482598" sldId="2884"/>
        </pc:sldMkLst>
        <pc:spChg chg="add">
          <ac:chgData name="Erberson Pinheiro" userId="c7a5b9113d4dffce" providerId="LiveId" clId="{2631F5E4-A828-4F4C-B62C-7587794955DB}" dt="2024-10-29T13:52:22.846" v="104"/>
          <ac:spMkLst>
            <pc:docMk/>
            <pc:sldMk cId="989482598" sldId="2884"/>
            <ac:spMk id="2" creationId="{880F1B5F-3D37-8408-D544-0A3BAF917141}"/>
          </ac:spMkLst>
        </pc:spChg>
        <pc:spChg chg="mod">
          <ac:chgData name="Erberson Pinheiro" userId="c7a5b9113d4dffce" providerId="LiveId" clId="{2631F5E4-A828-4F4C-B62C-7587794955DB}" dt="2024-10-29T13:53:48.846" v="116" actId="1035"/>
          <ac:spMkLst>
            <pc:docMk/>
            <pc:sldMk cId="989482598" sldId="2884"/>
            <ac:spMk id="7" creationId="{1140A9BC-5E9C-01DD-C460-C8323480BC93}"/>
          </ac:spMkLst>
        </pc:spChg>
        <pc:picChg chg="del">
          <ac:chgData name="Erberson Pinheiro" userId="c7a5b9113d4dffce" providerId="LiveId" clId="{2631F5E4-A828-4F4C-B62C-7587794955DB}" dt="2024-10-29T13:50:13.945" v="103" actId="478"/>
          <ac:picMkLst>
            <pc:docMk/>
            <pc:sldMk cId="989482598" sldId="2884"/>
            <ac:picMk id="3" creationId="{97A6CF8B-D017-93B7-A7B8-DF4D07FB8D60}"/>
          </ac:picMkLst>
        </pc:picChg>
        <pc:picChg chg="add mod">
          <ac:chgData name="Erberson Pinheiro" userId="c7a5b9113d4dffce" providerId="LiveId" clId="{2631F5E4-A828-4F4C-B62C-7587794955DB}" dt="2024-10-29T13:53:48.846" v="116" actId="1035"/>
          <ac:picMkLst>
            <pc:docMk/>
            <pc:sldMk cId="989482598" sldId="2884"/>
            <ac:picMk id="5" creationId="{3FF8ED3F-A5C9-F64C-ABDB-2A823D79BDB1}"/>
          </ac:picMkLst>
        </pc:picChg>
      </pc:sldChg>
      <pc:sldChg chg="modSp modAnim">
        <pc:chgData name="Erberson Pinheiro" userId="c7a5b9113d4dffce" providerId="LiveId" clId="{2631F5E4-A828-4F4C-B62C-7587794955DB}" dt="2024-10-29T16:19:48.822" v="349"/>
        <pc:sldMkLst>
          <pc:docMk/>
          <pc:sldMk cId="2782474027" sldId="2885"/>
        </pc:sldMkLst>
        <pc:spChg chg="mod">
          <ac:chgData name="Erberson Pinheiro" userId="c7a5b9113d4dffce" providerId="LiveId" clId="{2631F5E4-A828-4F4C-B62C-7587794955DB}" dt="2024-10-29T14:28:25.710" v="153" actId="20577"/>
          <ac:spMkLst>
            <pc:docMk/>
            <pc:sldMk cId="2782474027" sldId="2885"/>
            <ac:spMk id="2" creationId="{B578B932-7956-9CCC-FDED-E2E0F1F98E30}"/>
          </ac:spMkLst>
        </pc:spChg>
      </pc:sldChg>
      <pc:sldChg chg="modSp">
        <pc:chgData name="Erberson Pinheiro" userId="c7a5b9113d4dffce" providerId="LiveId" clId="{2631F5E4-A828-4F4C-B62C-7587794955DB}" dt="2024-10-29T14:28:42.149" v="154" actId="20577"/>
        <pc:sldMkLst>
          <pc:docMk/>
          <pc:sldMk cId="160597089" sldId="2887"/>
        </pc:sldMkLst>
        <pc:spChg chg="mod">
          <ac:chgData name="Erberson Pinheiro" userId="c7a5b9113d4dffce" providerId="LiveId" clId="{2631F5E4-A828-4F4C-B62C-7587794955DB}" dt="2024-10-29T14:28:42.149" v="154" actId="20577"/>
          <ac:spMkLst>
            <pc:docMk/>
            <pc:sldMk cId="160597089" sldId="2887"/>
            <ac:spMk id="2" creationId="{5C87F7E6-2D10-F67C-38FB-C47111672601}"/>
          </ac:spMkLst>
        </pc:spChg>
      </pc:sldChg>
      <pc:sldChg chg="addSp delSp modSp mod delAnim modAnim">
        <pc:chgData name="Erberson Pinheiro" userId="c7a5b9113d4dffce" providerId="LiveId" clId="{2631F5E4-A828-4F4C-B62C-7587794955DB}" dt="2024-10-29T15:59:06.963" v="219"/>
        <pc:sldMkLst>
          <pc:docMk/>
          <pc:sldMk cId="1297690505" sldId="2888"/>
        </pc:sldMkLst>
        <pc:spChg chg="add">
          <ac:chgData name="Erberson Pinheiro" userId="c7a5b9113d4dffce" providerId="LiveId" clId="{2631F5E4-A828-4F4C-B62C-7587794955DB}" dt="2024-10-29T15:56:36.318" v="179"/>
          <ac:spMkLst>
            <pc:docMk/>
            <pc:sldMk cId="1297690505" sldId="2888"/>
            <ac:spMk id="2" creationId="{E0F81BD3-D291-812A-A66E-2D434F92A094}"/>
          </ac:spMkLst>
        </pc:spChg>
        <pc:picChg chg="del">
          <ac:chgData name="Erberson Pinheiro" userId="c7a5b9113d4dffce" providerId="LiveId" clId="{2631F5E4-A828-4F4C-B62C-7587794955DB}" dt="2024-10-29T15:54:49.711" v="176" actId="478"/>
          <ac:picMkLst>
            <pc:docMk/>
            <pc:sldMk cId="1297690505" sldId="2888"/>
            <ac:picMk id="4" creationId="{396ED062-64C0-DE36-6CE6-78F8C044D73E}"/>
          </ac:picMkLst>
        </pc:picChg>
        <pc:picChg chg="add mod modCrop">
          <ac:chgData name="Erberson Pinheiro" userId="c7a5b9113d4dffce" providerId="LiveId" clId="{2631F5E4-A828-4F4C-B62C-7587794955DB}" dt="2024-10-29T15:57:59.364" v="212" actId="1038"/>
          <ac:picMkLst>
            <pc:docMk/>
            <pc:sldMk cId="1297690505" sldId="2888"/>
            <ac:picMk id="6" creationId="{A3CC5441-1A55-1B4B-159B-0739D231A16A}"/>
          </ac:picMkLst>
        </pc:picChg>
        <pc:picChg chg="add mod">
          <ac:chgData name="Erberson Pinheiro" userId="c7a5b9113d4dffce" providerId="LiveId" clId="{2631F5E4-A828-4F4C-B62C-7587794955DB}" dt="2024-10-29T15:57:54.668" v="191" actId="14100"/>
          <ac:picMkLst>
            <pc:docMk/>
            <pc:sldMk cId="1297690505" sldId="2888"/>
            <ac:picMk id="7170" creationId="{185D8DB4-EB35-9A15-F393-24B13A29DC46}"/>
          </ac:picMkLst>
        </pc:picChg>
        <pc:picChg chg="add mod">
          <ac:chgData name="Erberson Pinheiro" userId="c7a5b9113d4dffce" providerId="LiveId" clId="{2631F5E4-A828-4F4C-B62C-7587794955DB}" dt="2024-10-29T15:58:48.307" v="217" actId="732"/>
          <ac:picMkLst>
            <pc:docMk/>
            <pc:sldMk cId="1297690505" sldId="2888"/>
            <ac:picMk id="7174" creationId="{0A6DB8BC-25E0-5E0B-7B0E-8EAA809A646E}"/>
          </ac:picMkLst>
        </pc:picChg>
      </pc:sldChg>
      <pc:sldChg chg="addSp delSp modSp mod delAnim modAnim">
        <pc:chgData name="Erberson Pinheiro" userId="c7a5b9113d4dffce" providerId="LiveId" clId="{2631F5E4-A828-4F4C-B62C-7587794955DB}" dt="2024-10-29T16:10:59.955" v="338"/>
        <pc:sldMkLst>
          <pc:docMk/>
          <pc:sldMk cId="2931100437" sldId="2889"/>
        </pc:sldMkLst>
        <pc:spChg chg="add">
          <ac:chgData name="Erberson Pinheiro" userId="c7a5b9113d4dffce" providerId="LiveId" clId="{2631F5E4-A828-4F4C-B62C-7587794955DB}" dt="2024-10-29T16:09:45.687" v="330"/>
          <ac:spMkLst>
            <pc:docMk/>
            <pc:sldMk cId="2931100437" sldId="2889"/>
            <ac:spMk id="2" creationId="{171EBA62-638F-A19F-CEEA-28E58D24F491}"/>
          </ac:spMkLst>
        </pc:spChg>
        <pc:spChg chg="add">
          <ac:chgData name="Erberson Pinheiro" userId="c7a5b9113d4dffce" providerId="LiveId" clId="{2631F5E4-A828-4F4C-B62C-7587794955DB}" dt="2024-10-29T16:10:15.249" v="331"/>
          <ac:spMkLst>
            <pc:docMk/>
            <pc:sldMk cId="2931100437" sldId="2889"/>
            <ac:spMk id="5" creationId="{FCA5162C-E9F6-F8D1-F625-00EAA72ACBE6}"/>
          </ac:spMkLst>
        </pc:spChg>
        <pc:spChg chg="mod">
          <ac:chgData name="Erberson Pinheiro" userId="c7a5b9113d4dffce" providerId="LiveId" clId="{2631F5E4-A828-4F4C-B62C-7587794955DB}" dt="2024-10-29T16:08:51.818" v="328" actId="20577"/>
          <ac:spMkLst>
            <pc:docMk/>
            <pc:sldMk cId="2931100437" sldId="2889"/>
            <ac:spMk id="7" creationId="{594089CF-90B9-D1E6-E957-AD603235A341}"/>
          </ac:spMkLst>
        </pc:spChg>
        <pc:picChg chg="del">
          <ac:chgData name="Erberson Pinheiro" userId="c7a5b9113d4dffce" providerId="LiveId" clId="{2631F5E4-A828-4F4C-B62C-7587794955DB}" dt="2024-10-29T16:09:43.753" v="329" actId="478"/>
          <ac:picMkLst>
            <pc:docMk/>
            <pc:sldMk cId="2931100437" sldId="2889"/>
            <ac:picMk id="6" creationId="{3EE31B69-0566-F016-9640-AB5FB2EC885F}"/>
          </ac:picMkLst>
        </pc:picChg>
        <pc:picChg chg="add mod modCrop">
          <ac:chgData name="Erberson Pinheiro" userId="c7a5b9113d4dffce" providerId="LiveId" clId="{2631F5E4-A828-4F4C-B62C-7587794955DB}" dt="2024-10-29T16:10:52.047" v="337" actId="14100"/>
          <ac:picMkLst>
            <pc:docMk/>
            <pc:sldMk cId="2931100437" sldId="2889"/>
            <ac:picMk id="9" creationId="{1786989D-7289-06DD-8F00-F143C6BE3903}"/>
          </ac:picMkLst>
        </pc:picChg>
      </pc:sldChg>
      <pc:sldChg chg="addSp delSp modSp mod delAnim modAnim">
        <pc:chgData name="Erberson Pinheiro" userId="c7a5b9113d4dffce" providerId="LiveId" clId="{2631F5E4-A828-4F4C-B62C-7587794955DB}" dt="2024-10-29T16:08:46.761" v="327" actId="478"/>
        <pc:sldMkLst>
          <pc:docMk/>
          <pc:sldMk cId="1473828872" sldId="2890"/>
        </pc:sldMkLst>
        <pc:spChg chg="mod">
          <ac:chgData name="Erberson Pinheiro" userId="c7a5b9113d4dffce" providerId="LiveId" clId="{2631F5E4-A828-4F4C-B62C-7587794955DB}" dt="2024-10-29T16:02:59.185" v="297" actId="14100"/>
          <ac:spMkLst>
            <pc:docMk/>
            <pc:sldMk cId="1473828872" sldId="2890"/>
            <ac:spMk id="2" creationId="{0FCDE4B4-DE2C-90DB-E96B-1DADC684D1F1}"/>
          </ac:spMkLst>
        </pc:spChg>
        <pc:spChg chg="mod">
          <ac:chgData name="Erberson Pinheiro" userId="c7a5b9113d4dffce" providerId="LiveId" clId="{2631F5E4-A828-4F4C-B62C-7587794955DB}" dt="2024-10-29T16:02:56.769" v="296" actId="14100"/>
          <ac:spMkLst>
            <pc:docMk/>
            <pc:sldMk cId="1473828872" sldId="2890"/>
            <ac:spMk id="3" creationId="{86B7EF45-3777-FAE2-19A4-C7C48FD7B12C}"/>
          </ac:spMkLst>
        </pc:spChg>
        <pc:picChg chg="add del mod">
          <ac:chgData name="Erberson Pinheiro" userId="c7a5b9113d4dffce" providerId="LiveId" clId="{2631F5E4-A828-4F4C-B62C-7587794955DB}" dt="2024-10-29T16:08:46.761" v="327" actId="478"/>
          <ac:picMkLst>
            <pc:docMk/>
            <pc:sldMk cId="1473828872" sldId="2890"/>
            <ac:picMk id="4" creationId="{2FF6773B-FB41-CBBD-AF6A-74AD785C92C2}"/>
          </ac:picMkLst>
        </pc:picChg>
        <pc:picChg chg="del">
          <ac:chgData name="Erberson Pinheiro" userId="c7a5b9113d4dffce" providerId="LiveId" clId="{2631F5E4-A828-4F4C-B62C-7587794955DB}" dt="2024-10-29T16:02:50.154" v="295" actId="478"/>
          <ac:picMkLst>
            <pc:docMk/>
            <pc:sldMk cId="1473828872" sldId="2890"/>
            <ac:picMk id="6" creationId="{51C613EB-810E-B5DA-AC25-657DF97A9A7F}"/>
          </ac:picMkLst>
        </pc:picChg>
        <pc:picChg chg="add mod">
          <ac:chgData name="Erberson Pinheiro" userId="c7a5b9113d4dffce" providerId="LiveId" clId="{2631F5E4-A828-4F4C-B62C-7587794955DB}" dt="2024-10-29T16:05:25.635" v="312" actId="14100"/>
          <ac:picMkLst>
            <pc:docMk/>
            <pc:sldMk cId="1473828872" sldId="2890"/>
            <ac:picMk id="9218" creationId="{35C65E18-F034-E789-AC48-6F655D53062E}"/>
          </ac:picMkLst>
        </pc:picChg>
        <pc:picChg chg="add mod">
          <ac:chgData name="Erberson Pinheiro" userId="c7a5b9113d4dffce" providerId="LiveId" clId="{2631F5E4-A828-4F4C-B62C-7587794955DB}" dt="2024-10-29T16:07:41.567" v="317" actId="14100"/>
          <ac:picMkLst>
            <pc:docMk/>
            <pc:sldMk cId="1473828872" sldId="2890"/>
            <ac:picMk id="9220" creationId="{9902AD6B-AF9E-415B-A1C0-CF3181E1C75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538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3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438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464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949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59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697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565C60-70D4-50C0-4438-7F6A2F9D1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30F0AE0-3D33-E4B2-0A28-0A82F9923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53F7BC1-AB60-88F7-E680-5BAD0D427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34B1E46-F49E-B905-8EBF-0FC6AFF53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163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93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90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108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923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770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048E1D4-292C-7BE5-027A-5621A6727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C879DF2-B3E1-EA14-8CE6-769877DB0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31AD177-D7E9-9843-A437-13BA8BF03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10AF199-C58F-9AD3-CDEF-B9688966D0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957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71C72A-EAA3-1652-6621-624F0E59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2B575CC-1A0E-5BAA-0432-021D315F2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A7EC8A0-AAB7-9963-B267-4638BCA92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45828B4-D5C8-E534-DB5C-FE5625535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768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29F095-A65C-7987-FCFA-04BD1C355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AF7C7E9-4357-382B-E64E-FD3CCFCE15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301B18C-5955-7147-5FF0-25922DE80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DDCD0B9-57B3-83CB-D3FF-B8AF10582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817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721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897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1892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083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644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9721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AE9377-CA96-8A14-243D-BC4C509A1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EF020CA-A935-279F-8578-55AE88B90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F9D752B-3AE8-F3A9-D327-93F7EB7A1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76CF28-5476-FF0C-AB1C-DE8084864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001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067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4641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8345333-CCE2-6024-FA0F-576A8F96F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1BF7CE5-9F40-EAED-316C-DCE24B994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983E39F-09DE-EB09-90FF-6488E1137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2E8CC2C-621D-8200-07CD-BB8A176CF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3041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3FE3E7-3975-46EF-909B-6ED554948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3040BF0-C749-D136-4287-CBE99F527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9791D73-1B75-067D-FD64-11AE70305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A199EE3-5062-D2EA-63AC-0586AA1A7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7254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1801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6692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45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ebdemfoco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789" y="1363403"/>
            <a:ext cx="2642389" cy="10775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rgbClr val="7030A0"/>
                </a:solidFill>
                <a:latin typeface="Bernard MT Condensed" panose="02050806060905020404" pitchFamily="18" charset="0"/>
              </a:rPr>
              <a:t>LIÇÃO 5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D353537C-2B1D-4893-A0B1-169BC952F254}"/>
              </a:ext>
            </a:extLst>
          </p:cNvPr>
          <p:cNvSpPr txBox="1"/>
          <p:nvPr/>
        </p:nvSpPr>
        <p:spPr>
          <a:xfrm>
            <a:off x="1910514" y="2706917"/>
            <a:ext cx="9140685" cy="1021556"/>
          </a:xfrm>
          <a:prstGeom prst="roundRect">
            <a:avLst/>
          </a:prstGeom>
          <a:solidFill>
            <a:srgbClr val="7030A0">
              <a:alpha val="8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rnard MT Condensed"/>
              </a:rPr>
              <a:t>PROTEÇÃO CONTRA A PREGUIÇA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xmlns="" id="{9C4D2E58-C5E6-436F-BB75-FE49C2056707}"/>
              </a:ext>
            </a:extLst>
          </p:cNvPr>
          <p:cNvSpPr txBox="1"/>
          <p:nvPr/>
        </p:nvSpPr>
        <p:spPr>
          <a:xfrm>
            <a:off x="3048197" y="581763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www.ebdemfoco.com</a:t>
            </a:r>
            <a:endParaRPr lang="pt-BR" sz="2400" b="1" u="sng" dirty="0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575954"/>
            <a:ext cx="1447800" cy="1447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53" y="4913833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694540" y="2588253"/>
            <a:ext cx="10976863" cy="19274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 preguiçoso não assará a sua caça, mas o bem precioso do homem é ser diligente. (</a:t>
            </a:r>
            <a:r>
              <a:rPr lang="pt-BR" sz="3200" dirty="0" err="1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Pv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12.27)</a:t>
            </a:r>
            <a:endParaRPr lang="pt-BR" sz="3200" b="1" dirty="0">
              <a:solidFill>
                <a:schemeClr val="bg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20596" y="1746641"/>
            <a:ext cx="4780274" cy="873815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dirty="0">
                <a:solidFill>
                  <a:schemeClr val="bg1"/>
                </a:solidFill>
              </a:rPr>
              <a:t>PRINCIPAL</a:t>
            </a:r>
            <a:endParaRPr lang="pt-BR" sz="4800" dirty="0"/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xmlns="" id="{30B4BA28-85CC-4560-BD0F-C54994FE4E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166" y="498005"/>
            <a:ext cx="2152834" cy="215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973623" y="2591384"/>
            <a:ext cx="9549011" cy="19806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A preguiça nos paralisa, mas o trabalho e a diligência nos fazem perseverar.</a:t>
            </a:r>
            <a:endParaRPr lang="pt-BR" sz="3200" dirty="0">
              <a:solidFill>
                <a:schemeClr val="bg1"/>
              </a:solidFill>
              <a:latin typeface="Georgia" panose="02040502050405020303" pitchFamily="18" charset="0"/>
              <a:cs typeface="Poppins" panose="00000500000000000000" pitchFamily="2" charset="0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bg1"/>
                </a:solidFill>
              </a:rPr>
              <a:t>RESUMO DA LIÇÃO</a:t>
            </a: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904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130" y="1266091"/>
            <a:ext cx="10059736" cy="455967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>COMPREENDER a advertência bíblica contra a  preguiça;</a:t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> MOSTRAR as consequências da preguiça;</a:t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> SABER como podemos nos proteger da preguiça.</a:t>
            </a:r>
            <a:endParaRPr lang="pt-BR" sz="3200" i="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48428" y="908547"/>
            <a:ext cx="4295141" cy="715089"/>
          </a:xfrm>
          <a:prstGeom prst="roundRect">
            <a:avLst/>
          </a:prstGeom>
          <a:solidFill>
            <a:srgbClr val="7030A0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3474515" y="2843061"/>
            <a:ext cx="5242949" cy="117187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Provérbios 6.6-11; 24.30-34; 26.8-16</a:t>
            </a: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A7FAA4C5-3E64-3816-7A64-491B31403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2" y="4488844"/>
            <a:ext cx="1499217" cy="1499217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5B864460-63CD-690E-3AC8-AEA85B6F9B45}"/>
              </a:ext>
            </a:extLst>
          </p:cNvPr>
          <p:cNvSpPr/>
          <p:nvPr/>
        </p:nvSpPr>
        <p:spPr>
          <a:xfrm>
            <a:off x="4160254" y="2208176"/>
            <a:ext cx="3871491" cy="79586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TEXTO BÍBLICO</a:t>
            </a:r>
          </a:p>
        </p:txBody>
      </p:sp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0" y="244353"/>
            <a:ext cx="11805139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Provérbios 6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6 Vai ter com a formiga, o preguiçoso: olha para os seus caminhos e sê sábio.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7 A qual, não tendo superior, nem oficial nem dominador.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8 Prepara no verão o seu pão; na sega ajunta o seu mantimento.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9 Ó preguiçoso, até quando ficarás deitado? Quando te Levantarás do teu sono 10 Um pouco de sono, um pouco tosquenejando, um pouco encruzando as mãos, para estar deitado.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11 Assim te sobrevirá a tua pobreza como um ladrão, e a tua necessidade, como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um homem armado.</a:t>
            </a: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5" y="172650"/>
            <a:ext cx="11998570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Provérbios 24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3o Passei peto campo do preguiçoso e junto a vinha do homem falta de entendimento.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31 E eis que toda estava cheia de cardos, e a sua superfície, coberta de urtigas, e a sua parede de pedra estava derribada.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32 O que tendo eu visto, o considerei; e, vendo-o, recebi instrução.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33 Um pouco de sono, adormecendo um pouco, encruzando as mãos outro pouco, para estar deitado.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 34 Assim sobrevirá a tua pobreza como um ladrão, e a tua necessidade, como um homem armado.</a:t>
            </a:r>
          </a:p>
        </p:txBody>
      </p:sp>
    </p:spTree>
    <p:extLst>
      <p:ext uri="{BB962C8B-B14F-4D97-AF65-F5344CB8AC3E}">
        <p14:creationId xmlns:p14="http://schemas.microsoft.com/office/powerpoint/2010/main" val="276195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0" y="355209"/>
            <a:ext cx="11805139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 </a:t>
            </a:r>
            <a:r>
              <a:rPr lang="pt-BR">
                <a:latin typeface="Georgia" panose="02040502050405020303" pitchFamily="18" charset="0"/>
              </a:rPr>
              <a:t>Provérbios 26</a:t>
            </a:r>
            <a:endParaRPr lang="pt-BR" dirty="0">
              <a:latin typeface="Georgia" panose="020405020504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 13 Diz o preguiçoso: Um Leão está no caminho; um leão está nas ruas,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 r4 Como a porta se revolve nos seus gonzos, assim o preguiçoso, na sua cama.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 15 O preguiçoso esconde a mão no seio: enfada-se de a levar à sua boca.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 16 Mais sábio é o preguiçoso a seus olhos do que sete homens que bem respondem.</a:t>
            </a:r>
          </a:p>
        </p:txBody>
      </p:sp>
    </p:spTree>
    <p:extLst>
      <p:ext uri="{BB962C8B-B14F-4D97-AF65-F5344CB8AC3E}">
        <p14:creationId xmlns:p14="http://schemas.microsoft.com/office/powerpoint/2010/main" val="3568633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rgbClr val="7030A0"/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46B54D7C-CD40-F31E-FA02-8CFF70371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6500" y="89478"/>
            <a:ext cx="6030896" cy="1736646"/>
          </a:xfrm>
          <a:prstGeom prst="wedgeRoundRectCallout">
            <a:avLst>
              <a:gd name="adj1" fmla="val -22776"/>
              <a:gd name="adj2" fmla="val 4627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Nesta Lição, estudaremos a advertência do Livro de Provérbios quanto à preguiça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1736646"/>
          </a:xfrm>
          <a:prstGeom prst="round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Veremos que a Palavra de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Deus tem muito a nos ensinar a respeito do assunto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6" name="Imagem 5" descr="Homem deitado na cama&#10;&#10;Descrição gerada automaticamente">
            <a:extLst>
              <a:ext uri="{FF2B5EF4-FFF2-40B4-BE49-F238E27FC236}">
                <a16:creationId xmlns:a16="http://schemas.microsoft.com/office/drawing/2014/main" xmlns="" id="{096CDF12-26CE-E1D2-2636-269A85DCB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0" y="1818467"/>
            <a:ext cx="6029500" cy="4848453"/>
          </a:xfrm>
          <a:prstGeom prst="rect">
            <a:avLst/>
          </a:prstGeom>
        </p:spPr>
      </p:pic>
      <p:pic>
        <p:nvPicPr>
          <p:cNvPr id="9" name="Imagem 8" descr="Mulher segurando um computador portátil&#10;&#10;Descrição gerada automaticamente com confiança média">
            <a:extLst>
              <a:ext uri="{FF2B5EF4-FFF2-40B4-BE49-F238E27FC236}">
                <a16:creationId xmlns:a16="http://schemas.microsoft.com/office/drawing/2014/main" xmlns="" id="{1F618E19-1867-E117-39BD-66246AE3D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1" y="1835405"/>
            <a:ext cx="5889997" cy="484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1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14980" y="62046"/>
            <a:ext cx="6030896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Assim, a luz da explicação do texto bíblico que serve de leitura bíblica em classe, conceituaremos a preguiça, faremos uma distinção entre o que ela é e o que não é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52AD8E3-6297-8094-018C-3E7F5DA6EC53}"/>
              </a:ext>
            </a:extLst>
          </p:cNvPr>
          <p:cNvSpPr txBox="1"/>
          <p:nvPr/>
        </p:nvSpPr>
        <p:spPr>
          <a:xfrm>
            <a:off x="6301048" y="72853"/>
            <a:ext cx="5787596" cy="3046988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Finalmente, refletiremos algumas formas básicas de se prevenir a respeito da preguiça. Que haja zelo e fervor em nossos corações no lugar da preguiça!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 descr="Gráfico, Gráfico de bolhas&#10;&#10;Descrição gerada automaticamente">
            <a:extLst>
              <a:ext uri="{FF2B5EF4-FFF2-40B4-BE49-F238E27FC236}">
                <a16:creationId xmlns:a16="http://schemas.microsoft.com/office/drawing/2014/main" xmlns="" id="{9BEDF2C2-91E3-DC9F-467B-C4F53BF0B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048" y="3136775"/>
            <a:ext cx="5787596" cy="3648372"/>
          </a:xfrm>
          <a:prstGeom prst="rect">
            <a:avLst/>
          </a:prstGeom>
        </p:spPr>
      </p:pic>
      <p:pic>
        <p:nvPicPr>
          <p:cNvPr id="9" name="Imagem 8" descr="Uma imagem contendo computer, mesa, computador, comida&#10;&#10;Descrição gerada automaticamente">
            <a:extLst>
              <a:ext uri="{FF2B5EF4-FFF2-40B4-BE49-F238E27FC236}">
                <a16:creationId xmlns:a16="http://schemas.microsoft.com/office/drawing/2014/main" xmlns="" id="{B30C93ED-CA7E-2883-DD4E-975E883E8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0" y="3109034"/>
            <a:ext cx="6030896" cy="36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69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421" y="2766218"/>
            <a:ext cx="13168826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5400" b="1" i="0" dirty="0">
                <a:solidFill>
                  <a:srgbClr val="7030A0"/>
                </a:solidFill>
                <a:effectLst/>
                <a:latin typeface="+mn-lt"/>
              </a:rPr>
              <a:t>I. UMA ADVERTÊNCA CONTRA</a:t>
            </a:r>
            <a:br>
              <a:rPr lang="pt-BR" sz="5400" b="1" i="0" dirty="0">
                <a:solidFill>
                  <a:srgbClr val="7030A0"/>
                </a:solidFill>
                <a:effectLst/>
                <a:latin typeface="+mn-lt"/>
              </a:rPr>
            </a:br>
            <a:r>
              <a:rPr lang="pt-BR" sz="5400" b="1" i="0" dirty="0">
                <a:solidFill>
                  <a:srgbClr val="7030A0"/>
                </a:solidFill>
                <a:effectLst/>
                <a:latin typeface="+mn-lt"/>
              </a:rPr>
              <a:t>A PREGUIÇA</a:t>
            </a:r>
            <a:endParaRPr lang="pt-BR" sz="54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9C43B84A-E0FE-35E2-2F29-4E38F503B6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4" y="4650469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8013" y="2766218"/>
            <a:ext cx="1248802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rgbClr val="7030A0"/>
                </a:solidFill>
                <a:effectLst/>
                <a:latin typeface="+mn-lt"/>
              </a:rPr>
              <a:t>I. 1 -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I</a:t>
            </a:r>
            <a:r>
              <a:rPr lang="pt-BR" sz="6000" b="1" i="0" kern="1200" dirty="0">
                <a:solidFill>
                  <a:srgbClr val="7030A0"/>
                </a:solidFill>
                <a:effectLst/>
                <a:latin typeface="+mn-lt"/>
              </a:rPr>
              <a:t>nformações iniciais.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206210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capítulo 6, dentre muitas advertências (vv.1-19), priorizaremos a advertência contra a preguiça (vv.6-11).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5100" y="89478"/>
            <a:ext cx="6030895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Livro de Provérbios tem diversas advertências de caráter prático na vida dos jovens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EFDDBF7B-87DA-550E-254A-EE31BDF6D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0" y="1681067"/>
            <a:ext cx="6030895" cy="4998369"/>
          </a:xfrm>
          <a:prstGeom prst="rect">
            <a:avLst/>
          </a:prstGeom>
        </p:spPr>
      </p:pic>
      <p:pic>
        <p:nvPicPr>
          <p:cNvPr id="9" name="Imagem 8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2FFE007E-9E33-1F67-936D-24D5294BF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2" y="2173750"/>
            <a:ext cx="5889997" cy="447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4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Também, ampliaremos essa advertência bíblica por meio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 um retrato irônico que o sábio faz a respeito do preguiçoso.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1322621-B429-42C5-E9EE-C1483612C110}"/>
              </a:ext>
            </a:extLst>
          </p:cNvPr>
          <p:cNvSpPr txBox="1"/>
          <p:nvPr/>
        </p:nvSpPr>
        <p:spPr>
          <a:xfrm>
            <a:off x="65100" y="89478"/>
            <a:ext cx="6030895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Correlacionaremos esta seção com a de Provérbios 24.30-34 que traz uma admoestação contra o preguiçoso.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Homem sentado em frente a mesa com computador&#10;&#10;Descrição gerada automaticamente">
            <a:extLst>
              <a:ext uri="{FF2B5EF4-FFF2-40B4-BE49-F238E27FC236}">
                <a16:creationId xmlns:a16="http://schemas.microsoft.com/office/drawing/2014/main" xmlns="" id="{BD498172-DDB6-7FA9-C07F-FB11C90D3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0" y="2151581"/>
            <a:ext cx="6030894" cy="4605277"/>
          </a:xfrm>
          <a:prstGeom prst="rect">
            <a:avLst/>
          </a:prstGeom>
        </p:spPr>
      </p:pic>
      <p:pic>
        <p:nvPicPr>
          <p:cNvPr id="1028" name="Picture 4" descr="Preguiçoso Ilustrações, Vetores E Clipart De Stock – (37,214 Stock  Illustrations)">
            <a:extLst>
              <a:ext uri="{FF2B5EF4-FFF2-40B4-BE49-F238E27FC236}">
                <a16:creationId xmlns:a16="http://schemas.microsoft.com/office/drawing/2014/main" xmlns="" id="{27B49FAA-0FB5-99D6-CDB9-E3DEB9CB7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270" y="2644022"/>
            <a:ext cx="4126593" cy="412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xmlns="" id="{F11E5AD1-D0A3-0457-D380-8E5E294659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984" y="4267906"/>
            <a:ext cx="914095" cy="914095"/>
          </a:xfrm>
          <a:prstGeom prst="rect">
            <a:avLst/>
          </a:prstGeom>
        </p:spPr>
      </p:pic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xmlns="" id="{FBB4AF8D-F98B-3886-272F-788C820E6E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772" y="5625597"/>
            <a:ext cx="1345498" cy="1345498"/>
          </a:xfrm>
          <a:prstGeom prst="rect">
            <a:avLst/>
          </a:prstGeom>
        </p:spPr>
      </p:pic>
      <p:pic>
        <p:nvPicPr>
          <p:cNvPr id="14" name="Imagem 13" descr="Ícone&#10;&#10;Descrição gerada automaticamente">
            <a:extLst>
              <a:ext uri="{FF2B5EF4-FFF2-40B4-BE49-F238E27FC236}">
                <a16:creationId xmlns:a16="http://schemas.microsoft.com/office/drawing/2014/main" xmlns="" id="{49B7A1EF-12DC-661C-942D-C4A21E1C6B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904" y="4800099"/>
            <a:ext cx="914096" cy="914096"/>
          </a:xfrm>
          <a:prstGeom prst="rect">
            <a:avLst/>
          </a:prstGeom>
        </p:spPr>
      </p:pic>
      <p:pic>
        <p:nvPicPr>
          <p:cNvPr id="16" name="Imagem 15" descr="Ícone&#10;&#10;Descrição gerada automaticamente">
            <a:extLst>
              <a:ext uri="{FF2B5EF4-FFF2-40B4-BE49-F238E27FC236}">
                <a16:creationId xmlns:a16="http://schemas.microsoft.com/office/drawing/2014/main" xmlns="" id="{CE3912C6-0128-5022-0737-7202BAA441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13" y="2704832"/>
            <a:ext cx="1749387" cy="174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8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487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2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Provérbios 6.6-11.</a:t>
            </a: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2DE769C3-E574-48A7-BE41-D54A178B5F72}"/>
              </a:ext>
            </a:extLst>
          </p:cNvPr>
          <p:cNvSpPr txBox="1"/>
          <p:nvPr/>
        </p:nvSpPr>
        <p:spPr>
          <a:xfrm>
            <a:off x="6246055" y="89478"/>
            <a:ext cx="5880840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isso, o sábio se volta para a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natureza e, por meio da observação da formiga, ele ensina lições de diligência e do trabalho.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9571" y="89478"/>
            <a:ext cx="6026429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6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advertência contra a preguiça em Provérbios 6 traz, na verdade, o estímulo a prática das virtudes da diligência e do trabalho, uma vez que a preguiça contraria a ambos.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7F9D1712-9088-127D-B0D8-772B4F8AFD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 descr="Grupo de 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031B8541-CA12-CD7A-229C-51B7F7B88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0" y="3136466"/>
            <a:ext cx="6026429" cy="3632056"/>
          </a:xfrm>
          <a:prstGeom prst="rect">
            <a:avLst/>
          </a:prstGeom>
        </p:spPr>
      </p:pic>
      <p:pic>
        <p:nvPicPr>
          <p:cNvPr id="6" name="Imagem 5" descr="Pássaro em galho de árvore&#10;&#10;Descrição gerada automaticamente">
            <a:extLst>
              <a:ext uri="{FF2B5EF4-FFF2-40B4-BE49-F238E27FC236}">
                <a16:creationId xmlns:a16="http://schemas.microsoft.com/office/drawing/2014/main" xmlns="" id="{75A55E17-ED4E-DCB5-3B8F-71151A0D6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644023"/>
            <a:ext cx="5874029" cy="412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2DE769C3-E574-48A7-BE41-D54A178B5F72}"/>
              </a:ext>
            </a:extLst>
          </p:cNvPr>
          <p:cNvSpPr txBox="1"/>
          <p:nvPr/>
        </p:nvSpPr>
        <p:spPr>
          <a:xfrm>
            <a:off x="6450676" y="106107"/>
            <a:ext cx="5641568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elas nos ensinam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dimensão muito consciente do tempo do trabalho e do descanso bem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recompensado (v.8).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99506" y="89479"/>
            <a:ext cx="6134792" cy="14773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As formigas nos ensinam</a:t>
            </a:r>
          </a:p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zelosa organização, mesmo que não tenha um chefe (vv.6,7);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4DF27F9-0F6F-5490-F3C4-3BC64F073901}"/>
              </a:ext>
            </a:extLst>
          </p:cNvPr>
          <p:cNvSpPr txBox="1"/>
          <p:nvPr/>
        </p:nvSpPr>
        <p:spPr>
          <a:xfrm>
            <a:off x="199506" y="1632526"/>
            <a:ext cx="6134792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“Vai ter com a formiga, ó preguiçoso; olha para os seus caminhos e sê sábio. A qual, não tendo superior, nem oficial, nem dominador”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(Pv. 6:6,7)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A728EC06-8883-4DF0-0022-F012CAA37C5F}"/>
              </a:ext>
            </a:extLst>
          </p:cNvPr>
          <p:cNvSpPr txBox="1"/>
          <p:nvPr/>
        </p:nvSpPr>
        <p:spPr>
          <a:xfrm>
            <a:off x="6450674" y="2693902"/>
            <a:ext cx="5641569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“prepara no verão o seu pão; na sega ajunta o seu mantimento” (Pv. 6:8)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Desenho de uma flor&#10;&#10;Descrição gerada automaticamente com confiança média">
            <a:extLst>
              <a:ext uri="{FF2B5EF4-FFF2-40B4-BE49-F238E27FC236}">
                <a16:creationId xmlns:a16="http://schemas.microsoft.com/office/drawing/2014/main" xmlns="" id="{F37AAC01-4850-544C-263D-0B0AABAE8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74" y="4112147"/>
            <a:ext cx="5641569" cy="2639746"/>
          </a:xfrm>
          <a:prstGeom prst="rect">
            <a:avLst/>
          </a:prstGeom>
        </p:spPr>
      </p:pic>
      <p:pic>
        <p:nvPicPr>
          <p:cNvPr id="8" name="Imagem 7" descr="Imagem em preto e branco de pessoas sentadas ao redor de uma mesa de madeira&#10;&#10;Descrição gerada automaticamente com confiança baixa">
            <a:extLst>
              <a:ext uri="{FF2B5EF4-FFF2-40B4-BE49-F238E27FC236}">
                <a16:creationId xmlns:a16="http://schemas.microsoft.com/office/drawing/2014/main" xmlns="" id="{17E37D10-6695-646F-1396-5441E837A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6" y="3879295"/>
            <a:ext cx="6134792" cy="287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1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C66CC21-424B-B49D-1526-27C3B7E1D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72EE2981-F633-4677-84A4-CDF82CA571DE}"/>
              </a:ext>
            </a:extLst>
          </p:cNvPr>
          <p:cNvSpPr txBox="1"/>
          <p:nvPr/>
        </p:nvSpPr>
        <p:spPr>
          <a:xfrm>
            <a:off x="4876800" y="106107"/>
            <a:ext cx="7215444" cy="156966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E, ao final da seção, arremata: a pobreza se abatera inesperadamente sobre o preguiçoso (vv.10, 11).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AFDAFC1-CD5B-A628-0F3F-A0BCA466E6FE}"/>
              </a:ext>
            </a:extLst>
          </p:cNvPr>
          <p:cNvSpPr txBox="1"/>
          <p:nvPr/>
        </p:nvSpPr>
        <p:spPr>
          <a:xfrm>
            <a:off x="199506" y="89479"/>
            <a:ext cx="4549475" cy="24006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O sábio pergunta ao</a:t>
            </a:r>
          </a:p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preguiçoso a fim de que ele faça uma autorreflexão de sua condição (v.9).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FD899D6-0F26-BEAB-C1E1-B99408BDF082}"/>
              </a:ext>
            </a:extLst>
          </p:cNvPr>
          <p:cNvSpPr txBox="1"/>
          <p:nvPr/>
        </p:nvSpPr>
        <p:spPr>
          <a:xfrm>
            <a:off x="199506" y="2117553"/>
            <a:ext cx="4549475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“Ó preguiçoso, até quando ficarás deitado? Quando te levantarás do teu sono?” (Pv. 6:9).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3EA8B2D-85ED-4B80-2B83-5871660599C2}"/>
              </a:ext>
            </a:extLst>
          </p:cNvPr>
          <p:cNvSpPr txBox="1"/>
          <p:nvPr/>
        </p:nvSpPr>
        <p:spPr>
          <a:xfrm>
            <a:off x="4876800" y="1724065"/>
            <a:ext cx="7215444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“Um pouco de sono, um pouco tosquenejando, um pouco encruzando as mãos, para estar deitado, assim te sobrevirá a tua pobreza como um ladrão, e a tua necessidade, como um homem armado.” (Pv. 6:10,11).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Homem de terno e gravata com as mãos para cima&#10;&#10;Descrição gerada automaticamente">
            <a:extLst>
              <a:ext uri="{FF2B5EF4-FFF2-40B4-BE49-F238E27FC236}">
                <a16:creationId xmlns:a16="http://schemas.microsoft.com/office/drawing/2014/main" xmlns="" id="{B5F75ABD-E24F-B2A7-93CB-3DCD0BD9E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78" y="3994636"/>
            <a:ext cx="2391157" cy="2677656"/>
          </a:xfrm>
          <a:prstGeom prst="rect">
            <a:avLst/>
          </a:prstGeom>
        </p:spPr>
      </p:pic>
      <p:pic>
        <p:nvPicPr>
          <p:cNvPr id="6" name="Imagem 5" descr="Uma imagem contendo pessoa, no interior, homem, segurando&#10;&#10;Descrição gerada automaticamente">
            <a:extLst>
              <a:ext uri="{FF2B5EF4-FFF2-40B4-BE49-F238E27FC236}">
                <a16:creationId xmlns:a16="http://schemas.microsoft.com/office/drawing/2014/main" xmlns="" id="{01B248CC-D89E-C635-5EFD-D524F8478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476" y="4450018"/>
            <a:ext cx="4265767" cy="230683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1D4A92F1-FA6B-F187-B980-0A7585964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4450018"/>
            <a:ext cx="2861187" cy="22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7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170" y="2766218"/>
            <a:ext cx="124863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3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Provérbios 24.30-34: 26:3-16..</a:t>
            </a:r>
          </a:p>
        </p:txBody>
      </p:sp>
    </p:spTree>
    <p:extLst>
      <p:ext uri="{BB962C8B-B14F-4D97-AF65-F5344CB8AC3E}">
        <p14:creationId xmlns:p14="http://schemas.microsoft.com/office/powerpoint/2010/main" val="408365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95937"/>
            <a:ext cx="6030896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Provérbios 24.30-34 traz a observação do sábio a respeito do campo do preguiçoso.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C58EF1C-867F-CDAA-035F-8E563D6F2840}"/>
              </a:ext>
            </a:extLst>
          </p:cNvPr>
          <p:cNvSpPr txBox="1"/>
          <p:nvPr/>
        </p:nvSpPr>
        <p:spPr>
          <a:xfrm>
            <a:off x="6234545" y="106107"/>
            <a:ext cx="5857699" cy="156966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o que ele contempla: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total desordem e ausência de diligente (vv.3o,31)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0D0BC75-6A5E-E361-C8A9-D12663548D83}"/>
              </a:ext>
            </a:extLst>
          </p:cNvPr>
          <p:cNvSpPr txBox="1"/>
          <p:nvPr/>
        </p:nvSpPr>
        <p:spPr>
          <a:xfrm>
            <a:off x="6234544" y="1675767"/>
            <a:ext cx="5857700" cy="3108543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“Passei pelo campo do preguiçoso e junto à vinha do homem falto de entendimento; e eis que toda estava cheia de cardos, e a sua superfície, coberta de urtigas, e a sua parede de pedra estava derribada.”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(Pv. 24:30,31)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Homem com criança na grama com cerca de metal&#10;&#10;Descrição gerada automaticamente com confiança baixa">
            <a:extLst>
              <a:ext uri="{FF2B5EF4-FFF2-40B4-BE49-F238E27FC236}">
                <a16:creationId xmlns:a16="http://schemas.microsoft.com/office/drawing/2014/main" xmlns="" id="{E61583E8-3A44-693C-CAF6-E47CB91F9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7" y="1675766"/>
            <a:ext cx="5996244" cy="5010093"/>
          </a:xfrm>
          <a:prstGeom prst="rect">
            <a:avLst/>
          </a:prstGeom>
        </p:spPr>
      </p:pic>
      <p:pic>
        <p:nvPicPr>
          <p:cNvPr id="8" name="Imagem 7" descr="Foto em preto e branco de pessoa andando na grama&#10;&#10;Descrição gerada automaticamente">
            <a:extLst>
              <a:ext uri="{FF2B5EF4-FFF2-40B4-BE49-F238E27FC236}">
                <a16:creationId xmlns:a16="http://schemas.microsoft.com/office/drawing/2014/main" xmlns="" id="{1028E3C7-50DA-7186-D7B9-41822A8EB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3" y="4784311"/>
            <a:ext cx="5857701" cy="197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8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93512" y="122729"/>
            <a:ext cx="5642270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Diante da reflexão desse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quadro, o sábio arremata mais uma vez (v.32): a pobreza virá sobre o preguiçoso de forma inesperada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B4EFA74-2395-88AB-7E40-C35FEE13E1EC}"/>
              </a:ext>
            </a:extLst>
          </p:cNvPr>
          <p:cNvSpPr txBox="1"/>
          <p:nvPr/>
        </p:nvSpPr>
        <p:spPr>
          <a:xfrm>
            <a:off x="5870509" y="122729"/>
            <a:ext cx="6227979" cy="2677656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Em Provérbios 26.13-16 o sábio faz uma ironia a respeito das "desculpas do preguiçoso” contra ser diligente e trabalhador: "um leão está no caminho, um leão está nas ruas"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(v.13).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1E9AEAE-2BC8-1BD2-3E08-5B56168DF91E}"/>
              </a:ext>
            </a:extLst>
          </p:cNvPr>
          <p:cNvSpPr txBox="1"/>
          <p:nvPr/>
        </p:nvSpPr>
        <p:spPr>
          <a:xfrm>
            <a:off x="93512" y="2710215"/>
            <a:ext cx="564227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“O que tendo eu visto, o considerei; e, vendo-o, recebi instrução.” (Pv. 24:32)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DE19126A-6133-7E0E-42A8-CBF8088B5B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2" y="4143240"/>
            <a:ext cx="5642270" cy="2623127"/>
          </a:xfrm>
          <a:prstGeom prst="rect">
            <a:avLst/>
          </a:prstGeom>
        </p:spPr>
      </p:pic>
      <p:pic>
        <p:nvPicPr>
          <p:cNvPr id="8" name="Imagem 7" descr="Homem sentado na mesa comendo&#10;&#10;Descrição gerada automaticamente com confiança média">
            <a:extLst>
              <a:ext uri="{FF2B5EF4-FFF2-40B4-BE49-F238E27FC236}">
                <a16:creationId xmlns:a16="http://schemas.microsoft.com/office/drawing/2014/main" xmlns="" id="{66EE3E5F-1089-DF38-4245-1D976972A8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508" y="2816393"/>
            <a:ext cx="6227980" cy="39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6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82EB3E2-5FFA-C2E5-D0AE-27B799344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140A9BC-5E9C-01DD-C460-C8323480BC93}"/>
              </a:ext>
            </a:extLst>
          </p:cNvPr>
          <p:cNvSpPr txBox="1"/>
          <p:nvPr/>
        </p:nvSpPr>
        <p:spPr>
          <a:xfrm>
            <a:off x="93511" y="236617"/>
            <a:ext cx="5642270" cy="6356747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400" dirty="0">
                <a:solidFill>
                  <a:prstClr val="black"/>
                </a:solidFill>
                <a:latin typeface="Georgia" panose="02040502050405020303" pitchFamily="18" charset="0"/>
              </a:rPr>
              <a:t>O preguiço não levanta da cama, não tem a coragem de levar a mão a boca (vv.14,15) e, ainda, diante de sete pessoas que respondem bem, ele se acha sábio, dono da verdade, ou seja, o preguiçoso entra num processo denegação (v.16).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3FF8ED3F-A5C9-F64C-ABDB-2A823D79B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007" y="236616"/>
            <a:ext cx="6215482" cy="635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8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2" y="2766218"/>
            <a:ext cx="11983612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II. A REGUTÇA E SUAS CONSEOUÊNCIAS</a:t>
            </a: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C2F4DDE7-60DA-AB9A-75BF-7A095A9470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90" y="4390723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56" y="2766218"/>
            <a:ext cx="11941887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1 - Conceituando a preguiça.</a:t>
            </a:r>
            <a:endParaRPr lang="pt-BR" sz="6000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5938684" y="89478"/>
            <a:ext cx="6166585" cy="403187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Do ponto de vista psicológico, tem a ver com uma indisposição crônica para realizar atividades corriqueiras, pode se revelar como aversão a ideia de disciplina e ordem e, também, pode ser um sintoma que revela um problema orgânico.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5101" y="89478"/>
            <a:ext cx="5724134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 maneira geral preguiça tem a ver com aversão ao trabalho, um estado de prostração, morosidade e lentidão.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Homem sentado em frente a mesa&#10;&#10;Descrição gerada automaticamente">
            <a:extLst>
              <a:ext uri="{FF2B5EF4-FFF2-40B4-BE49-F238E27FC236}">
                <a16:creationId xmlns:a16="http://schemas.microsoft.com/office/drawing/2014/main" xmlns="" id="{DEAF2C51-50F7-92D3-B4B8-51442610D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2" y="2151581"/>
            <a:ext cx="5724134" cy="461694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FBF9169F-A9BB-44B4-9AD1-433D69113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683" y="4121350"/>
            <a:ext cx="6166585" cy="264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5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5107" y="34582"/>
            <a:ext cx="6067406" cy="3046988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Além disso, com a preguiça, é possível desencadear sentimentos como tédio, melancolia e, a partir de uma combinação de fatores orgânicos e ambientais, a depressão.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1AB6AAF-46D0-FC43-0FDD-0BF2C8000727}"/>
              </a:ext>
            </a:extLst>
          </p:cNvPr>
          <p:cNvSpPr txBox="1"/>
          <p:nvPr/>
        </p:nvSpPr>
        <p:spPr>
          <a:xfrm>
            <a:off x="6199163" y="55096"/>
            <a:ext cx="5927730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Quem nunca sentiu aquele sentimento de vazio ao tomar a consciência da perda do tempo por causa de uma prostração causada pela preguiça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? </a:t>
            </a:r>
            <a:endParaRPr lang="pt-BR" sz="28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B615B88-3D7F-A108-4C8E-18BC0FA7E839}"/>
              </a:ext>
            </a:extLst>
          </p:cNvPr>
          <p:cNvSpPr txBox="1"/>
          <p:nvPr/>
        </p:nvSpPr>
        <p:spPr>
          <a:xfrm>
            <a:off x="6199164" y="2686746"/>
            <a:ext cx="592773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Quando esse estado se torna crônico, até mesmo a saúde é afetada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</a:p>
        </p:txBody>
      </p:sp>
      <p:pic>
        <p:nvPicPr>
          <p:cNvPr id="5122" name="Picture 2" descr="Melancolia: o que é e como lidar? | Medprev">
            <a:extLst>
              <a:ext uri="{FF2B5EF4-FFF2-40B4-BE49-F238E27FC236}">
                <a16:creationId xmlns:a16="http://schemas.microsoft.com/office/drawing/2014/main" xmlns="" id="{1478FD59-EE90-538A-9AE2-730FAD219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22"/>
          <a:stretch/>
        </p:blipFill>
        <p:spPr bwMode="auto">
          <a:xfrm>
            <a:off x="65105" y="3081570"/>
            <a:ext cx="6067405" cy="372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elancolía en psicología: qué es, causas, síntomas y cómo gestionarla">
            <a:extLst>
              <a:ext uri="{FF2B5EF4-FFF2-40B4-BE49-F238E27FC236}">
                <a16:creationId xmlns:a16="http://schemas.microsoft.com/office/drawing/2014/main" xmlns="" id="{D4C9E779-F3E4-0B96-E243-3AE1BEC8B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64" y="4284487"/>
            <a:ext cx="5927730" cy="250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58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774" y="2766218"/>
            <a:ext cx="1240954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2 -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O que não é preguiça?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94209" y="89478"/>
            <a:ext cx="5927733" cy="20005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100" dirty="0">
                <a:solidFill>
                  <a:prstClr val="black"/>
                </a:solidFill>
                <a:latin typeface="Georgia" panose="02040502050405020303" pitchFamily="18" charset="0"/>
              </a:rPr>
              <a:t>É muito importante ressaltar aqui o que não é preguiça. Descansar não é preguiça (Gn.2:2)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70058" y="89478"/>
            <a:ext cx="5927733" cy="206210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Muito pelo contrário, é um princípio bíblico que, se ignorado, levará o ser humano à exaustão física e mental.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xmlns="" id="{1B6CDB6E-7C92-7F0B-50EE-59FEB54FC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4530436" cy="453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F0F4919-C166-CF37-9205-6255C747B219}"/>
              </a:ext>
            </a:extLst>
          </p:cNvPr>
          <p:cNvSpPr txBox="1"/>
          <p:nvPr/>
        </p:nvSpPr>
        <p:spPr>
          <a:xfrm>
            <a:off x="94209" y="2094308"/>
            <a:ext cx="5927732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“E, havendo Deus acabado no dia sétimo a sua obra, que tinha feito, descansou no sétimo dia de toda a sua obra, que tinha feito.” (Gn. 2:2)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6" name="Imagem 5" descr="Mulher sentada na cama&#10;&#10;Descrição gerada automaticamente">
            <a:extLst>
              <a:ext uri="{FF2B5EF4-FFF2-40B4-BE49-F238E27FC236}">
                <a16:creationId xmlns:a16="http://schemas.microsoft.com/office/drawing/2014/main" xmlns="" id="{63F68717-1BD5-7419-1C92-CBA18A5D0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9" y="3910190"/>
            <a:ext cx="5927732" cy="2858332"/>
          </a:xfrm>
          <a:prstGeom prst="rect">
            <a:avLst/>
          </a:prstGeom>
        </p:spPr>
      </p:pic>
      <p:pic>
        <p:nvPicPr>
          <p:cNvPr id="9" name="Imagem 8" descr="Mulher sentada na cama com computador&#10;&#10;Descrição gerada automaticamente">
            <a:extLst>
              <a:ext uri="{FF2B5EF4-FFF2-40B4-BE49-F238E27FC236}">
                <a16:creationId xmlns:a16="http://schemas.microsoft.com/office/drawing/2014/main" xmlns="" id="{CF58E94E-43E4-2288-E0E9-BC5E6F035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058" y="2151580"/>
            <a:ext cx="5927733" cy="461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9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A559773-19B1-BCAE-6433-59924036FB5B}"/>
              </a:ext>
            </a:extLst>
          </p:cNvPr>
          <p:cNvSpPr txBox="1"/>
          <p:nvPr/>
        </p:nvSpPr>
        <p:spPr>
          <a:xfrm>
            <a:off x="6096000" y="184194"/>
            <a:ext cx="6030893" cy="310854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ou ausência do tempo necessário de um sono reparador ou, até mesmo, uma disfunção química na produção de hormônio em nosso organismo que tenha a ver com disposição e vitalidade, portanto, nem tudo e preguiça.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AB817A1-8DFF-9303-0C40-F56782EB2008}"/>
              </a:ext>
            </a:extLst>
          </p:cNvPr>
          <p:cNvSpPr txBox="1"/>
          <p:nvPr/>
        </p:nvSpPr>
        <p:spPr>
          <a:xfrm>
            <a:off x="65107" y="184194"/>
            <a:ext cx="5927730" cy="2677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Também não podemos confundir a preguiça com causas orgânicas, às vezes o que muitos entendem por preguiça tem a ver com ausência de nutrientes provenientes de uma alimentação pouco saudável </a:t>
            </a:r>
            <a:endParaRPr lang="pt-BR" sz="28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Imagem 2" descr="Mulher comendo banana&#10;&#10;Descrição gerada automaticamente">
            <a:extLst>
              <a:ext uri="{FF2B5EF4-FFF2-40B4-BE49-F238E27FC236}">
                <a16:creationId xmlns:a16="http://schemas.microsoft.com/office/drawing/2014/main" xmlns="" id="{C59391C6-14FD-FEBC-F24A-F0768A955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8" y="2877857"/>
            <a:ext cx="5927730" cy="3911707"/>
          </a:xfrm>
          <a:prstGeom prst="rect">
            <a:avLst/>
          </a:prstGeom>
        </p:spPr>
      </p:pic>
      <p:pic>
        <p:nvPicPr>
          <p:cNvPr id="6" name="Imagem 5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ECC19328-729B-A6E9-EE18-A6F3D4E34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292737"/>
            <a:ext cx="6030893" cy="345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5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EB5FB4D-7C0E-A2F5-5D61-64472D39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0D9B12-D6F1-7481-03A2-BAF22F6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774" y="2766218"/>
            <a:ext cx="1240954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3 -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A preguiça paralisa seu desenvolvimento. 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27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5868785" y="116378"/>
            <a:ext cx="6234544" cy="3046988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Ela Liquida o senso da responsabilidade na vida. Ora, se entramos num modo mórbido de inatividade, infelizmente, sofreremos consequências serias em nossa vida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11F148A-A586-D1CE-AD68-1188742317A3}"/>
              </a:ext>
            </a:extLst>
          </p:cNvPr>
          <p:cNvSpPr txBox="1"/>
          <p:nvPr/>
        </p:nvSpPr>
        <p:spPr>
          <a:xfrm>
            <a:off x="65107" y="184194"/>
            <a:ext cx="5670675" cy="22467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A preguiça, contra a qual a Bíblia adverte, paralisa o desenvolvimento espiritual, afetivo, acadêmico e profissional do jovem.</a:t>
            </a:r>
          </a:p>
        </p:txBody>
      </p:sp>
      <p:pic>
        <p:nvPicPr>
          <p:cNvPr id="5" name="Imagem 4" descr="Pessoas comendo ao redor de uma mesa&#10;&#10;Descrição gerada automaticamente">
            <a:extLst>
              <a:ext uri="{FF2B5EF4-FFF2-40B4-BE49-F238E27FC236}">
                <a16:creationId xmlns:a16="http://schemas.microsoft.com/office/drawing/2014/main" xmlns="" id="{28D53F7F-CA34-A9D4-78F5-8E89A9C67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7" y="2447279"/>
            <a:ext cx="5670675" cy="4242843"/>
          </a:xfrm>
          <a:prstGeom prst="rect">
            <a:avLst/>
          </a:prstGeom>
        </p:spPr>
      </p:pic>
      <p:pic>
        <p:nvPicPr>
          <p:cNvPr id="7" name="Imagem 6" descr="Mulher em frente a espelho&#10;&#10;Descrição gerada automaticamente">
            <a:extLst>
              <a:ext uri="{FF2B5EF4-FFF2-40B4-BE49-F238E27FC236}">
                <a16:creationId xmlns:a16="http://schemas.microsoft.com/office/drawing/2014/main" xmlns="" id="{ACE0A5EE-CDD4-B2B9-81CF-7CFA4199E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784" y="3163366"/>
            <a:ext cx="6234544" cy="357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803E509-E507-8388-B61D-BF4D3B750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C503E2E-8378-2E7C-4025-87949CD52EFF}"/>
              </a:ext>
            </a:extLst>
          </p:cNvPr>
          <p:cNvSpPr txBox="1"/>
          <p:nvPr/>
        </p:nvSpPr>
        <p:spPr>
          <a:xfrm>
            <a:off x="5868785" y="116378"/>
            <a:ext cx="6234544" cy="206210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Nossa disposição para o relacionamento social tem a ver com investir atenção e tempo com o próximo.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8B932-7956-9CCC-FDED-E2E0F1F98E30}"/>
              </a:ext>
            </a:extLst>
          </p:cNvPr>
          <p:cNvSpPr txBox="1"/>
          <p:nvPr/>
        </p:nvSpPr>
        <p:spPr>
          <a:xfrm>
            <a:off x="65107" y="184194"/>
            <a:ext cx="5670675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exemplo, nossa vida devocional depende do senso de responsabilidade em manter certa disciplina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(Dn. 6:10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E60DE3D-4CC4-8535-1D2D-FB80585DB561}"/>
              </a:ext>
            </a:extLst>
          </p:cNvPr>
          <p:cNvSpPr txBox="1"/>
          <p:nvPr/>
        </p:nvSpPr>
        <p:spPr>
          <a:xfrm>
            <a:off x="65106" y="2738739"/>
            <a:ext cx="5670675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“Daniel, pois, quando soube que a escritura estava assinada, entrou em sua casa (ora, havia no seu quarto janelas abertas da banda de Jerusalém), e três vezes no dia se punha de joelhos, e orava, e dava graças, diante do seu Deus, como também antes costumava fazer.” (Dn. 6:10)</a:t>
            </a:r>
            <a:endParaRPr lang="pt-BR" sz="28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Imagem 5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C44E3F86-A66F-E4E3-C816-C2A2A7BD0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785" y="2192783"/>
            <a:ext cx="6234544" cy="445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7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C1DCF11-E696-6D33-3731-9972D2840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D7AECE5-66B3-08DC-9492-5C3BB7EB643C}"/>
              </a:ext>
            </a:extLst>
          </p:cNvPr>
          <p:cNvSpPr txBox="1"/>
          <p:nvPr/>
        </p:nvSpPr>
        <p:spPr>
          <a:xfrm>
            <a:off x="65106" y="184194"/>
            <a:ext cx="12004973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sucesso profissional depende da disposição em fazer o melhor sempre. A preguiça, como uma disposição mórbida, sabota tudo isso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Imagem 3" descr="Imagem em preto e branco de pessoa a fazer um sinal com a mão&#10;&#10;Descrição gerada automaticamente com confiança baixa">
            <a:extLst>
              <a:ext uri="{FF2B5EF4-FFF2-40B4-BE49-F238E27FC236}">
                <a16:creationId xmlns:a16="http://schemas.microsoft.com/office/drawing/2014/main" xmlns="" id="{5F7B7BC4-1289-AC6E-7104-D8494D60E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6" y="1785868"/>
            <a:ext cx="12004973" cy="49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6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C6D816F-3E44-7F4C-C951-FCF9819DC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C87F7E6-2D10-F67C-38FB-C47111672601}"/>
              </a:ext>
            </a:extLst>
          </p:cNvPr>
          <p:cNvSpPr txBox="1"/>
          <p:nvPr/>
        </p:nvSpPr>
        <p:spPr>
          <a:xfrm>
            <a:off x="65106" y="84444"/>
            <a:ext cx="12038221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por acaso, no Novo Testamento, o apóstolo Paulo exorta sobre não ficar ocioso e trabalhar para comer o próprio pão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(2 Ts 3,10-12 )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E7D7FCA-248B-D8F5-0ECA-7A8F3CF734BB}"/>
              </a:ext>
            </a:extLst>
          </p:cNvPr>
          <p:cNvSpPr txBox="1"/>
          <p:nvPr/>
        </p:nvSpPr>
        <p:spPr>
          <a:xfrm>
            <a:off x="59268" y="1688669"/>
            <a:ext cx="12044059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“Porque, quando ainda estávamos convosco, vos mandamos isto: que, se alguém não quiser trabalhar, não coma também. 11 Porquanto ouvimos que alguns entre vós andam desordenadamente, não trabalhando, antes, fazendo coisas vãs. 12 A esses tais, porém, mandamos e exortamos, por nosso Senhor Jesus Cristo, que, trabalhando com sossego, comam o seu próprio pão.” (2 Ts 3:10-12 ) 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E91B29E7-7CB5-76A3-BE99-C31D1E87AB7D}"/>
              </a:ext>
            </a:extLst>
          </p:cNvPr>
          <p:cNvSpPr txBox="1"/>
          <p:nvPr/>
        </p:nvSpPr>
        <p:spPr>
          <a:xfrm>
            <a:off x="59269" y="5279841"/>
            <a:ext cx="12038221" cy="144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 não faltar zelo e fervor na vida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12:11). O que lemos em Provérbios 6.24 e 26 está alinhado com o que o apóstolo Paulo ensinou e com a realidade da vida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59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PROTEGENDO-SE CONTRA</a:t>
            </a:r>
            <a:b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</a:b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A PREGUTÇA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5550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1 - Desenvolvendo o senso da responsabilidade</a:t>
            </a:r>
          </a:p>
        </p:txBody>
      </p:sp>
    </p:spTree>
    <p:extLst>
      <p:ext uri="{BB962C8B-B14F-4D97-AF65-F5344CB8AC3E}">
        <p14:creationId xmlns:p14="http://schemas.microsoft.com/office/powerpoint/2010/main" val="745348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há um passo a passo para vencer a preguiça, contudo, construir um senso de responsabilidade é um bom início.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FE6A42B-E8FA-CB0B-D002-AB6619D16D39}"/>
              </a:ext>
            </a:extLst>
          </p:cNvPr>
          <p:cNvSpPr txBox="1"/>
          <p:nvPr/>
        </p:nvSpPr>
        <p:spPr>
          <a:xfrm>
            <a:off x="6231988" y="89478"/>
            <a:ext cx="5894907" cy="1815882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Ele tem a ver com a clareza do propósito de sua vida. Você conseguiria responder qual o propósito da sua vida?</a:t>
            </a:r>
          </a:p>
        </p:txBody>
      </p:sp>
      <p:pic>
        <p:nvPicPr>
          <p:cNvPr id="4" name="Imagem 3" descr="Pessoa andando de bicicleta&#10;&#10;Descrição gerada automaticamente">
            <a:extLst>
              <a:ext uri="{FF2B5EF4-FFF2-40B4-BE49-F238E27FC236}">
                <a16:creationId xmlns:a16="http://schemas.microsoft.com/office/drawing/2014/main" xmlns="" id="{3D1E1E3E-5A6C-BF7A-B04C-BD205EF5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" y="2644023"/>
            <a:ext cx="6030896" cy="4048298"/>
          </a:xfrm>
          <a:prstGeom prst="rect">
            <a:avLst/>
          </a:prstGeom>
        </p:spPr>
      </p:pic>
      <p:pic>
        <p:nvPicPr>
          <p:cNvPr id="6" name="Imagem 5" descr="Homem em pé com terno e gravata&#10;&#10;Descrição gerada automaticamente">
            <a:extLst>
              <a:ext uri="{FF2B5EF4-FFF2-40B4-BE49-F238E27FC236}">
                <a16:creationId xmlns:a16="http://schemas.microsoft.com/office/drawing/2014/main" xmlns="" id="{3AE2C692-CC00-F59A-7E8C-499607105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250" y="2048382"/>
            <a:ext cx="1752381" cy="457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2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14979" y="89478"/>
            <a:ext cx="11938474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Assim, algumas perguntas assertivas podem ser feitas a nós mesmos para criar esse senso de responsabilidade: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E77E6ED-3195-47C0-0668-3358B1328A84}"/>
              </a:ext>
            </a:extLst>
          </p:cNvPr>
          <p:cNvSpPr txBox="1"/>
          <p:nvPr/>
        </p:nvSpPr>
        <p:spPr>
          <a:xfrm>
            <a:off x="138547" y="1166696"/>
            <a:ext cx="3818311" cy="1077218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Qual é o propósito da minha vida?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9F69EBA-D43C-9E36-587D-7EFF8CD178C1}"/>
              </a:ext>
            </a:extLst>
          </p:cNvPr>
          <p:cNvSpPr txBox="1"/>
          <p:nvPr/>
        </p:nvSpPr>
        <p:spPr>
          <a:xfrm>
            <a:off x="4055549" y="1166696"/>
            <a:ext cx="3818311" cy="1569660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que eu desejo que Deus pense ao meu respeito?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57EB09BF-CE87-B69B-72ED-A22E5B1E1B1C}"/>
              </a:ext>
            </a:extLst>
          </p:cNvPr>
          <p:cNvSpPr txBox="1"/>
          <p:nvPr/>
        </p:nvSpPr>
        <p:spPr>
          <a:xfrm>
            <a:off x="7980217" y="1166696"/>
            <a:ext cx="4055971" cy="2062103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Que legado quero deixar para as pessoas com as quais eu me relaciono?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Imagem 3" descr="Homem de terno e gravata com as mãos para cima&#10;&#10;Descrição gerada automaticamente">
            <a:extLst>
              <a:ext uri="{FF2B5EF4-FFF2-40B4-BE49-F238E27FC236}">
                <a16:creationId xmlns:a16="http://schemas.microsoft.com/office/drawing/2014/main" xmlns="" id="{E88D13AA-BFA8-B3D5-2CB6-645E4A263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59" y="2503063"/>
            <a:ext cx="3719637" cy="4165309"/>
          </a:xfrm>
          <a:prstGeom prst="rect">
            <a:avLst/>
          </a:prstGeom>
        </p:spPr>
      </p:pic>
      <p:pic>
        <p:nvPicPr>
          <p:cNvPr id="8" name="Imagem 7" descr="Rosto de menino visto de perto&#10;&#10;Descrição gerada automaticamente com confiança média">
            <a:extLst>
              <a:ext uri="{FF2B5EF4-FFF2-40B4-BE49-F238E27FC236}">
                <a16:creationId xmlns:a16="http://schemas.microsoft.com/office/drawing/2014/main" xmlns="" id="{A1398804-C495-2801-BE75-0AB7C77C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37" y="2736356"/>
            <a:ext cx="3760024" cy="4070300"/>
          </a:xfrm>
          <a:prstGeom prst="rect">
            <a:avLst/>
          </a:prstGeom>
        </p:spPr>
      </p:pic>
      <p:pic>
        <p:nvPicPr>
          <p:cNvPr id="11" name="Imagem 10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30233AB8-05B0-52F6-BFCF-05CF14953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17" y="3257819"/>
            <a:ext cx="4055971" cy="346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9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5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11955100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Que senso de responsabilidade o do apostolo Paulo: "Porque, se anuncio o evangelho, não tenho de que me gloriar, pois me é imposta essa obrigação: e ai de mim se não anunciar o evangelho!" (1 Co 9.16).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7AE9BB8-DE5C-F5AE-CA4D-28492DCE99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81" b="11425"/>
          <a:stretch/>
        </p:blipFill>
        <p:spPr>
          <a:xfrm>
            <a:off x="65104" y="2151580"/>
            <a:ext cx="11955100" cy="464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8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2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Cuidando do corpo.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114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Com o senso de responsabilidade estabelecido, agora devemos fazer a manutenção do nosso corpo para executar a nossa responsabilidade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98738" y="89478"/>
            <a:ext cx="5894907" cy="2554545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coisa que geralmente nos descuidamos na juventude é com o nosso corpo e com a alimentação, condicionamento físico e o sono.</a:t>
            </a:r>
          </a:p>
        </p:txBody>
      </p:sp>
      <p:pic>
        <p:nvPicPr>
          <p:cNvPr id="4" name="Imagem 3" descr="Diagrama&#10;&#10;Descrição gerada automaticamente com confiança baixa">
            <a:extLst>
              <a:ext uri="{FF2B5EF4-FFF2-40B4-BE49-F238E27FC236}">
                <a16:creationId xmlns:a16="http://schemas.microsoft.com/office/drawing/2014/main" xmlns="" id="{52D7671E-AD7D-08BC-EB88-3EDA3A70A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38" y="2644023"/>
            <a:ext cx="5894907" cy="4124499"/>
          </a:xfrm>
          <a:prstGeom prst="rect">
            <a:avLst/>
          </a:prstGeom>
        </p:spPr>
      </p:pic>
      <p:pic>
        <p:nvPicPr>
          <p:cNvPr id="6" name="Imagem 5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236A3871-45C4-E88B-4F66-36C5A30FE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" y="3136466"/>
            <a:ext cx="6030896" cy="364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741A69A-8078-D7C8-0E96-44E4ECAF2390}"/>
              </a:ext>
            </a:extLst>
          </p:cNvPr>
          <p:cNvSpPr txBox="1"/>
          <p:nvPr/>
        </p:nvSpPr>
        <p:spPr>
          <a:xfrm>
            <a:off x="65104" y="89478"/>
            <a:ext cx="6030896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Se não nos alimentarmos bem e de maneira saudável, não teremos os nutrientes adequados para dar conta da nossa responsabilidade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(At 27.33-38).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5B20293-A7BD-F725-C219-C17FE71B2725}"/>
              </a:ext>
            </a:extLst>
          </p:cNvPr>
          <p:cNvSpPr txBox="1"/>
          <p:nvPr/>
        </p:nvSpPr>
        <p:spPr>
          <a:xfrm>
            <a:off x="6198739" y="106134"/>
            <a:ext cx="5894907" cy="2554545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Também se não cuidarmos do nosso condicionamento físico teremos problemas físicos e falta de mobilidade para dar conta de uma rotina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Ef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5.29)</a:t>
            </a:r>
          </a:p>
        </p:txBody>
      </p:sp>
      <p:pic>
        <p:nvPicPr>
          <p:cNvPr id="5" name="Imagem 4" descr="Fruta cortada ao meio em cima de mesa&#10;&#10;Descrição gerada automaticamente com confiança média">
            <a:extLst>
              <a:ext uri="{FF2B5EF4-FFF2-40B4-BE49-F238E27FC236}">
                <a16:creationId xmlns:a16="http://schemas.microsoft.com/office/drawing/2014/main" xmlns="" id="{8E60F335-18AA-A6F6-391A-9239C8930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5" y="3136467"/>
            <a:ext cx="6030896" cy="3615400"/>
          </a:xfrm>
          <a:prstGeom prst="rect">
            <a:avLst/>
          </a:prstGeom>
        </p:spPr>
      </p:pic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xmlns="" id="{7C7AB765-0639-F976-2B2A-C25788917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39" y="2660679"/>
            <a:ext cx="5894907" cy="409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2677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Também não é possível dormir tarde, acordar cedo e render bem ao longo do dia. É impossível! O sono é precioso para a nossa recuperação após um dia de trabalho e de estudo (1 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Rs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19.5,6)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C0FA8B4-EE91-1147-7869-D1FD7CA81902}"/>
              </a:ext>
            </a:extLst>
          </p:cNvPr>
          <p:cNvSpPr txBox="1"/>
          <p:nvPr/>
        </p:nvSpPr>
        <p:spPr>
          <a:xfrm>
            <a:off x="65104" y="2820880"/>
            <a:ext cx="6030896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“E deitou-se e dormiu debaixo de um zimbro; e eis que, então, um anjo o tocou e lhe disse: Levanta-te e come. E olhou, e eis que à sua cabeceira estava um pão cozido sobre as brasas e uma botija de água; e comeu, e bebeu, e tornou a deitar-se.” </a:t>
            </a:r>
          </a:p>
          <a:p>
            <a:pPr lvl="0" algn="ctr"/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(1 Rs 19.5,6) </a:t>
            </a:r>
            <a:endParaRPr lang="pt-BR" sz="28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Imagem 3" descr="Homem deitado na cama&#10;&#10;Descrição gerada automaticamente">
            <a:extLst>
              <a:ext uri="{FF2B5EF4-FFF2-40B4-BE49-F238E27FC236}">
                <a16:creationId xmlns:a16="http://schemas.microsoft.com/office/drawing/2014/main" xmlns="" id="{EE748178-BFFA-A1BE-2EEC-EDD139481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014" y="89477"/>
            <a:ext cx="5879881" cy="670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6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137656D-4142-1AE3-0320-699A091AA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3CB6530-77D6-271D-74C0-C82C6C74A3EB}"/>
              </a:ext>
            </a:extLst>
          </p:cNvPr>
          <p:cNvSpPr txBox="1"/>
          <p:nvPr/>
        </p:nvSpPr>
        <p:spPr>
          <a:xfrm>
            <a:off x="99754" y="89478"/>
            <a:ext cx="11993891" cy="1815882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Por isso, alimente-se de maneira saudável, trate de seu condicionamento físico e durma num horário regular em que o seu corpo descanse e se restabeleça para uma nova rotina. Seu corpo agradecerá e sua mente ficará mais leve. A preguiça faz pesar o corpo e a mente. </a:t>
            </a:r>
          </a:p>
        </p:txBody>
      </p:sp>
      <p:pic>
        <p:nvPicPr>
          <p:cNvPr id="7170" name="Picture 2" descr="Importância das atividades físicas - Brasil Escola">
            <a:extLst>
              <a:ext uri="{FF2B5EF4-FFF2-40B4-BE49-F238E27FC236}">
                <a16:creationId xmlns:a16="http://schemas.microsoft.com/office/drawing/2014/main" xmlns="" id="{185D8DB4-EB35-9A15-F393-24B13A29DC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/>
          <a:stretch/>
        </p:blipFill>
        <p:spPr bwMode="auto">
          <a:xfrm>
            <a:off x="98355" y="1905360"/>
            <a:ext cx="4493310" cy="486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A3CC5441-1A55-1B4B-159B-0739D231A1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69" r="12222"/>
          <a:stretch/>
        </p:blipFill>
        <p:spPr>
          <a:xfrm>
            <a:off x="4613854" y="1905359"/>
            <a:ext cx="4122532" cy="4863161"/>
          </a:xfrm>
          <a:prstGeom prst="rect">
            <a:avLst/>
          </a:prstGeom>
        </p:spPr>
      </p:pic>
      <p:pic>
        <p:nvPicPr>
          <p:cNvPr id="7174" name="Picture 6" descr="Instituto do Sono - Quer dormir bem? Veja 10 dicas para uma boa noite de  sono">
            <a:extLst>
              <a:ext uri="{FF2B5EF4-FFF2-40B4-BE49-F238E27FC236}">
                <a16:creationId xmlns:a16="http://schemas.microsoft.com/office/drawing/2014/main" xmlns="" id="{0A6DB8BC-25E0-5E0B-7B0E-8EAA809A64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4"/>
          <a:stretch/>
        </p:blipFill>
        <p:spPr bwMode="auto">
          <a:xfrm>
            <a:off x="8758575" y="1905358"/>
            <a:ext cx="3333670" cy="486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69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506524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3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Cultivando uma rotina saudável.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8764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3" y="89478"/>
            <a:ext cx="6030897" cy="2677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Observe a natureza! O exemplo da formiga, visto em Provérbios 6, mostra-nos como seu ritmo e tempo são harmoniosos, olhe para as 4 estações: outono, inverno, primavera e verão!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5556FFE0-7D27-EB7F-C95C-42D88001B9D4}"/>
              </a:ext>
            </a:extLst>
          </p:cNvPr>
          <p:cNvSpPr txBox="1"/>
          <p:nvPr/>
        </p:nvSpPr>
        <p:spPr>
          <a:xfrm>
            <a:off x="6229009" y="89478"/>
            <a:ext cx="5866772" cy="206210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independentemente do que ocorra no mundo, esse ciclo acontecerá, devemos aprender com a natureza. </a:t>
            </a:r>
          </a:p>
        </p:txBody>
      </p:sp>
      <p:pic>
        <p:nvPicPr>
          <p:cNvPr id="5" name="Imagem 4" descr="Pássaro pousado em galho de árvore&#10;&#10;Descrição gerada automaticamente">
            <a:extLst>
              <a:ext uri="{FF2B5EF4-FFF2-40B4-BE49-F238E27FC236}">
                <a16:creationId xmlns:a16="http://schemas.microsoft.com/office/drawing/2014/main" xmlns="" id="{84D70E76-AD00-8500-D8A6-744531623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3" y="2757033"/>
            <a:ext cx="6030897" cy="4011489"/>
          </a:xfrm>
          <a:prstGeom prst="rect">
            <a:avLst/>
          </a:prstGeom>
        </p:spPr>
      </p:pic>
      <p:pic>
        <p:nvPicPr>
          <p:cNvPr id="9" name="Imagem 8" descr="Desenho de uma árvore&#10;&#10;Descrição gerada automaticamente com confiança média">
            <a:extLst>
              <a:ext uri="{FF2B5EF4-FFF2-40B4-BE49-F238E27FC236}">
                <a16:creationId xmlns:a16="http://schemas.microsoft.com/office/drawing/2014/main" xmlns="" id="{36996050-81FB-0D37-C7A5-9DA14641F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09" y="2151580"/>
            <a:ext cx="5866772" cy="461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6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12061792" cy="15696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Ora, a rotina não é para nos oprimir, pelo contrário, é para nos dar maior liberdade para escolher as melhores opções que estão diante de nós.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84492" y="1766566"/>
            <a:ext cx="5942404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Nenhum escritor publica um livro sem rotina básica.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95C4295-AE7C-84C0-1AFD-422180AEF12C}"/>
              </a:ext>
            </a:extLst>
          </p:cNvPr>
          <p:cNvSpPr txBox="1"/>
          <p:nvPr/>
        </p:nvSpPr>
        <p:spPr>
          <a:xfrm>
            <a:off x="65104" y="1766566"/>
            <a:ext cx="5942406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Nenhum atleta chega ao objetivo sem uma rotina.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6AF124F7-A5B0-8AF9-6395-54BFC155F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3" y="2843784"/>
            <a:ext cx="5942405" cy="3924738"/>
          </a:xfrm>
          <a:prstGeom prst="rect">
            <a:avLst/>
          </a:prstGeom>
        </p:spPr>
      </p:pic>
      <p:pic>
        <p:nvPicPr>
          <p:cNvPr id="8196" name="Picture 4" descr="Um escritor mais velho no seu escritório. | imagem Premium gerada com IA">
            <a:extLst>
              <a:ext uri="{FF2B5EF4-FFF2-40B4-BE49-F238E27FC236}">
                <a16:creationId xmlns:a16="http://schemas.microsoft.com/office/drawing/2014/main" xmlns="" id="{A7EF4037-AF31-8E0C-0A39-5528C0561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92" y="2843784"/>
            <a:ext cx="5942404" cy="392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2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67A8584-C5F5-1B02-6A76-A1F36D948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804ECC2-BD79-F9A3-503C-61C11988259E}"/>
              </a:ext>
            </a:extLst>
          </p:cNvPr>
          <p:cNvSpPr txBox="1"/>
          <p:nvPr/>
        </p:nvSpPr>
        <p:spPr>
          <a:xfrm>
            <a:off x="65104" y="89478"/>
            <a:ext cx="12061792" cy="15696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Ora, a rotina não é para nos oprimir, pelo contrário, é para nos dar maior liberdade para escolher as melhores opções que estão diante de nós.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6B7EF45-3777-FAE2-19A4-C7C48FD7B12C}"/>
              </a:ext>
            </a:extLst>
          </p:cNvPr>
          <p:cNvSpPr txBox="1"/>
          <p:nvPr/>
        </p:nvSpPr>
        <p:spPr>
          <a:xfrm>
            <a:off x="6169384" y="1766566"/>
            <a:ext cx="5847614" cy="206210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Lembremo-nos que o primeiro capítulo de Gênesis mostra um Deus que trabalhou com rotina (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Gn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1:2).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FCDE4B4-DE2C-90DB-E96B-1DADC684D1F1}"/>
              </a:ext>
            </a:extLst>
          </p:cNvPr>
          <p:cNvSpPr txBox="1"/>
          <p:nvPr/>
        </p:nvSpPr>
        <p:spPr>
          <a:xfrm>
            <a:off x="65103" y="1766566"/>
            <a:ext cx="5957513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Nenhum artista desenha uma tela sem uma rotina que se enquadre a sua realidade.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9218" name="Picture 2" descr="Homem pintor artista pintando imagens na tela. conceito de estilo de vida  de aposentadoria feliz | Foto Premium">
            <a:extLst>
              <a:ext uri="{FF2B5EF4-FFF2-40B4-BE49-F238E27FC236}">
                <a16:creationId xmlns:a16="http://schemas.microsoft.com/office/drawing/2014/main" xmlns="" id="{35C65E18-F034-E789-AC48-6F655D530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3" y="3336226"/>
            <a:ext cx="5957513" cy="340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God Created the World — Church of the Apostles">
            <a:extLst>
              <a:ext uri="{FF2B5EF4-FFF2-40B4-BE49-F238E27FC236}">
                <a16:creationId xmlns:a16="http://schemas.microsoft.com/office/drawing/2014/main" xmlns="" id="{9902AD6B-AF9E-415B-A1C0-CF3181E1C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385" y="3828668"/>
            <a:ext cx="5847614" cy="290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82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B1A7DA1-5306-CD20-24CA-218B3E87C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94089CF-90B9-D1E6-E957-AD603235A341}"/>
              </a:ext>
            </a:extLst>
          </p:cNvPr>
          <p:cNvSpPr txBox="1"/>
          <p:nvPr/>
        </p:nvSpPr>
        <p:spPr>
          <a:xfrm>
            <a:off x="65104" y="89478"/>
            <a:ext cx="5994382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Em Números Ele ensinou o seu povo a se organizar e desenvolver uma rotina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Nm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1:2).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3037E94B-46B1-2B87-662F-D42CA0C39900}"/>
              </a:ext>
            </a:extLst>
          </p:cNvPr>
          <p:cNvSpPr txBox="1"/>
          <p:nvPr/>
        </p:nvSpPr>
        <p:spPr>
          <a:xfrm>
            <a:off x="6132513" y="89478"/>
            <a:ext cx="5994382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rotina é um grande antídoto contra a preguiça e Deus espera que nos organizemos, por meio de uma rotina saudável, tanto por dentro quanto por fora.</a:t>
            </a:r>
          </a:p>
        </p:txBody>
      </p:sp>
      <p:pic>
        <p:nvPicPr>
          <p:cNvPr id="4" name="Imagem 3" descr="Grupo de pessoas fantasiadas&#10;&#10;Descrição gerada automaticamente com confiança média">
            <a:extLst>
              <a:ext uri="{FF2B5EF4-FFF2-40B4-BE49-F238E27FC236}">
                <a16:creationId xmlns:a16="http://schemas.microsoft.com/office/drawing/2014/main" xmlns="" id="{1388A746-8156-8CAC-28DA-994120249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5" y="2168206"/>
            <a:ext cx="5994382" cy="461694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1786989D-7289-06DD-8F00-F143C6BE39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6"/>
          <a:stretch/>
        </p:blipFill>
        <p:spPr>
          <a:xfrm>
            <a:off x="6132217" y="2644023"/>
            <a:ext cx="5994678" cy="41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0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172508CD-E204-1E8F-94BE-84996461A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xmlns="" id="{798E6175-CEE3-4E6B-AFF8-10014D3C55A5}"/>
              </a:ext>
            </a:extLst>
          </p:cNvPr>
          <p:cNvSpPr/>
          <p:nvPr/>
        </p:nvSpPr>
        <p:spPr>
          <a:xfrm>
            <a:off x="361438" y="636563"/>
            <a:ext cx="11469124" cy="5584873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O livro de Provérbios revela muitas advertências contra a preguiça. Que, nesta oportunidade, tomamos como convite da palavra de Deus para nosso bem-estar. Cuidemos do nosso senso de responsabilidade, da nossa alimentação e do nosso sono, bem como do estabelecimento de uma rotina saudável. Esses cuidados são iniciativas sábias para prevenir a preguiça e, consequentemente, desenvolvermos a nossa vida sob o ponto de vista espiritual, afetivo, acadêmico e profissional. </a:t>
            </a:r>
          </a:p>
        </p:txBody>
      </p:sp>
      <p:pic>
        <p:nvPicPr>
          <p:cNvPr id="8" name="Imagem 7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06ACCA8A-8548-4699-8701-F062ACE9D7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32610">
            <a:off x="315845" y="5895032"/>
            <a:ext cx="652808" cy="65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REVISANDO</a:t>
            </a:r>
            <a:r>
              <a:rPr lang="pt-BR" sz="6600" b="1" i="0" dirty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O CONTEÚDO</a:t>
            </a:r>
            <a:endParaRPr lang="pt-BR" sz="6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48DEC8F1-9B64-0872-CF34-65BA5C34D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095" y="533384"/>
            <a:ext cx="2263806" cy="2263806"/>
          </a:xfrm>
          <a:prstGeom prst="rect">
            <a:avLst/>
          </a:prstGeom>
        </p:spPr>
      </p:pic>
      <p:pic>
        <p:nvPicPr>
          <p:cNvPr id="12" name="Imagem 11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876FF3BE-87FF-3D9E-152F-F1D14DFAA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3928" y="1234746"/>
            <a:ext cx="1273983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Qual </a:t>
            </a:r>
            <a:r>
              <a:rPr lang="pt-BR" sz="4800" b="1" dirty="0">
                <a:latin typeface="+mn-lt"/>
              </a:rPr>
              <a:t>é</a:t>
            </a:r>
            <a:r>
              <a:rPr lang="pt-BR" sz="4800" b="1" i="0" dirty="0">
                <a:effectLst/>
                <a:latin typeface="+mn-lt"/>
              </a:rPr>
              <a:t> principal advertência de</a:t>
            </a:r>
            <a:br>
              <a:rPr lang="pt-BR" sz="4800" b="1" i="0" dirty="0">
                <a:effectLst/>
                <a:latin typeface="+mn-lt"/>
              </a:rPr>
            </a:br>
            <a:r>
              <a:rPr lang="pt-BR" sz="4800" b="1" i="0" dirty="0">
                <a:effectLst/>
                <a:latin typeface="+mn-lt"/>
              </a:rPr>
              <a:t>Provérbios que estudamos?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526977" y="3704463"/>
            <a:ext cx="111380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 A advertência contra a preguiça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93C69873-DC25-50F3-328B-C59BD0A1A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18" y="598385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905" y="888510"/>
            <a:ext cx="12229808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</a:t>
            </a:r>
            <a:r>
              <a:rPr lang="pt-BR" sz="4800" b="1" dirty="0">
                <a:solidFill>
                  <a:srgbClr val="000000"/>
                </a:solidFill>
                <a:latin typeface="+mn-lt"/>
              </a:rPr>
              <a:t>Segundo a Lição, conceitue a palavra</a:t>
            </a:r>
            <a:br>
              <a:rPr lang="pt-BR" sz="4800" b="1" dirty="0">
                <a:solidFill>
                  <a:srgbClr val="000000"/>
                </a:solidFill>
                <a:latin typeface="+mn-lt"/>
              </a:rPr>
            </a:br>
            <a:r>
              <a:rPr lang="pt-BR" sz="4800" b="1" dirty="0">
                <a:solidFill>
                  <a:srgbClr val="000000"/>
                </a:solidFill>
                <a:latin typeface="+mn-lt"/>
              </a:rPr>
              <a:t>preguiço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1090998" y="2395886"/>
            <a:ext cx="1001000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rgbClr val="7030A0"/>
                </a:solidFill>
              </a:rPr>
              <a:t> </a:t>
            </a:r>
            <a:r>
              <a:rPr lang="pt-BR" sz="3600" dirty="0">
                <a:solidFill>
                  <a:srgbClr val="7030A0"/>
                </a:solidFill>
              </a:rPr>
              <a:t>De maneira geral, preguiça tem a</a:t>
            </a:r>
          </a:p>
          <a:p>
            <a:pPr algn="ctr"/>
            <a:r>
              <a:rPr lang="pt-BR" sz="3600" dirty="0">
                <a:solidFill>
                  <a:srgbClr val="7030A0"/>
                </a:solidFill>
              </a:rPr>
              <a:t>ver com aversão ao trabalho. um</a:t>
            </a:r>
          </a:p>
          <a:p>
            <a:pPr algn="ctr"/>
            <a:r>
              <a:rPr lang="pt-BR" sz="3600" dirty="0">
                <a:solidFill>
                  <a:srgbClr val="7030A0"/>
                </a:solidFill>
              </a:rPr>
              <a:t>estado de prostração, moralidade</a:t>
            </a:r>
          </a:p>
          <a:p>
            <a:pPr algn="ctr"/>
            <a:r>
              <a:rPr lang="pt-BR" sz="3600" dirty="0">
                <a:solidFill>
                  <a:srgbClr val="7030A0"/>
                </a:solidFill>
              </a:rPr>
              <a:t>e lentidão.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532CE496-CCE1-E62A-4861-F5E5554AE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7" y="500913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81" y="1561862"/>
            <a:ext cx="10990827" cy="1144548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3 - O que não é preguiça?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388838" y="3061563"/>
            <a:ext cx="11414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 Descansar não e preguiça (</a:t>
            </a:r>
            <a:r>
              <a:rPr lang="pt-BR" sz="3600" dirty="0" err="1">
                <a:solidFill>
                  <a:srgbClr val="7030A0"/>
                </a:solidFill>
              </a:rPr>
              <a:t>Gn</a:t>
            </a:r>
            <a:r>
              <a:rPr lang="pt-BR" sz="3600" dirty="0">
                <a:solidFill>
                  <a:srgbClr val="7030A0"/>
                </a:solidFill>
              </a:rPr>
              <a:t> 2.2)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F8541124-1C53-4EFC-C0FA-E8FF97529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2" y="5296138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65" y="704244"/>
            <a:ext cx="11738264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Com o que o senso de responsabilidade tem a ver?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794038" y="2398739"/>
            <a:ext cx="86039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Ele tem a ver com a clareza ao</a:t>
            </a:r>
          </a:p>
          <a:p>
            <a:pPr algn="ctr"/>
            <a:r>
              <a:rPr lang="pt-BR" sz="3600" dirty="0">
                <a:solidFill>
                  <a:srgbClr val="7030A0"/>
                </a:solidFill>
              </a:rPr>
              <a:t>proposito de sua vida.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992" y="5702226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70" y="1311328"/>
            <a:ext cx="1095485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5. </a:t>
            </a:r>
            <a:r>
              <a:rPr lang="pt-BR" sz="4800" b="1" dirty="0">
                <a:solidFill>
                  <a:srgbClr val="000000"/>
                </a:solidFill>
                <a:latin typeface="+mn-lt"/>
              </a:rPr>
              <a:t>O que podemos destacar no exemplo da formiga em Provérbios 6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04683" y="2819771"/>
            <a:ext cx="103826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 O exemplo da formiga, visto em</a:t>
            </a:r>
          </a:p>
          <a:p>
            <a:pPr algn="ctr"/>
            <a:r>
              <a:rPr lang="pt-BR" sz="4000" dirty="0">
                <a:solidFill>
                  <a:srgbClr val="7030A0"/>
                </a:solidFill>
              </a:rPr>
              <a:t>Provérbios 6. mostra-nos como seu</a:t>
            </a:r>
          </a:p>
          <a:p>
            <a:pPr algn="ctr"/>
            <a:r>
              <a:rPr lang="pt-BR" sz="4000" dirty="0">
                <a:solidFill>
                  <a:srgbClr val="7030A0"/>
                </a:solidFill>
              </a:rPr>
              <a:t>ritmo e tempo são harmonioso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8" y="522311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0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6981A9D-0CC9-3650-3D47-FBFCD009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296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46879</TotalTime>
  <Words>2548</Words>
  <Application>Microsoft Office PowerPoint</Application>
  <PresentationFormat>Widescreen</PresentationFormat>
  <Paragraphs>180</Paragraphs>
  <Slides>59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7" baseType="lpstr"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COMPREENDER a advertência bíblica contra a  preguiça;   MOSTRAR as consequências da preguiça;   SABER como podemos nos proteger da preguiça.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I. UMA ADVERTÊNCA CONTRA A PREGUIÇA</vt:lpstr>
      <vt:lpstr>I. 1 - Informações iniciais.</vt:lpstr>
      <vt:lpstr>Apresentação do PowerPoint</vt:lpstr>
      <vt:lpstr>Apresentação do PowerPoint</vt:lpstr>
      <vt:lpstr> I. 2 - Provérbios 6.6-11.</vt:lpstr>
      <vt:lpstr>Apresentação do PowerPoint</vt:lpstr>
      <vt:lpstr>Apresentação do PowerPoint</vt:lpstr>
      <vt:lpstr>Apresentação do PowerPoint</vt:lpstr>
      <vt:lpstr> I. 3 - Provérbios 24.30-34: 26:3-16..</vt:lpstr>
      <vt:lpstr>Apresentação do PowerPoint</vt:lpstr>
      <vt:lpstr>Apresentação do PowerPoint</vt:lpstr>
      <vt:lpstr>Apresentação do PowerPoint</vt:lpstr>
      <vt:lpstr>II. A REGUTÇA E SUAS CONSEOUÊNCIAS</vt:lpstr>
      <vt:lpstr>II. 1 - Conceituando a preguiça.</vt:lpstr>
      <vt:lpstr>Apresentação do PowerPoint</vt:lpstr>
      <vt:lpstr>Apresentação do PowerPoint</vt:lpstr>
      <vt:lpstr>II. 2 - O que não é preguiça?</vt:lpstr>
      <vt:lpstr>Apresentação do PowerPoint</vt:lpstr>
      <vt:lpstr>Apresentação do PowerPoint</vt:lpstr>
      <vt:lpstr>II. 3 - A preguiça paralisa seu desenvolvimento. </vt:lpstr>
      <vt:lpstr>Apresentação do PowerPoint</vt:lpstr>
      <vt:lpstr>Apresentação do PowerPoint</vt:lpstr>
      <vt:lpstr>Apresentação do PowerPoint</vt:lpstr>
      <vt:lpstr>Apresentação do PowerPoint</vt:lpstr>
      <vt:lpstr>III. PROTEGENDO-SE CONTRA A PREGUTÇA</vt:lpstr>
      <vt:lpstr>III. 1 - Desenvolvendo o senso da responsabilidade</vt:lpstr>
      <vt:lpstr>Apresentação do PowerPoint</vt:lpstr>
      <vt:lpstr>Apresentação do PowerPoint</vt:lpstr>
      <vt:lpstr>Apresentação do PowerPoint</vt:lpstr>
      <vt:lpstr>III. 2 - Cuidando do corpo.</vt:lpstr>
      <vt:lpstr>Apresentação do PowerPoint</vt:lpstr>
      <vt:lpstr>Apresentação do PowerPoint</vt:lpstr>
      <vt:lpstr>Apresentação do PowerPoint</vt:lpstr>
      <vt:lpstr>Apresentação do PowerPoint</vt:lpstr>
      <vt:lpstr>III. 3 - Cultivando uma rotina saudável.</vt:lpstr>
      <vt:lpstr>Apresentação do PowerPoint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Qual é principal advertência de Provérbios que estudamos?</vt:lpstr>
      <vt:lpstr>2. Segundo a Lição, conceitue a palavra preguiço</vt:lpstr>
      <vt:lpstr>3 - O que não é preguiça?</vt:lpstr>
      <vt:lpstr>4. Com o que o senso de responsabilidade tem a ver?</vt:lpstr>
      <vt:lpstr>5. O que podemos destacar no exemplo da formiga em Provérbios 6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Uusario</cp:lastModifiedBy>
  <cp:revision>1356</cp:revision>
  <dcterms:created xsi:type="dcterms:W3CDTF">2021-12-07T17:21:42Z</dcterms:created>
  <dcterms:modified xsi:type="dcterms:W3CDTF">2024-10-29T21:07:13Z</dcterms:modified>
</cp:coreProperties>
</file>