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58" r:id="rId4"/>
    <p:sldId id="505" r:id="rId5"/>
    <p:sldId id="259" r:id="rId6"/>
    <p:sldId id="337" r:id="rId7"/>
    <p:sldId id="2737" r:id="rId8"/>
    <p:sldId id="506" r:id="rId9"/>
    <p:sldId id="2330" r:id="rId10"/>
    <p:sldId id="2873" r:id="rId11"/>
    <p:sldId id="265" r:id="rId12"/>
    <p:sldId id="484" r:id="rId13"/>
    <p:sldId id="2943" r:id="rId14"/>
    <p:sldId id="2914" r:id="rId15"/>
    <p:sldId id="2972" r:id="rId16"/>
    <p:sldId id="2973" r:id="rId17"/>
    <p:sldId id="2917" r:id="rId18"/>
    <p:sldId id="433" r:id="rId19"/>
    <p:sldId id="2960" r:id="rId20"/>
    <p:sldId id="2974" r:id="rId21"/>
    <p:sldId id="2681" r:id="rId22"/>
    <p:sldId id="2934" r:id="rId23"/>
    <p:sldId id="2961" r:id="rId24"/>
    <p:sldId id="2975" r:id="rId25"/>
    <p:sldId id="280" r:id="rId26"/>
    <p:sldId id="281" r:id="rId27"/>
    <p:sldId id="2978" r:id="rId28"/>
    <p:sldId id="2977" r:id="rId29"/>
    <p:sldId id="2979" r:id="rId30"/>
    <p:sldId id="286" r:id="rId31"/>
    <p:sldId id="2980" r:id="rId32"/>
    <p:sldId id="2921" r:id="rId33"/>
    <p:sldId id="2981" r:id="rId34"/>
    <p:sldId id="2982" r:id="rId35"/>
    <p:sldId id="2795" r:id="rId36"/>
    <p:sldId id="2965" r:id="rId37"/>
    <p:sldId id="2983" r:id="rId38"/>
    <p:sldId id="2984" r:id="rId39"/>
    <p:sldId id="2732" r:id="rId40"/>
    <p:sldId id="2529" r:id="rId41"/>
    <p:sldId id="2966" r:id="rId42"/>
    <p:sldId id="2985" r:id="rId43"/>
    <p:sldId id="2971" r:id="rId44"/>
    <p:sldId id="2531" r:id="rId45"/>
    <p:sldId id="2986" r:id="rId46"/>
    <p:sldId id="2987" r:id="rId47"/>
    <p:sldId id="2988" r:id="rId48"/>
    <p:sldId id="2928" r:id="rId49"/>
    <p:sldId id="2969" r:id="rId50"/>
    <p:sldId id="2970" r:id="rId51"/>
    <p:sldId id="468" r:id="rId52"/>
    <p:sldId id="315" r:id="rId53"/>
    <p:sldId id="301" r:id="rId54"/>
    <p:sldId id="302" r:id="rId55"/>
    <p:sldId id="303" r:id="rId56"/>
    <p:sldId id="304" r:id="rId57"/>
    <p:sldId id="305" r:id="rId58"/>
    <p:sldId id="306" r:id="rId59"/>
    <p:sldId id="1797" r:id="rId6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grid.stephaniesg@outlook.com" initials="i" lastIdx="11" clrIdx="0">
    <p:extLst>
      <p:ext uri="{19B8F6BF-5375-455C-9EA6-DF929625EA0E}">
        <p15:presenceInfo xmlns:p15="http://schemas.microsoft.com/office/powerpoint/2012/main" userId="12db7d669fc16d7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3F3F"/>
    <a:srgbClr val="ECECC2"/>
    <a:srgbClr val="004E9A"/>
    <a:srgbClr val="C55A11"/>
    <a:srgbClr val="4472C4"/>
    <a:srgbClr val="D1CCC9"/>
    <a:srgbClr val="E8E8E8"/>
    <a:srgbClr val="F48634"/>
    <a:srgbClr val="D9D9D9"/>
    <a:srgbClr val="E3E3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D92399-7DF4-4E62-A6A8-0FC3ECDBE399}" v="544" dt="2024-10-27T13:50:34.4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3923" autoAdjust="0"/>
  </p:normalViewPr>
  <p:slideViewPr>
    <p:cSldViewPr snapToGrid="0">
      <p:cViewPr varScale="1">
        <p:scale>
          <a:sx n="70" d="100"/>
          <a:sy n="70" d="100"/>
        </p:scale>
        <p:origin x="780" y="48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69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7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berson Pinheiro" userId="c7a5b9113d4dffce" providerId="LiveId" clId="{5CD92399-7DF4-4E62-A6A8-0FC3ECDBE399}"/>
    <pc:docChg chg="undo custSel delSld modSld sldOrd">
      <pc:chgData name="Erberson Pinheiro" userId="c7a5b9113d4dffce" providerId="LiveId" clId="{5CD92399-7DF4-4E62-A6A8-0FC3ECDBE399}" dt="2024-10-27T13:50:34.460" v="1088"/>
      <pc:docMkLst>
        <pc:docMk/>
      </pc:docMkLst>
      <pc:sldChg chg="modSp mod setBg">
        <pc:chgData name="Erberson Pinheiro" userId="c7a5b9113d4dffce" providerId="LiveId" clId="{5CD92399-7DF4-4E62-A6A8-0FC3ECDBE399}" dt="2024-10-27T13:36:28.182" v="1049"/>
        <pc:sldMkLst>
          <pc:docMk/>
          <pc:sldMk cId="1362688913" sldId="256"/>
        </pc:sldMkLst>
        <pc:spChg chg="mod">
          <ac:chgData name="Erberson Pinheiro" userId="c7a5b9113d4dffce" providerId="LiveId" clId="{5CD92399-7DF4-4E62-A6A8-0FC3ECDBE399}" dt="2024-10-27T13:35:17.930" v="1001" actId="403"/>
          <ac:spMkLst>
            <pc:docMk/>
            <pc:sldMk cId="1362688913" sldId="256"/>
            <ac:spMk id="5" creationId="{4B9D19D2-DB32-1882-7BE4-81665F58B9D5}"/>
          </ac:spMkLst>
        </pc:spChg>
      </pc:sldChg>
      <pc:sldChg chg="modSp mod">
        <pc:chgData name="Erberson Pinheiro" userId="c7a5b9113d4dffce" providerId="LiveId" clId="{5CD92399-7DF4-4E62-A6A8-0FC3ECDBE399}" dt="2024-10-26T21:20:38.290" v="0" actId="14100"/>
        <pc:sldMkLst>
          <pc:docMk/>
          <pc:sldMk cId="4089944771" sldId="257"/>
        </pc:sldMkLst>
        <pc:spChg chg="mod">
          <ac:chgData name="Erberson Pinheiro" userId="c7a5b9113d4dffce" providerId="LiveId" clId="{5CD92399-7DF4-4E62-A6A8-0FC3ECDBE399}" dt="2024-10-26T21:20:38.290" v="0" actId="14100"/>
          <ac:spMkLst>
            <pc:docMk/>
            <pc:sldMk cId="4089944771" sldId="257"/>
            <ac:spMk id="19" creationId="{94E48A11-EE10-4EEC-AE7B-4AF251D65686}"/>
          </ac:spMkLst>
        </pc:spChg>
      </pc:sldChg>
      <pc:sldChg chg="addSp modSp mod">
        <pc:chgData name="Erberson Pinheiro" userId="c7a5b9113d4dffce" providerId="LiveId" clId="{5CD92399-7DF4-4E62-A6A8-0FC3ECDBE399}" dt="2024-10-26T23:37:28.039" v="296" actId="1582"/>
        <pc:sldMkLst>
          <pc:docMk/>
          <pc:sldMk cId="1151766345" sldId="280"/>
        </pc:sldMkLst>
        <pc:spChg chg="mod">
          <ac:chgData name="Erberson Pinheiro" userId="c7a5b9113d4dffce" providerId="LiveId" clId="{5CD92399-7DF4-4E62-A6A8-0FC3ECDBE399}" dt="2024-10-26T23:36:54.552" v="286" actId="1035"/>
          <ac:spMkLst>
            <pc:docMk/>
            <pc:sldMk cId="1151766345" sldId="280"/>
            <ac:spMk id="2" creationId="{8374BC62-498A-4B31-AC26-B3FBB7D7A637}"/>
          </ac:spMkLst>
        </pc:spChg>
        <pc:spChg chg="add mod">
          <ac:chgData name="Erberson Pinheiro" userId="c7a5b9113d4dffce" providerId="LiveId" clId="{5CD92399-7DF4-4E62-A6A8-0FC3ECDBE399}" dt="2024-10-26T23:37:28.039" v="296" actId="1582"/>
          <ac:spMkLst>
            <pc:docMk/>
            <pc:sldMk cId="1151766345" sldId="280"/>
            <ac:spMk id="4" creationId="{980107DF-6347-B0D0-0BCE-DF946EFFAA61}"/>
          </ac:spMkLst>
        </pc:spChg>
        <pc:picChg chg="mod">
          <ac:chgData name="Erberson Pinheiro" userId="c7a5b9113d4dffce" providerId="LiveId" clId="{5CD92399-7DF4-4E62-A6A8-0FC3ECDBE399}" dt="2024-10-26T23:36:54.552" v="286" actId="1035"/>
          <ac:picMkLst>
            <pc:docMk/>
            <pc:sldMk cId="1151766345" sldId="280"/>
            <ac:picMk id="5" creationId="{9EFDFEE8-5CAA-40C6-9CEF-44C4C99B8C84}"/>
          </ac:picMkLst>
        </pc:picChg>
      </pc:sldChg>
      <pc:sldChg chg="modSp mod">
        <pc:chgData name="Erberson Pinheiro" userId="c7a5b9113d4dffce" providerId="LiveId" clId="{5CD92399-7DF4-4E62-A6A8-0FC3ECDBE399}" dt="2024-10-26T21:20:50.114" v="1" actId="14100"/>
        <pc:sldMkLst>
          <pc:docMk/>
          <pc:sldMk cId="1224602177" sldId="505"/>
        </pc:sldMkLst>
        <pc:spChg chg="mod">
          <ac:chgData name="Erberson Pinheiro" userId="c7a5b9113d4dffce" providerId="LiveId" clId="{5CD92399-7DF4-4E62-A6A8-0FC3ECDBE399}" dt="2024-10-26T21:20:50.114" v="1" actId="14100"/>
          <ac:spMkLst>
            <pc:docMk/>
            <pc:sldMk cId="1224602177" sldId="505"/>
            <ac:spMk id="2" creationId="{8374BC62-498A-4B31-AC26-B3FBB7D7A637}"/>
          </ac:spMkLst>
        </pc:spChg>
      </pc:sldChg>
      <pc:sldChg chg="modSp del mod">
        <pc:chgData name="Erberson Pinheiro" userId="c7a5b9113d4dffce" providerId="LiveId" clId="{5CD92399-7DF4-4E62-A6A8-0FC3ECDBE399}" dt="2024-10-27T00:03:54.630" v="402" actId="47"/>
        <pc:sldMkLst>
          <pc:docMk/>
          <pc:sldMk cId="3753914295" sldId="857"/>
        </pc:sldMkLst>
        <pc:picChg chg="mod">
          <ac:chgData name="Erberson Pinheiro" userId="c7a5b9113d4dffce" providerId="LiveId" clId="{5CD92399-7DF4-4E62-A6A8-0FC3ECDBE399}" dt="2024-10-26T23:57:12.208" v="348" actId="1036"/>
          <ac:picMkLst>
            <pc:docMk/>
            <pc:sldMk cId="3753914295" sldId="857"/>
            <ac:picMk id="11" creationId="{0C9A4C6F-80E8-499D-AC82-F0F46B223C0A}"/>
          </ac:picMkLst>
        </pc:picChg>
      </pc:sldChg>
      <pc:sldChg chg="addSp delSp modSp mod modAnim">
        <pc:chgData name="Erberson Pinheiro" userId="c7a5b9113d4dffce" providerId="LiveId" clId="{5CD92399-7DF4-4E62-A6A8-0FC3ECDBE399}" dt="2024-10-27T13:45:02.823" v="1053"/>
        <pc:sldMkLst>
          <pc:docMk/>
          <pc:sldMk cId="591220520" sldId="2330"/>
        </pc:sldMkLst>
        <pc:spChg chg="mod">
          <ac:chgData name="Erberson Pinheiro" userId="c7a5b9113d4dffce" providerId="LiveId" clId="{5CD92399-7DF4-4E62-A6A8-0FC3ECDBE399}" dt="2024-10-26T21:21:24.704" v="2"/>
          <ac:spMkLst>
            <pc:docMk/>
            <pc:sldMk cId="591220520" sldId="2330"/>
            <ac:spMk id="3" creationId="{29B88601-D8A7-B385-2004-3DD5E81D3FFC}"/>
          </ac:spMkLst>
        </pc:spChg>
        <pc:spChg chg="mod">
          <ac:chgData name="Erberson Pinheiro" userId="c7a5b9113d4dffce" providerId="LiveId" clId="{5CD92399-7DF4-4E62-A6A8-0FC3ECDBE399}" dt="2024-10-26T21:21:34.818" v="3"/>
          <ac:spMkLst>
            <pc:docMk/>
            <pc:sldMk cId="591220520" sldId="2330"/>
            <ac:spMk id="4" creationId="{0356D94D-BA1E-9F1F-F1C6-DEF913926AAB}"/>
          </ac:spMkLst>
        </pc:spChg>
        <pc:picChg chg="add mod">
          <ac:chgData name="Erberson Pinheiro" userId="c7a5b9113d4dffce" providerId="LiveId" clId="{5CD92399-7DF4-4E62-A6A8-0FC3ECDBE399}" dt="2024-10-27T03:33:46.086" v="733" actId="14100"/>
          <ac:picMkLst>
            <pc:docMk/>
            <pc:sldMk cId="591220520" sldId="2330"/>
            <ac:picMk id="2" creationId="{5634F2B1-8A61-4817-90FA-5657D26BB5C8}"/>
          </ac:picMkLst>
        </pc:picChg>
        <pc:picChg chg="add del mod">
          <ac:chgData name="Erberson Pinheiro" userId="c7a5b9113d4dffce" providerId="LiveId" clId="{5CD92399-7DF4-4E62-A6A8-0FC3ECDBE399}" dt="2024-10-27T13:36:00.683" v="1005" actId="478"/>
          <ac:picMkLst>
            <pc:docMk/>
            <pc:sldMk cId="591220520" sldId="2330"/>
            <ac:picMk id="5" creationId="{3682EA54-6165-C8C2-F638-7B591619BF55}"/>
          </ac:picMkLst>
        </pc:picChg>
        <pc:picChg chg="add mod">
          <ac:chgData name="Erberson Pinheiro" userId="c7a5b9113d4dffce" providerId="LiveId" clId="{5CD92399-7DF4-4E62-A6A8-0FC3ECDBE399}" dt="2024-10-27T03:01:10.124" v="614" actId="14100"/>
          <ac:picMkLst>
            <pc:docMk/>
            <pc:sldMk cId="591220520" sldId="2330"/>
            <ac:picMk id="1026" creationId="{87A73DD8-EB57-0DB5-DE0D-1710946A9F73}"/>
          </ac:picMkLst>
        </pc:picChg>
      </pc:sldChg>
      <pc:sldChg chg="del">
        <pc:chgData name="Erberson Pinheiro" userId="c7a5b9113d4dffce" providerId="LiveId" clId="{5CD92399-7DF4-4E62-A6A8-0FC3ECDBE399}" dt="2024-10-26T23:36:39.421" v="260" actId="2696"/>
        <pc:sldMkLst>
          <pc:docMk/>
          <pc:sldMk cId="715770226" sldId="2745"/>
        </pc:sldMkLst>
      </pc:sldChg>
      <pc:sldChg chg="del">
        <pc:chgData name="Erberson Pinheiro" userId="c7a5b9113d4dffce" providerId="LiveId" clId="{5CD92399-7DF4-4E62-A6A8-0FC3ECDBE399}" dt="2024-10-27T02:49:01.283" v="574" actId="47"/>
        <pc:sldMkLst>
          <pc:docMk/>
          <pc:sldMk cId="2495704519" sldId="2745"/>
        </pc:sldMkLst>
      </pc:sldChg>
      <pc:sldChg chg="del">
        <pc:chgData name="Erberson Pinheiro" userId="c7a5b9113d4dffce" providerId="LiveId" clId="{5CD92399-7DF4-4E62-A6A8-0FC3ECDBE399}" dt="2024-10-27T00:13:39.678" v="486" actId="47"/>
        <pc:sldMkLst>
          <pc:docMk/>
          <pc:sldMk cId="399001210" sldId="2846"/>
        </pc:sldMkLst>
      </pc:sldChg>
      <pc:sldChg chg="del">
        <pc:chgData name="Erberson Pinheiro" userId="c7a5b9113d4dffce" providerId="LiveId" clId="{5CD92399-7DF4-4E62-A6A8-0FC3ECDBE399}" dt="2024-10-27T00:20:45.831" v="551" actId="47"/>
        <pc:sldMkLst>
          <pc:docMk/>
          <pc:sldMk cId="397023633" sldId="2868"/>
        </pc:sldMkLst>
      </pc:sldChg>
      <pc:sldChg chg="addSp modSp modAnim">
        <pc:chgData name="Erberson Pinheiro" userId="c7a5b9113d4dffce" providerId="LiveId" clId="{5CD92399-7DF4-4E62-A6A8-0FC3ECDBE399}" dt="2024-10-27T13:45:21.245" v="1055"/>
        <pc:sldMkLst>
          <pc:docMk/>
          <pc:sldMk cId="3139843070" sldId="2873"/>
        </pc:sldMkLst>
        <pc:spChg chg="mod">
          <ac:chgData name="Erberson Pinheiro" userId="c7a5b9113d4dffce" providerId="LiveId" clId="{5CD92399-7DF4-4E62-A6A8-0FC3ECDBE399}" dt="2024-10-26T21:22:03.223" v="4"/>
          <ac:spMkLst>
            <pc:docMk/>
            <pc:sldMk cId="3139843070" sldId="2873"/>
            <ac:spMk id="3" creationId="{29B88601-D8A7-B385-2004-3DD5E81D3FFC}"/>
          </ac:spMkLst>
        </pc:spChg>
        <pc:picChg chg="add mod">
          <ac:chgData name="Erberson Pinheiro" userId="c7a5b9113d4dffce" providerId="LiveId" clId="{5CD92399-7DF4-4E62-A6A8-0FC3ECDBE399}" dt="2024-10-27T03:07:36.074" v="618" actId="14100"/>
          <ac:picMkLst>
            <pc:docMk/>
            <pc:sldMk cId="3139843070" sldId="2873"/>
            <ac:picMk id="2050" creationId="{9C58404F-78E9-ECF4-190F-1FA25060F519}"/>
          </ac:picMkLst>
        </pc:picChg>
        <pc:picChg chg="add mod">
          <ac:chgData name="Erberson Pinheiro" userId="c7a5b9113d4dffce" providerId="LiveId" clId="{5CD92399-7DF4-4E62-A6A8-0FC3ECDBE399}" dt="2024-10-27T03:08:42.125" v="622" actId="14100"/>
          <ac:picMkLst>
            <pc:docMk/>
            <pc:sldMk cId="3139843070" sldId="2873"/>
            <ac:picMk id="2052" creationId="{F4AC4A95-7B39-5E77-3989-FB8A78C01FC7}"/>
          </ac:picMkLst>
        </pc:picChg>
      </pc:sldChg>
      <pc:sldChg chg="addSp delSp modSp mod ord delAnim modAnim">
        <pc:chgData name="Erberson Pinheiro" userId="c7a5b9113d4dffce" providerId="LiveId" clId="{5CD92399-7DF4-4E62-A6A8-0FC3ECDBE399}" dt="2024-10-27T13:45:37.894" v="1057"/>
        <pc:sldMkLst>
          <pc:docMk/>
          <pc:sldMk cId="368541496" sldId="2914"/>
        </pc:sldMkLst>
        <pc:spChg chg="mod">
          <ac:chgData name="Erberson Pinheiro" userId="c7a5b9113d4dffce" providerId="LiveId" clId="{5CD92399-7DF4-4E62-A6A8-0FC3ECDBE399}" dt="2024-10-26T21:34:21.923" v="88" actId="208"/>
          <ac:spMkLst>
            <pc:docMk/>
            <pc:sldMk cId="368541496" sldId="2914"/>
            <ac:spMk id="3" creationId="{227196D9-9531-2C71-8715-8830A0E1E69E}"/>
          </ac:spMkLst>
        </pc:spChg>
        <pc:spChg chg="mod">
          <ac:chgData name="Erberson Pinheiro" userId="c7a5b9113d4dffce" providerId="LiveId" clId="{5CD92399-7DF4-4E62-A6A8-0FC3ECDBE399}" dt="2024-10-26T21:34:14.743" v="87" actId="207"/>
          <ac:spMkLst>
            <pc:docMk/>
            <pc:sldMk cId="368541496" sldId="2914"/>
            <ac:spMk id="6" creationId="{D6C1845A-48DA-C339-C0D8-B5C00143DFE7}"/>
          </ac:spMkLst>
        </pc:spChg>
        <pc:spChg chg="del mod">
          <ac:chgData name="Erberson Pinheiro" userId="c7a5b9113d4dffce" providerId="LiveId" clId="{5CD92399-7DF4-4E62-A6A8-0FC3ECDBE399}" dt="2024-10-26T21:34:02.730" v="85" actId="478"/>
          <ac:spMkLst>
            <pc:docMk/>
            <pc:sldMk cId="368541496" sldId="2914"/>
            <ac:spMk id="7" creationId="{5EF968C8-4037-1169-8562-F7B71D153ACC}"/>
          </ac:spMkLst>
        </pc:spChg>
        <pc:spChg chg="add">
          <ac:chgData name="Erberson Pinheiro" userId="c7a5b9113d4dffce" providerId="LiveId" clId="{5CD92399-7DF4-4E62-A6A8-0FC3ECDBE399}" dt="2024-10-27T03:14:20.193" v="645"/>
          <ac:spMkLst>
            <pc:docMk/>
            <pc:sldMk cId="368541496" sldId="2914"/>
            <ac:spMk id="11" creationId="{D307F59C-AC01-FED9-BB2A-8478F8FEBDEB}"/>
          </ac:spMkLst>
        </pc:spChg>
        <pc:picChg chg="add del mod">
          <ac:chgData name="Erberson Pinheiro" userId="c7a5b9113d4dffce" providerId="LiveId" clId="{5CD92399-7DF4-4E62-A6A8-0FC3ECDBE399}" dt="2024-10-27T03:11:38.980" v="632" actId="478"/>
          <ac:picMkLst>
            <pc:docMk/>
            <pc:sldMk cId="368541496" sldId="2914"/>
            <ac:picMk id="4" creationId="{2E13C9DF-8220-BA8C-D2ED-A7DFC6E9AC40}"/>
          </ac:picMkLst>
        </pc:picChg>
        <pc:picChg chg="add del mod">
          <ac:chgData name="Erberson Pinheiro" userId="c7a5b9113d4dffce" providerId="LiveId" clId="{5CD92399-7DF4-4E62-A6A8-0FC3ECDBE399}" dt="2024-10-27T03:12:04.215" v="637" actId="478"/>
          <ac:picMkLst>
            <pc:docMk/>
            <pc:sldMk cId="368541496" sldId="2914"/>
            <ac:picMk id="8" creationId="{DE5F6F42-29C9-7C34-9F12-2AFD83ADE911}"/>
          </ac:picMkLst>
        </pc:picChg>
        <pc:picChg chg="add del mod">
          <ac:chgData name="Erberson Pinheiro" userId="c7a5b9113d4dffce" providerId="LiveId" clId="{5CD92399-7DF4-4E62-A6A8-0FC3ECDBE399}" dt="2024-10-27T03:12:30.048" v="644" actId="478"/>
          <ac:picMkLst>
            <pc:docMk/>
            <pc:sldMk cId="368541496" sldId="2914"/>
            <ac:picMk id="10" creationId="{075B433D-237E-990B-255C-A7EAB834B948}"/>
          </ac:picMkLst>
        </pc:picChg>
        <pc:picChg chg="add mod">
          <ac:chgData name="Erberson Pinheiro" userId="c7a5b9113d4dffce" providerId="LiveId" clId="{5CD92399-7DF4-4E62-A6A8-0FC3ECDBE399}" dt="2024-10-27T03:14:48.056" v="649" actId="14100"/>
          <ac:picMkLst>
            <pc:docMk/>
            <pc:sldMk cId="368541496" sldId="2914"/>
            <ac:picMk id="13" creationId="{22053416-9E8F-7667-ED26-D930F94E7271}"/>
          </ac:picMkLst>
        </pc:picChg>
      </pc:sldChg>
      <pc:sldChg chg="addSp delSp modSp mod ord delAnim modAnim">
        <pc:chgData name="Erberson Pinheiro" userId="c7a5b9113d4dffce" providerId="LiveId" clId="{5CD92399-7DF4-4E62-A6A8-0FC3ECDBE399}" dt="2024-10-27T13:46:34.841" v="1068"/>
        <pc:sldMkLst>
          <pc:docMk/>
          <pc:sldMk cId="1726852888" sldId="2917"/>
        </pc:sldMkLst>
        <pc:spChg chg="mod ord">
          <ac:chgData name="Erberson Pinheiro" userId="c7a5b9113d4dffce" providerId="LiveId" clId="{5CD92399-7DF4-4E62-A6A8-0FC3ECDBE399}" dt="2024-10-27T03:21:10.531" v="691" actId="166"/>
          <ac:spMkLst>
            <pc:docMk/>
            <pc:sldMk cId="1726852888" sldId="2917"/>
            <ac:spMk id="6" creationId="{D6C1845A-48DA-C339-C0D8-B5C00143DFE7}"/>
          </ac:spMkLst>
        </pc:spChg>
        <pc:spChg chg="del">
          <ac:chgData name="Erberson Pinheiro" userId="c7a5b9113d4dffce" providerId="LiveId" clId="{5CD92399-7DF4-4E62-A6A8-0FC3ECDBE399}" dt="2024-10-26T21:48:20.224" v="140" actId="478"/>
          <ac:spMkLst>
            <pc:docMk/>
            <pc:sldMk cId="1726852888" sldId="2917"/>
            <ac:spMk id="7" creationId="{5EF968C8-4037-1169-8562-F7B71D153ACC}"/>
          </ac:spMkLst>
        </pc:spChg>
        <pc:picChg chg="add mod modCrop">
          <ac:chgData name="Erberson Pinheiro" userId="c7a5b9113d4dffce" providerId="LiveId" clId="{5CD92399-7DF4-4E62-A6A8-0FC3ECDBE399}" dt="2024-10-27T03:21:05.600" v="690" actId="14100"/>
          <ac:picMkLst>
            <pc:docMk/>
            <pc:sldMk cId="1726852888" sldId="2917"/>
            <ac:picMk id="3" creationId="{F3ADDA26-7B92-5D8B-B75B-5AF6E7DBDFFA}"/>
          </ac:picMkLst>
        </pc:picChg>
        <pc:picChg chg="add mod">
          <ac:chgData name="Erberson Pinheiro" userId="c7a5b9113d4dffce" providerId="LiveId" clId="{5CD92399-7DF4-4E62-A6A8-0FC3ECDBE399}" dt="2024-10-27T03:21:05.600" v="690" actId="14100"/>
          <ac:picMkLst>
            <pc:docMk/>
            <pc:sldMk cId="1726852888" sldId="2917"/>
            <ac:picMk id="9" creationId="{6C5D08DA-C9A0-FCD4-04FF-4719216DECE3}"/>
          </ac:picMkLst>
        </pc:picChg>
        <pc:picChg chg="mod">
          <ac:chgData name="Erberson Pinheiro" userId="c7a5b9113d4dffce" providerId="LiveId" clId="{5CD92399-7DF4-4E62-A6A8-0FC3ECDBE399}" dt="2024-10-26T21:48:44.790" v="146" actId="1076"/>
          <ac:picMkLst>
            <pc:docMk/>
            <pc:sldMk cId="1726852888" sldId="2917"/>
            <ac:picMk id="16" creationId="{6BA58109-293C-8210-68C5-B0A234AC7640}"/>
          </ac:picMkLst>
        </pc:picChg>
      </pc:sldChg>
      <pc:sldChg chg="addSp delSp modSp mod ord delAnim modAnim">
        <pc:chgData name="Erberson Pinheiro" userId="c7a5b9113d4dffce" providerId="LiveId" clId="{5CD92399-7DF4-4E62-A6A8-0FC3ECDBE399}" dt="2024-10-27T04:09:54.130" v="838" actId="21"/>
        <pc:sldMkLst>
          <pc:docMk/>
          <pc:sldMk cId="1410661970" sldId="2921"/>
        </pc:sldMkLst>
        <pc:spChg chg="del">
          <ac:chgData name="Erberson Pinheiro" userId="c7a5b9113d4dffce" providerId="LiveId" clId="{5CD92399-7DF4-4E62-A6A8-0FC3ECDBE399}" dt="2024-10-27T00:01:21.274" v="381" actId="478"/>
          <ac:spMkLst>
            <pc:docMk/>
            <pc:sldMk cId="1410661970" sldId="2921"/>
            <ac:spMk id="2" creationId="{0213421D-77E6-475E-4CEE-199DF61A5BDB}"/>
          </ac:spMkLst>
        </pc:spChg>
        <pc:spChg chg="add mod">
          <ac:chgData name="Erberson Pinheiro" userId="c7a5b9113d4dffce" providerId="LiveId" clId="{5CD92399-7DF4-4E62-A6A8-0FC3ECDBE399}" dt="2024-10-27T00:02:34.902" v="399" actId="1076"/>
          <ac:spMkLst>
            <pc:docMk/>
            <pc:sldMk cId="1410661970" sldId="2921"/>
            <ac:spMk id="3" creationId="{5FF702EE-55D2-343C-6920-C87CE08E315D}"/>
          </ac:spMkLst>
        </pc:spChg>
        <pc:spChg chg="mod">
          <ac:chgData name="Erberson Pinheiro" userId="c7a5b9113d4dffce" providerId="LiveId" clId="{5CD92399-7DF4-4E62-A6A8-0FC3ECDBE399}" dt="2024-10-27T00:01:23.766" v="383" actId="1037"/>
          <ac:spMkLst>
            <pc:docMk/>
            <pc:sldMk cId="1410661970" sldId="2921"/>
            <ac:spMk id="7" creationId="{5EF968C8-4037-1169-8562-F7B71D153ACC}"/>
          </ac:spMkLst>
        </pc:spChg>
        <pc:picChg chg="add del mod">
          <ac:chgData name="Erberson Pinheiro" userId="c7a5b9113d4dffce" providerId="LiveId" clId="{5CD92399-7DF4-4E62-A6A8-0FC3ECDBE399}" dt="2024-10-27T04:09:54.130" v="838" actId="21"/>
          <ac:picMkLst>
            <pc:docMk/>
            <pc:sldMk cId="1410661970" sldId="2921"/>
            <ac:picMk id="4" creationId="{91B48A97-3C45-E15A-9896-A0DD0C447279}"/>
          </ac:picMkLst>
        </pc:picChg>
        <pc:picChg chg="add del mod">
          <ac:chgData name="Erberson Pinheiro" userId="c7a5b9113d4dffce" providerId="LiveId" clId="{5CD92399-7DF4-4E62-A6A8-0FC3ECDBE399}" dt="2024-10-27T04:09:50.090" v="837" actId="478"/>
          <ac:picMkLst>
            <pc:docMk/>
            <pc:sldMk cId="1410661970" sldId="2921"/>
            <ac:picMk id="8194" creationId="{A98C78F5-9216-3896-0FB2-561EFDF4C6B0}"/>
          </ac:picMkLst>
        </pc:picChg>
      </pc:sldChg>
      <pc:sldChg chg="modSp del mod ord">
        <pc:chgData name="Erberson Pinheiro" userId="c7a5b9113d4dffce" providerId="LiveId" clId="{5CD92399-7DF4-4E62-A6A8-0FC3ECDBE399}" dt="2024-10-26T23:56:57.583" v="334" actId="47"/>
        <pc:sldMkLst>
          <pc:docMk/>
          <pc:sldMk cId="2290913870" sldId="2922"/>
        </pc:sldMkLst>
        <pc:spChg chg="mod">
          <ac:chgData name="Erberson Pinheiro" userId="c7a5b9113d4dffce" providerId="LiveId" clId="{5CD92399-7DF4-4E62-A6A8-0FC3ECDBE399}" dt="2024-10-26T23:37:53.043" v="299"/>
          <ac:spMkLst>
            <pc:docMk/>
            <pc:sldMk cId="2290913870" sldId="2922"/>
            <ac:spMk id="6" creationId="{D6C1845A-48DA-C339-C0D8-B5C00143DFE7}"/>
          </ac:spMkLst>
        </pc:spChg>
        <pc:picChg chg="mod">
          <ac:chgData name="Erberson Pinheiro" userId="c7a5b9113d4dffce" providerId="LiveId" clId="{5CD92399-7DF4-4E62-A6A8-0FC3ECDBE399}" dt="2024-10-26T23:37:56.560" v="300" actId="14100"/>
          <ac:picMkLst>
            <pc:docMk/>
            <pc:sldMk cId="2290913870" sldId="2922"/>
            <ac:picMk id="2" creationId="{51178328-E366-1400-6E42-967648F4F213}"/>
          </ac:picMkLst>
        </pc:picChg>
      </pc:sldChg>
      <pc:sldChg chg="addSp modSp mod modAnim">
        <pc:chgData name="Erberson Pinheiro" userId="c7a5b9113d4dffce" providerId="LiveId" clId="{5CD92399-7DF4-4E62-A6A8-0FC3ECDBE399}" dt="2024-10-27T13:47:26.621" v="1076"/>
        <pc:sldMkLst>
          <pc:docMk/>
          <pc:sldMk cId="2730406095" sldId="2934"/>
        </pc:sldMkLst>
        <pc:spChg chg="mod">
          <ac:chgData name="Erberson Pinheiro" userId="c7a5b9113d4dffce" providerId="LiveId" clId="{5CD92399-7DF4-4E62-A6A8-0FC3ECDBE399}" dt="2024-10-26T23:31:41.810" v="243" actId="113"/>
          <ac:spMkLst>
            <pc:docMk/>
            <pc:sldMk cId="2730406095" sldId="2934"/>
            <ac:spMk id="2" creationId="{CD25F55B-E420-009E-5136-7CC7B653CA80}"/>
          </ac:spMkLst>
        </pc:spChg>
        <pc:spChg chg="mod">
          <ac:chgData name="Erberson Pinheiro" userId="c7a5b9113d4dffce" providerId="LiveId" clId="{5CD92399-7DF4-4E62-A6A8-0FC3ECDBE399}" dt="2024-10-26T23:30:48.545" v="229" actId="1037"/>
          <ac:spMkLst>
            <pc:docMk/>
            <pc:sldMk cId="2730406095" sldId="2934"/>
            <ac:spMk id="6" creationId="{D6C1845A-48DA-C339-C0D8-B5C00143DFE7}"/>
          </ac:spMkLst>
        </pc:spChg>
        <pc:spChg chg="mod">
          <ac:chgData name="Erberson Pinheiro" userId="c7a5b9113d4dffce" providerId="LiveId" clId="{5CD92399-7DF4-4E62-A6A8-0FC3ECDBE399}" dt="2024-10-26T23:30:50.912" v="233" actId="1038"/>
          <ac:spMkLst>
            <pc:docMk/>
            <pc:sldMk cId="2730406095" sldId="2934"/>
            <ac:spMk id="7" creationId="{5EF968C8-4037-1169-8562-F7B71D153ACC}"/>
          </ac:spMkLst>
        </pc:spChg>
        <pc:picChg chg="add mod">
          <ac:chgData name="Erberson Pinheiro" userId="c7a5b9113d4dffce" providerId="LiveId" clId="{5CD92399-7DF4-4E62-A6A8-0FC3ECDBE399}" dt="2024-10-27T03:29:08.761" v="711" actId="14100"/>
          <ac:picMkLst>
            <pc:docMk/>
            <pc:sldMk cId="2730406095" sldId="2934"/>
            <ac:picMk id="4" creationId="{E96B0891-46A4-B6E6-B093-D2B9F1769D3D}"/>
          </ac:picMkLst>
        </pc:picChg>
        <pc:picChg chg="add mod">
          <ac:chgData name="Erberson Pinheiro" userId="c7a5b9113d4dffce" providerId="LiveId" clId="{5CD92399-7DF4-4E62-A6A8-0FC3ECDBE399}" dt="2024-10-27T03:32:11.422" v="719" actId="14100"/>
          <ac:picMkLst>
            <pc:docMk/>
            <pc:sldMk cId="2730406095" sldId="2934"/>
            <ac:picMk id="5" creationId="{82237E27-AC71-2904-2BDC-305D7F17A3E8}"/>
          </ac:picMkLst>
        </pc:picChg>
      </pc:sldChg>
      <pc:sldChg chg="addSp delSp modSp mod modAnim">
        <pc:chgData name="Erberson Pinheiro" userId="c7a5b9113d4dffce" providerId="LiveId" clId="{5CD92399-7DF4-4E62-A6A8-0FC3ECDBE399}" dt="2024-10-27T13:45:28.807" v="1056"/>
        <pc:sldMkLst>
          <pc:docMk/>
          <pc:sldMk cId="1538719009" sldId="2943"/>
        </pc:sldMkLst>
        <pc:spChg chg="mod">
          <ac:chgData name="Erberson Pinheiro" userId="c7a5b9113d4dffce" providerId="LiveId" clId="{5CD92399-7DF4-4E62-A6A8-0FC3ECDBE399}" dt="2024-10-26T21:30:02.566" v="70" actId="404"/>
          <ac:spMkLst>
            <pc:docMk/>
            <pc:sldMk cId="1538719009" sldId="2943"/>
            <ac:spMk id="3" creationId="{227196D9-9531-2C71-8715-8830A0E1E69E}"/>
          </ac:spMkLst>
        </pc:spChg>
        <pc:spChg chg="mod">
          <ac:chgData name="Erberson Pinheiro" userId="c7a5b9113d4dffce" providerId="LiveId" clId="{5CD92399-7DF4-4E62-A6A8-0FC3ECDBE399}" dt="2024-10-26T21:23:08.657" v="6" actId="14100"/>
          <ac:spMkLst>
            <pc:docMk/>
            <pc:sldMk cId="1538719009" sldId="2943"/>
            <ac:spMk id="6" creationId="{D6C1845A-48DA-C339-C0D8-B5C00143DFE7}"/>
          </ac:spMkLst>
        </pc:spChg>
        <pc:picChg chg="add del mod">
          <ac:chgData name="Erberson Pinheiro" userId="c7a5b9113d4dffce" providerId="LiveId" clId="{5CD92399-7DF4-4E62-A6A8-0FC3ECDBE399}" dt="2024-10-27T13:13:57.332" v="913" actId="478"/>
          <ac:picMkLst>
            <pc:docMk/>
            <pc:sldMk cId="1538719009" sldId="2943"/>
            <ac:picMk id="1026" creationId="{41472595-8D6F-DD81-6DD8-9806AE94BD2B}"/>
          </ac:picMkLst>
        </pc:picChg>
        <pc:picChg chg="add mod">
          <ac:chgData name="Erberson Pinheiro" userId="c7a5b9113d4dffce" providerId="LiveId" clId="{5CD92399-7DF4-4E62-A6A8-0FC3ECDBE399}" dt="2024-10-27T03:10:58.961" v="627" actId="14100"/>
          <ac:picMkLst>
            <pc:docMk/>
            <pc:sldMk cId="1538719009" sldId="2943"/>
            <ac:picMk id="3074" creationId="{CA47826F-3804-4C39-9B07-DFE561795044}"/>
          </ac:picMkLst>
        </pc:picChg>
      </pc:sldChg>
      <pc:sldChg chg="del">
        <pc:chgData name="Erberson Pinheiro" userId="c7a5b9113d4dffce" providerId="LiveId" clId="{5CD92399-7DF4-4E62-A6A8-0FC3ECDBE399}" dt="2024-10-26T21:57:30.669" v="187" actId="47"/>
        <pc:sldMkLst>
          <pc:docMk/>
          <pc:sldMk cId="119579303" sldId="2944"/>
        </pc:sldMkLst>
      </pc:sldChg>
      <pc:sldChg chg="del">
        <pc:chgData name="Erberson Pinheiro" userId="c7a5b9113d4dffce" providerId="LiveId" clId="{5CD92399-7DF4-4E62-A6A8-0FC3ECDBE399}" dt="2024-10-27T02:49:01.283" v="574" actId="47"/>
        <pc:sldMkLst>
          <pc:docMk/>
          <pc:sldMk cId="293612725" sldId="2945"/>
        </pc:sldMkLst>
      </pc:sldChg>
      <pc:sldChg chg="del">
        <pc:chgData name="Erberson Pinheiro" userId="c7a5b9113d4dffce" providerId="LiveId" clId="{5CD92399-7DF4-4E62-A6A8-0FC3ECDBE399}" dt="2024-10-26T23:36:39.421" v="260" actId="2696"/>
        <pc:sldMkLst>
          <pc:docMk/>
          <pc:sldMk cId="3301738037" sldId="2945"/>
        </pc:sldMkLst>
      </pc:sldChg>
      <pc:sldChg chg="del">
        <pc:chgData name="Erberson Pinheiro" userId="c7a5b9113d4dffce" providerId="LiveId" clId="{5CD92399-7DF4-4E62-A6A8-0FC3ECDBE399}" dt="2024-10-26T23:56:57.583" v="334" actId="47"/>
        <pc:sldMkLst>
          <pc:docMk/>
          <pc:sldMk cId="3304442257" sldId="2947"/>
        </pc:sldMkLst>
      </pc:sldChg>
      <pc:sldChg chg="del">
        <pc:chgData name="Erberson Pinheiro" userId="c7a5b9113d4dffce" providerId="LiveId" clId="{5CD92399-7DF4-4E62-A6A8-0FC3ECDBE399}" dt="2024-10-27T02:49:01.283" v="574" actId="47"/>
        <pc:sldMkLst>
          <pc:docMk/>
          <pc:sldMk cId="3837229190" sldId="2953"/>
        </pc:sldMkLst>
      </pc:sldChg>
      <pc:sldChg chg="del">
        <pc:chgData name="Erberson Pinheiro" userId="c7a5b9113d4dffce" providerId="LiveId" clId="{5CD92399-7DF4-4E62-A6A8-0FC3ECDBE399}" dt="2024-10-27T02:49:01.283" v="574" actId="47"/>
        <pc:sldMkLst>
          <pc:docMk/>
          <pc:sldMk cId="1090148458" sldId="2955"/>
        </pc:sldMkLst>
      </pc:sldChg>
      <pc:sldChg chg="addSp delSp modSp mod ord delAnim modAnim">
        <pc:chgData name="Erberson Pinheiro" userId="c7a5b9113d4dffce" providerId="LiveId" clId="{5CD92399-7DF4-4E62-A6A8-0FC3ECDBE399}" dt="2024-10-27T13:47:03.129" v="1071"/>
        <pc:sldMkLst>
          <pc:docMk/>
          <pc:sldMk cId="2737283504" sldId="2960"/>
        </pc:sldMkLst>
        <pc:spChg chg="del">
          <ac:chgData name="Erberson Pinheiro" userId="c7a5b9113d4dffce" providerId="LiveId" clId="{5CD92399-7DF4-4E62-A6A8-0FC3ECDBE399}" dt="2024-10-26T21:27:49.058" v="48" actId="478"/>
          <ac:spMkLst>
            <pc:docMk/>
            <pc:sldMk cId="2737283504" sldId="2960"/>
            <ac:spMk id="2" creationId="{F5C9D3D7-624D-441F-6491-FC31D1C7CBB8}"/>
          </ac:spMkLst>
        </pc:spChg>
        <pc:spChg chg="del mod">
          <ac:chgData name="Erberson Pinheiro" userId="c7a5b9113d4dffce" providerId="LiveId" clId="{5CD92399-7DF4-4E62-A6A8-0FC3ECDBE399}" dt="2024-10-26T21:49:57.309" v="153" actId="478"/>
          <ac:spMkLst>
            <pc:docMk/>
            <pc:sldMk cId="2737283504" sldId="2960"/>
            <ac:spMk id="3" creationId="{227196D9-9531-2C71-8715-8830A0E1E69E}"/>
          </ac:spMkLst>
        </pc:spChg>
        <pc:spChg chg="add mod">
          <ac:chgData name="Erberson Pinheiro" userId="c7a5b9113d4dffce" providerId="LiveId" clId="{5CD92399-7DF4-4E62-A6A8-0FC3ECDBE399}" dt="2024-10-26T21:51:59.866" v="182" actId="11530"/>
          <ac:spMkLst>
            <pc:docMk/>
            <pc:sldMk cId="2737283504" sldId="2960"/>
            <ac:spMk id="4" creationId="{21DCE257-6293-AB60-8D0B-0101B2928EF8}"/>
          </ac:spMkLst>
        </pc:spChg>
        <pc:spChg chg="add mod">
          <ac:chgData name="Erberson Pinheiro" userId="c7a5b9113d4dffce" providerId="LiveId" clId="{5CD92399-7DF4-4E62-A6A8-0FC3ECDBE399}" dt="2024-10-26T21:55:24.756" v="183" actId="1076"/>
          <ac:spMkLst>
            <pc:docMk/>
            <pc:sldMk cId="2737283504" sldId="2960"/>
            <ac:spMk id="5" creationId="{69E084E1-3C59-E9D4-ED60-32852FAB9704}"/>
          </ac:spMkLst>
        </pc:spChg>
        <pc:spChg chg="mod">
          <ac:chgData name="Erberson Pinheiro" userId="c7a5b9113d4dffce" providerId="LiveId" clId="{5CD92399-7DF4-4E62-A6A8-0FC3ECDBE399}" dt="2024-10-26T21:50:09.252" v="156" actId="20577"/>
          <ac:spMkLst>
            <pc:docMk/>
            <pc:sldMk cId="2737283504" sldId="2960"/>
            <ac:spMk id="6" creationId="{D6C1845A-48DA-C339-C0D8-B5C00143DFE7}"/>
          </ac:spMkLst>
        </pc:spChg>
        <pc:spChg chg="mod">
          <ac:chgData name="Erberson Pinheiro" userId="c7a5b9113d4dffce" providerId="LiveId" clId="{5CD92399-7DF4-4E62-A6A8-0FC3ECDBE399}" dt="2024-10-26T21:49:20.387" v="150"/>
          <ac:spMkLst>
            <pc:docMk/>
            <pc:sldMk cId="2737283504" sldId="2960"/>
            <ac:spMk id="7" creationId="{5EF968C8-4037-1169-8562-F7B71D153ACC}"/>
          </ac:spMkLst>
        </pc:spChg>
        <pc:spChg chg="add mod">
          <ac:chgData name="Erberson Pinheiro" userId="c7a5b9113d4dffce" providerId="LiveId" clId="{5CD92399-7DF4-4E62-A6A8-0FC3ECDBE399}" dt="2024-10-26T21:55:31.140" v="186" actId="1076"/>
          <ac:spMkLst>
            <pc:docMk/>
            <pc:sldMk cId="2737283504" sldId="2960"/>
            <ac:spMk id="8" creationId="{53584867-2E1C-D965-8F32-951B7F1284C4}"/>
          </ac:spMkLst>
        </pc:spChg>
        <pc:spChg chg="add mod">
          <ac:chgData name="Erberson Pinheiro" userId="c7a5b9113d4dffce" providerId="LiveId" clId="{5CD92399-7DF4-4E62-A6A8-0FC3ECDBE399}" dt="2024-10-26T21:55:28.847" v="185" actId="1076"/>
          <ac:spMkLst>
            <pc:docMk/>
            <pc:sldMk cId="2737283504" sldId="2960"/>
            <ac:spMk id="9" creationId="{6B41E728-B319-A991-E6FF-3CF3C7428073}"/>
          </ac:spMkLst>
        </pc:spChg>
        <pc:picChg chg="add mod">
          <ac:chgData name="Erberson Pinheiro" userId="c7a5b9113d4dffce" providerId="LiveId" clId="{5CD92399-7DF4-4E62-A6A8-0FC3ECDBE399}" dt="2024-10-27T03:25:42.225" v="696" actId="14100"/>
          <ac:picMkLst>
            <pc:docMk/>
            <pc:sldMk cId="2737283504" sldId="2960"/>
            <ac:picMk id="5122" creationId="{10A0F3C5-38E9-454C-4F28-6F34C4F11F7C}"/>
          </ac:picMkLst>
        </pc:picChg>
      </pc:sldChg>
      <pc:sldChg chg="addSp modSp mod modAnim">
        <pc:chgData name="Erberson Pinheiro" userId="c7a5b9113d4dffce" providerId="LiveId" clId="{5CD92399-7DF4-4E62-A6A8-0FC3ECDBE399}" dt="2024-10-27T13:50:34.460" v="1088"/>
        <pc:sldMkLst>
          <pc:docMk/>
          <pc:sldMk cId="1979229168" sldId="2961"/>
        </pc:sldMkLst>
        <pc:spChg chg="add mod">
          <ac:chgData name="Erberson Pinheiro" userId="c7a5b9113d4dffce" providerId="LiveId" clId="{5CD92399-7DF4-4E62-A6A8-0FC3ECDBE399}" dt="2024-10-26T23:35:14.803" v="249"/>
          <ac:spMkLst>
            <pc:docMk/>
            <pc:sldMk cId="1979229168" sldId="2961"/>
            <ac:spMk id="2" creationId="{BDBABB61-63F7-8210-22BD-A7852C5E775A}"/>
          </ac:spMkLst>
        </pc:spChg>
        <pc:spChg chg="add mod ord">
          <ac:chgData name="Erberson Pinheiro" userId="c7a5b9113d4dffce" providerId="LiveId" clId="{5CD92399-7DF4-4E62-A6A8-0FC3ECDBE399}" dt="2024-10-27T03:38:51.252" v="751" actId="208"/>
          <ac:spMkLst>
            <pc:docMk/>
            <pc:sldMk cId="1979229168" sldId="2961"/>
            <ac:spMk id="3" creationId="{7D8ABE48-A3C4-7E70-E887-654A4CBBC675}"/>
          </ac:spMkLst>
        </pc:spChg>
        <pc:spChg chg="mod">
          <ac:chgData name="Erberson Pinheiro" userId="c7a5b9113d4dffce" providerId="LiveId" clId="{5CD92399-7DF4-4E62-A6A8-0FC3ECDBE399}" dt="2024-10-26T23:34:40.027" v="244"/>
          <ac:spMkLst>
            <pc:docMk/>
            <pc:sldMk cId="1979229168" sldId="2961"/>
            <ac:spMk id="6" creationId="{D6C1845A-48DA-C339-C0D8-B5C00143DFE7}"/>
          </ac:spMkLst>
        </pc:spChg>
        <pc:spChg chg="mod">
          <ac:chgData name="Erberson Pinheiro" userId="c7a5b9113d4dffce" providerId="LiveId" clId="{5CD92399-7DF4-4E62-A6A8-0FC3ECDBE399}" dt="2024-10-26T23:34:54.074" v="245"/>
          <ac:spMkLst>
            <pc:docMk/>
            <pc:sldMk cId="1979229168" sldId="2961"/>
            <ac:spMk id="7" creationId="{5EF968C8-4037-1169-8562-F7B71D153ACC}"/>
          </ac:spMkLst>
        </pc:spChg>
        <pc:picChg chg="add mod">
          <ac:chgData name="Erberson Pinheiro" userId="c7a5b9113d4dffce" providerId="LiveId" clId="{5CD92399-7DF4-4E62-A6A8-0FC3ECDBE399}" dt="2024-10-27T03:38:00.694" v="741" actId="14100"/>
          <ac:picMkLst>
            <pc:docMk/>
            <pc:sldMk cId="1979229168" sldId="2961"/>
            <ac:picMk id="4" creationId="{D7F807C4-5ED1-F057-1755-7E61E6BE45D7}"/>
          </ac:picMkLst>
        </pc:picChg>
        <pc:picChg chg="add mod ord">
          <ac:chgData name="Erberson Pinheiro" userId="c7a5b9113d4dffce" providerId="LiveId" clId="{5CD92399-7DF4-4E62-A6A8-0FC3ECDBE399}" dt="2024-10-27T13:50:19.062" v="1086" actId="14100"/>
          <ac:picMkLst>
            <pc:docMk/>
            <pc:sldMk cId="1979229168" sldId="2961"/>
            <ac:picMk id="8" creationId="{C60D9C66-0139-2DBC-ADCE-3684AB85D108}"/>
          </ac:picMkLst>
        </pc:picChg>
        <pc:picChg chg="add mod">
          <ac:chgData name="Erberson Pinheiro" userId="c7a5b9113d4dffce" providerId="LiveId" clId="{5CD92399-7DF4-4E62-A6A8-0FC3ECDBE399}" dt="2024-10-27T03:40:07.124" v="759" actId="14100"/>
          <ac:picMkLst>
            <pc:docMk/>
            <pc:sldMk cId="1979229168" sldId="2961"/>
            <ac:picMk id="9" creationId="{D1F55D37-C26E-E06A-3788-F3FC21E2F3A4}"/>
          </ac:picMkLst>
        </pc:picChg>
      </pc:sldChg>
      <pc:sldChg chg="del">
        <pc:chgData name="Erberson Pinheiro" userId="c7a5b9113d4dffce" providerId="LiveId" clId="{5CD92399-7DF4-4E62-A6A8-0FC3ECDBE399}" dt="2024-10-27T02:49:01.283" v="574" actId="47"/>
        <pc:sldMkLst>
          <pc:docMk/>
          <pc:sldMk cId="1013633127" sldId="2963"/>
        </pc:sldMkLst>
      </pc:sldChg>
      <pc:sldChg chg="del">
        <pc:chgData name="Erberson Pinheiro" userId="c7a5b9113d4dffce" providerId="LiveId" clId="{5CD92399-7DF4-4E62-A6A8-0FC3ECDBE399}" dt="2024-10-26T23:36:39.421" v="260" actId="2696"/>
        <pc:sldMkLst>
          <pc:docMk/>
          <pc:sldMk cId="2321543682" sldId="2963"/>
        </pc:sldMkLst>
      </pc:sldChg>
      <pc:sldChg chg="del">
        <pc:chgData name="Erberson Pinheiro" userId="c7a5b9113d4dffce" providerId="LiveId" clId="{5CD92399-7DF4-4E62-A6A8-0FC3ECDBE399}" dt="2024-10-27T00:03:54.630" v="402" actId="47"/>
        <pc:sldMkLst>
          <pc:docMk/>
          <pc:sldMk cId="3963842188" sldId="2964"/>
        </pc:sldMkLst>
      </pc:sldChg>
      <pc:sldChg chg="addSp delSp modSp mod ord delAnim modAnim">
        <pc:chgData name="Erberson Pinheiro" userId="c7a5b9113d4dffce" providerId="LiveId" clId="{5CD92399-7DF4-4E62-A6A8-0FC3ECDBE399}" dt="2024-10-27T04:07:20.985" v="828" actId="14100"/>
        <pc:sldMkLst>
          <pc:docMk/>
          <pc:sldMk cId="1922480348" sldId="2965"/>
        </pc:sldMkLst>
        <pc:spChg chg="mod">
          <ac:chgData name="Erberson Pinheiro" userId="c7a5b9113d4dffce" providerId="LiveId" clId="{5CD92399-7DF4-4E62-A6A8-0FC3ECDBE399}" dt="2024-10-27T00:11:13.923" v="472"/>
          <ac:spMkLst>
            <pc:docMk/>
            <pc:sldMk cId="1922480348" sldId="2965"/>
            <ac:spMk id="3" creationId="{2A491DF4-3360-FB14-6D38-20F4BC496017}"/>
          </ac:spMkLst>
        </pc:spChg>
        <pc:spChg chg="del">
          <ac:chgData name="Erberson Pinheiro" userId="c7a5b9113d4dffce" providerId="LiveId" clId="{5CD92399-7DF4-4E62-A6A8-0FC3ECDBE399}" dt="2024-10-27T00:11:16.635" v="473" actId="478"/>
          <ac:spMkLst>
            <pc:docMk/>
            <pc:sldMk cId="1922480348" sldId="2965"/>
            <ac:spMk id="5" creationId="{AEF2F29B-1D30-D711-020B-DDAAA557FDF7}"/>
          </ac:spMkLst>
        </pc:spChg>
        <pc:spChg chg="mod">
          <ac:chgData name="Erberson Pinheiro" userId="c7a5b9113d4dffce" providerId="LiveId" clId="{5CD92399-7DF4-4E62-A6A8-0FC3ECDBE399}" dt="2024-10-27T00:11:27.372" v="474"/>
          <ac:spMkLst>
            <pc:docMk/>
            <pc:sldMk cId="1922480348" sldId="2965"/>
            <ac:spMk id="6" creationId="{C8A4128D-5A71-D993-E3BD-22BA50D7154D}"/>
          </ac:spMkLst>
        </pc:spChg>
        <pc:spChg chg="del">
          <ac:chgData name="Erberson Pinheiro" userId="c7a5b9113d4dffce" providerId="LiveId" clId="{5CD92399-7DF4-4E62-A6A8-0FC3ECDBE399}" dt="2024-10-27T00:11:16.635" v="473" actId="478"/>
          <ac:spMkLst>
            <pc:docMk/>
            <pc:sldMk cId="1922480348" sldId="2965"/>
            <ac:spMk id="7" creationId="{04D0A0C5-D7BE-61DC-7218-2316E7FA1F75}"/>
          </ac:spMkLst>
        </pc:spChg>
        <pc:picChg chg="add mod">
          <ac:chgData name="Erberson Pinheiro" userId="c7a5b9113d4dffce" providerId="LiveId" clId="{5CD92399-7DF4-4E62-A6A8-0FC3ECDBE399}" dt="2024-10-27T04:07:20.985" v="828" actId="14100"/>
          <ac:picMkLst>
            <pc:docMk/>
            <pc:sldMk cId="1922480348" sldId="2965"/>
            <ac:picMk id="2" creationId="{E8F11CB5-3863-8925-2483-86223AB80ABF}"/>
          </ac:picMkLst>
        </pc:picChg>
        <pc:picChg chg="add mod">
          <ac:chgData name="Erberson Pinheiro" userId="c7a5b9113d4dffce" providerId="LiveId" clId="{5CD92399-7DF4-4E62-A6A8-0FC3ECDBE399}" dt="2024-10-27T04:07:18.080" v="827" actId="14100"/>
          <ac:picMkLst>
            <pc:docMk/>
            <pc:sldMk cId="1922480348" sldId="2965"/>
            <ac:picMk id="8" creationId="{9F4C813D-9597-1D19-7C8C-68E5BD8996C1}"/>
          </ac:picMkLst>
        </pc:picChg>
      </pc:sldChg>
      <pc:sldChg chg="addSp modSp mod ord modAnim">
        <pc:chgData name="Erberson Pinheiro" userId="c7a5b9113d4dffce" providerId="LiveId" clId="{5CD92399-7DF4-4E62-A6A8-0FC3ECDBE399}" dt="2024-10-27T13:20:55.066" v="960" actId="207"/>
        <pc:sldMkLst>
          <pc:docMk/>
          <pc:sldMk cId="3788880595" sldId="2966"/>
        </pc:sldMkLst>
        <pc:spChg chg="add mod">
          <ac:chgData name="Erberson Pinheiro" userId="c7a5b9113d4dffce" providerId="LiveId" clId="{5CD92399-7DF4-4E62-A6A8-0FC3ECDBE399}" dt="2024-10-27T13:19:38.615" v="944" actId="14100"/>
          <ac:spMkLst>
            <pc:docMk/>
            <pc:sldMk cId="3788880595" sldId="2966"/>
            <ac:spMk id="2" creationId="{9B73D36A-C974-E339-F667-7629970C09B3}"/>
          </ac:spMkLst>
        </pc:spChg>
        <pc:spChg chg="mod">
          <ac:chgData name="Erberson Pinheiro" userId="c7a5b9113d4dffce" providerId="LiveId" clId="{5CD92399-7DF4-4E62-A6A8-0FC3ECDBE399}" dt="2024-10-27T13:20:55.066" v="960" actId="207"/>
          <ac:spMkLst>
            <pc:docMk/>
            <pc:sldMk cId="3788880595" sldId="2966"/>
            <ac:spMk id="6" creationId="{C8A4128D-5A71-D993-E3BD-22BA50D7154D}"/>
          </ac:spMkLst>
        </pc:spChg>
        <pc:spChg chg="mod">
          <ac:chgData name="Erberson Pinheiro" userId="c7a5b9113d4dffce" providerId="LiveId" clId="{5CD92399-7DF4-4E62-A6A8-0FC3ECDBE399}" dt="2024-10-27T13:19:47.183" v="947" actId="113"/>
          <ac:spMkLst>
            <pc:docMk/>
            <pc:sldMk cId="3788880595" sldId="2966"/>
            <ac:spMk id="7" creationId="{04D0A0C5-D7BE-61DC-7218-2316E7FA1F75}"/>
          </ac:spMkLst>
        </pc:spChg>
        <pc:picChg chg="add mod">
          <ac:chgData name="Erberson Pinheiro" userId="c7a5b9113d4dffce" providerId="LiveId" clId="{5CD92399-7DF4-4E62-A6A8-0FC3ECDBE399}" dt="2024-10-27T13:20:50.471" v="959" actId="14100"/>
          <ac:picMkLst>
            <pc:docMk/>
            <pc:sldMk cId="3788880595" sldId="2966"/>
            <ac:picMk id="3074" creationId="{49497A14-9357-8431-1F7E-FC50F0CDDBF3}"/>
          </ac:picMkLst>
        </pc:picChg>
      </pc:sldChg>
      <pc:sldChg chg="del">
        <pc:chgData name="Erberson Pinheiro" userId="c7a5b9113d4dffce" providerId="LiveId" clId="{5CD92399-7DF4-4E62-A6A8-0FC3ECDBE399}" dt="2024-10-27T02:49:01.283" v="574" actId="47"/>
        <pc:sldMkLst>
          <pc:docMk/>
          <pc:sldMk cId="1603128530" sldId="2967"/>
        </pc:sldMkLst>
      </pc:sldChg>
      <pc:sldChg chg="del">
        <pc:chgData name="Erberson Pinheiro" userId="c7a5b9113d4dffce" providerId="LiveId" clId="{5CD92399-7DF4-4E62-A6A8-0FC3ECDBE399}" dt="2024-10-27T02:49:01.283" v="574" actId="47"/>
        <pc:sldMkLst>
          <pc:docMk/>
          <pc:sldMk cId="2838340045" sldId="2968"/>
        </pc:sldMkLst>
      </pc:sldChg>
      <pc:sldChg chg="addSp delSp modSp mod delAnim modAnim">
        <pc:chgData name="Erberson Pinheiro" userId="c7a5b9113d4dffce" providerId="LiveId" clId="{5CD92399-7DF4-4E62-A6A8-0FC3ECDBE399}" dt="2024-10-27T04:17:28.933" v="885" actId="255"/>
        <pc:sldMkLst>
          <pc:docMk/>
          <pc:sldMk cId="3353721810" sldId="2969"/>
        </pc:sldMkLst>
        <pc:spChg chg="add mod">
          <ac:chgData name="Erberson Pinheiro" userId="c7a5b9113d4dffce" providerId="LiveId" clId="{5CD92399-7DF4-4E62-A6A8-0FC3ECDBE399}" dt="2024-10-27T04:17:28.933" v="885" actId="255"/>
          <ac:spMkLst>
            <pc:docMk/>
            <pc:sldMk cId="3353721810" sldId="2969"/>
            <ac:spMk id="2" creationId="{449386D3-7FDD-51CF-7087-4A06AC41D6F0}"/>
          </ac:spMkLst>
        </pc:spChg>
        <pc:spChg chg="mod">
          <ac:chgData name="Erberson Pinheiro" userId="c7a5b9113d4dffce" providerId="LiveId" clId="{5CD92399-7DF4-4E62-A6A8-0FC3ECDBE399}" dt="2024-10-27T02:49:06.972" v="575"/>
          <ac:spMkLst>
            <pc:docMk/>
            <pc:sldMk cId="3353721810" sldId="2969"/>
            <ac:spMk id="3" creationId="{2A491DF4-3360-FB14-6D38-20F4BC496017}"/>
          </ac:spMkLst>
        </pc:spChg>
        <pc:spChg chg="mod">
          <ac:chgData name="Erberson Pinheiro" userId="c7a5b9113d4dffce" providerId="LiveId" clId="{5CD92399-7DF4-4E62-A6A8-0FC3ECDBE399}" dt="2024-10-27T02:50:41.603" v="592" actId="20577"/>
          <ac:spMkLst>
            <pc:docMk/>
            <pc:sldMk cId="3353721810" sldId="2969"/>
            <ac:spMk id="6" creationId="{C8A4128D-5A71-D993-E3BD-22BA50D7154D}"/>
          </ac:spMkLst>
        </pc:spChg>
        <pc:spChg chg="del">
          <ac:chgData name="Erberson Pinheiro" userId="c7a5b9113d4dffce" providerId="LiveId" clId="{5CD92399-7DF4-4E62-A6A8-0FC3ECDBE399}" dt="2024-10-27T02:50:39.453" v="588" actId="478"/>
          <ac:spMkLst>
            <pc:docMk/>
            <pc:sldMk cId="3353721810" sldId="2969"/>
            <ac:spMk id="7" creationId="{04D0A0C5-D7BE-61DC-7218-2316E7FA1F75}"/>
          </ac:spMkLst>
        </pc:spChg>
        <pc:picChg chg="add mod">
          <ac:chgData name="Erberson Pinheiro" userId="c7a5b9113d4dffce" providerId="LiveId" clId="{5CD92399-7DF4-4E62-A6A8-0FC3ECDBE399}" dt="2024-10-27T04:17:19.024" v="883" actId="14100"/>
          <ac:picMkLst>
            <pc:docMk/>
            <pc:sldMk cId="3353721810" sldId="2969"/>
            <ac:picMk id="5" creationId="{7D616A46-81E9-76AA-A57F-49F50217B51C}"/>
          </ac:picMkLst>
        </pc:picChg>
      </pc:sldChg>
      <pc:sldChg chg="addSp delSp modSp mod addAnim delAnim">
        <pc:chgData name="Erberson Pinheiro" userId="c7a5b9113d4dffce" providerId="LiveId" clId="{5CD92399-7DF4-4E62-A6A8-0FC3ECDBE399}" dt="2024-10-27T04:19:32.163" v="900" actId="208"/>
        <pc:sldMkLst>
          <pc:docMk/>
          <pc:sldMk cId="3029735363" sldId="2970"/>
        </pc:sldMkLst>
        <pc:spChg chg="mod">
          <ac:chgData name="Erberson Pinheiro" userId="c7a5b9113d4dffce" providerId="LiveId" clId="{5CD92399-7DF4-4E62-A6A8-0FC3ECDBE399}" dt="2024-10-27T02:52:36.690" v="597" actId="14100"/>
          <ac:spMkLst>
            <pc:docMk/>
            <pc:sldMk cId="3029735363" sldId="2970"/>
            <ac:spMk id="3" creationId="{2A491DF4-3360-FB14-6D38-20F4BC496017}"/>
          </ac:spMkLst>
        </pc:spChg>
        <pc:spChg chg="add del mod">
          <ac:chgData name="Erberson Pinheiro" userId="c7a5b9113d4dffce" providerId="LiveId" clId="{5CD92399-7DF4-4E62-A6A8-0FC3ECDBE399}" dt="2024-10-27T02:54:04.291" v="610" actId="1035"/>
          <ac:spMkLst>
            <pc:docMk/>
            <pc:sldMk cId="3029735363" sldId="2970"/>
            <ac:spMk id="5" creationId="{AEF2F29B-1D30-D711-020B-DDAAA557FDF7}"/>
          </ac:spMkLst>
        </pc:spChg>
        <pc:spChg chg="add del">
          <ac:chgData name="Erberson Pinheiro" userId="c7a5b9113d4dffce" providerId="LiveId" clId="{5CD92399-7DF4-4E62-A6A8-0FC3ECDBE399}" dt="2024-10-27T02:52:32.234" v="596" actId="478"/>
          <ac:spMkLst>
            <pc:docMk/>
            <pc:sldMk cId="3029735363" sldId="2970"/>
            <ac:spMk id="6" creationId="{C8A4128D-5A71-D993-E3BD-22BA50D7154D}"/>
          </ac:spMkLst>
        </pc:spChg>
        <pc:spChg chg="add del">
          <ac:chgData name="Erberson Pinheiro" userId="c7a5b9113d4dffce" providerId="LiveId" clId="{5CD92399-7DF4-4E62-A6A8-0FC3ECDBE399}" dt="2024-10-27T02:52:32.234" v="596" actId="478"/>
          <ac:spMkLst>
            <pc:docMk/>
            <pc:sldMk cId="3029735363" sldId="2970"/>
            <ac:spMk id="7" creationId="{04D0A0C5-D7BE-61DC-7218-2316E7FA1F75}"/>
          </ac:spMkLst>
        </pc:spChg>
        <pc:spChg chg="add mod">
          <ac:chgData name="Erberson Pinheiro" userId="c7a5b9113d4dffce" providerId="LiveId" clId="{5CD92399-7DF4-4E62-A6A8-0FC3ECDBE399}" dt="2024-10-27T04:19:32.163" v="900" actId="208"/>
          <ac:spMkLst>
            <pc:docMk/>
            <pc:sldMk cId="3029735363" sldId="2970"/>
            <ac:spMk id="8" creationId="{4A581A5E-2083-FE72-0A91-7631B44365E9}"/>
          </ac:spMkLst>
        </pc:spChg>
        <pc:picChg chg="add mod">
          <ac:chgData name="Erberson Pinheiro" userId="c7a5b9113d4dffce" providerId="LiveId" clId="{5CD92399-7DF4-4E62-A6A8-0FC3ECDBE399}" dt="2024-10-27T04:19:15.532" v="896" actId="14100"/>
          <ac:picMkLst>
            <pc:docMk/>
            <pc:sldMk cId="3029735363" sldId="2970"/>
            <ac:picMk id="4" creationId="{B20738E6-8ABA-676C-B9A0-281D62C68A87}"/>
          </ac:picMkLst>
        </pc:picChg>
        <pc:picChg chg="add mod">
          <ac:chgData name="Erberson Pinheiro" userId="c7a5b9113d4dffce" providerId="LiveId" clId="{5CD92399-7DF4-4E62-A6A8-0FC3ECDBE399}" dt="2024-10-27T04:18:45.211" v="890" actId="14100"/>
          <ac:picMkLst>
            <pc:docMk/>
            <pc:sldMk cId="3029735363" sldId="2970"/>
            <ac:picMk id="13314" creationId="{86CC61CA-5B6C-3F4C-6AFF-2E7AC49025A1}"/>
          </ac:picMkLst>
        </pc:picChg>
      </pc:sldChg>
      <pc:sldChg chg="modSp mod">
        <pc:chgData name="Erberson Pinheiro" userId="c7a5b9113d4dffce" providerId="LiveId" clId="{5CD92399-7DF4-4E62-A6A8-0FC3ECDBE399}" dt="2024-10-27T13:21:12.590" v="963" actId="1076"/>
        <pc:sldMkLst>
          <pc:docMk/>
          <pc:sldMk cId="3245871086" sldId="2971"/>
        </pc:sldMkLst>
        <pc:spChg chg="mod">
          <ac:chgData name="Erberson Pinheiro" userId="c7a5b9113d4dffce" providerId="LiveId" clId="{5CD92399-7DF4-4E62-A6A8-0FC3ECDBE399}" dt="2024-10-27T13:21:10.573" v="962" actId="1076"/>
          <ac:spMkLst>
            <pc:docMk/>
            <pc:sldMk cId="3245871086" sldId="2971"/>
            <ac:spMk id="4" creationId="{2F4B5E03-312C-D2D0-2838-0EFFBBBE194B}"/>
          </ac:spMkLst>
        </pc:spChg>
        <pc:spChg chg="mod">
          <ac:chgData name="Erberson Pinheiro" userId="c7a5b9113d4dffce" providerId="LiveId" clId="{5CD92399-7DF4-4E62-A6A8-0FC3ECDBE399}" dt="2024-10-27T13:21:12.590" v="963" actId="1076"/>
          <ac:spMkLst>
            <pc:docMk/>
            <pc:sldMk cId="3245871086" sldId="2971"/>
            <ac:spMk id="6" creationId="{D6C1845A-48DA-C339-C0D8-B5C00143DFE7}"/>
          </ac:spMkLst>
        </pc:spChg>
        <pc:picChg chg="mod">
          <ac:chgData name="Erberson Pinheiro" userId="c7a5b9113d4dffce" providerId="LiveId" clId="{5CD92399-7DF4-4E62-A6A8-0FC3ECDBE399}" dt="2024-10-27T04:15:13.154" v="854" actId="14826"/>
          <ac:picMkLst>
            <pc:docMk/>
            <pc:sldMk cId="3245871086" sldId="2971"/>
            <ac:picMk id="11" creationId="{0C9A4C6F-80E8-499D-AC82-F0F46B223C0A}"/>
          </ac:picMkLst>
        </pc:picChg>
      </pc:sldChg>
      <pc:sldChg chg="addSp delSp modSp mod delAnim modAnim">
        <pc:chgData name="Erberson Pinheiro" userId="c7a5b9113d4dffce" providerId="LiveId" clId="{5CD92399-7DF4-4E62-A6A8-0FC3ECDBE399}" dt="2024-10-27T13:45:44.434" v="1058"/>
        <pc:sldMkLst>
          <pc:docMk/>
          <pc:sldMk cId="269405828" sldId="2972"/>
        </pc:sldMkLst>
        <pc:spChg chg="mod">
          <ac:chgData name="Erberson Pinheiro" userId="c7a5b9113d4dffce" providerId="LiveId" clId="{5CD92399-7DF4-4E62-A6A8-0FC3ECDBE399}" dt="2024-10-26T21:35:34.565" v="104" actId="1035"/>
          <ac:spMkLst>
            <pc:docMk/>
            <pc:sldMk cId="269405828" sldId="2972"/>
            <ac:spMk id="3" creationId="{6143F68B-DA81-1FC9-925C-ECB2BC62EFF1}"/>
          </ac:spMkLst>
        </pc:spChg>
        <pc:spChg chg="mod">
          <ac:chgData name="Erberson Pinheiro" userId="c7a5b9113d4dffce" providerId="LiveId" clId="{5CD92399-7DF4-4E62-A6A8-0FC3ECDBE399}" dt="2024-10-26T21:35:40.744" v="105" actId="1035"/>
          <ac:spMkLst>
            <pc:docMk/>
            <pc:sldMk cId="269405828" sldId="2972"/>
            <ac:spMk id="6" creationId="{597B0068-8404-C6EA-60EC-700698E76867}"/>
          </ac:spMkLst>
        </pc:spChg>
        <pc:spChg chg="del">
          <ac:chgData name="Erberson Pinheiro" userId="c7a5b9113d4dffce" providerId="LiveId" clId="{5CD92399-7DF4-4E62-A6A8-0FC3ECDBE399}" dt="2024-10-26T21:34:09.078" v="86" actId="478"/>
          <ac:spMkLst>
            <pc:docMk/>
            <pc:sldMk cId="269405828" sldId="2972"/>
            <ac:spMk id="7" creationId="{996BCA07-38A4-91A0-D60B-807B047E2690}"/>
          </ac:spMkLst>
        </pc:spChg>
        <pc:picChg chg="add mod">
          <ac:chgData name="Erberson Pinheiro" userId="c7a5b9113d4dffce" providerId="LiveId" clId="{5CD92399-7DF4-4E62-A6A8-0FC3ECDBE399}" dt="2024-10-27T03:15:20.885" v="656" actId="14100"/>
          <ac:picMkLst>
            <pc:docMk/>
            <pc:sldMk cId="269405828" sldId="2972"/>
            <ac:picMk id="4" creationId="{F5087F9A-8921-0634-F268-DFB71CDE50A6}"/>
          </ac:picMkLst>
        </pc:picChg>
      </pc:sldChg>
      <pc:sldChg chg="addSp delSp modSp mod modAnim">
        <pc:chgData name="Erberson Pinheiro" userId="c7a5b9113d4dffce" providerId="LiveId" clId="{5CD92399-7DF4-4E62-A6A8-0FC3ECDBE399}" dt="2024-10-27T13:46:14.772" v="1065"/>
        <pc:sldMkLst>
          <pc:docMk/>
          <pc:sldMk cId="2533493350" sldId="2973"/>
        </pc:sldMkLst>
        <pc:spChg chg="mod">
          <ac:chgData name="Erberson Pinheiro" userId="c7a5b9113d4dffce" providerId="LiveId" clId="{5CD92399-7DF4-4E62-A6A8-0FC3ECDBE399}" dt="2024-10-26T21:39:53.499" v="135" actId="20577"/>
          <ac:spMkLst>
            <pc:docMk/>
            <pc:sldMk cId="2533493350" sldId="2973"/>
            <ac:spMk id="2" creationId="{5F9B38E7-0D87-C6A6-36EC-B066591BAF88}"/>
          </ac:spMkLst>
        </pc:spChg>
        <pc:spChg chg="add mod">
          <ac:chgData name="Erberson Pinheiro" userId="c7a5b9113d4dffce" providerId="LiveId" clId="{5CD92399-7DF4-4E62-A6A8-0FC3ECDBE399}" dt="2024-10-26T21:39:36.565" v="133"/>
          <ac:spMkLst>
            <pc:docMk/>
            <pc:sldMk cId="2533493350" sldId="2973"/>
            <ac:spMk id="3" creationId="{45EABBD1-8C26-88AF-DFF8-9711CF6B6F9F}"/>
          </ac:spMkLst>
        </pc:spChg>
        <pc:spChg chg="add mod">
          <ac:chgData name="Erberson Pinheiro" userId="c7a5b9113d4dffce" providerId="LiveId" clId="{5CD92399-7DF4-4E62-A6A8-0FC3ECDBE399}" dt="2024-10-26T21:40:11.276" v="137" actId="20577"/>
          <ac:spMkLst>
            <pc:docMk/>
            <pc:sldMk cId="2533493350" sldId="2973"/>
            <ac:spMk id="4" creationId="{FEEE1D60-F5DF-8189-9458-FFA1A2190B3D}"/>
          </ac:spMkLst>
        </pc:spChg>
        <pc:spChg chg="mod">
          <ac:chgData name="Erberson Pinheiro" userId="c7a5b9113d4dffce" providerId="LiveId" clId="{5CD92399-7DF4-4E62-A6A8-0FC3ECDBE399}" dt="2024-10-26T21:38:16.324" v="106"/>
          <ac:spMkLst>
            <pc:docMk/>
            <pc:sldMk cId="2533493350" sldId="2973"/>
            <ac:spMk id="6" creationId="{3C51753D-1091-1C1F-60D6-A10E98B94C74}"/>
          </ac:spMkLst>
        </pc:spChg>
        <pc:spChg chg="mod">
          <ac:chgData name="Erberson Pinheiro" userId="c7a5b9113d4dffce" providerId="LiveId" clId="{5CD92399-7DF4-4E62-A6A8-0FC3ECDBE399}" dt="2024-10-26T21:39:12.264" v="130" actId="1035"/>
          <ac:spMkLst>
            <pc:docMk/>
            <pc:sldMk cId="2533493350" sldId="2973"/>
            <ac:spMk id="7" creationId="{F82E5DDA-2519-B397-618C-544D811ABD4A}"/>
          </ac:spMkLst>
        </pc:spChg>
        <pc:picChg chg="add del mod">
          <ac:chgData name="Erberson Pinheiro" userId="c7a5b9113d4dffce" providerId="LiveId" clId="{5CD92399-7DF4-4E62-A6A8-0FC3ECDBE399}" dt="2024-10-27T03:16:27.887" v="658" actId="478"/>
          <ac:picMkLst>
            <pc:docMk/>
            <pc:sldMk cId="2533493350" sldId="2973"/>
            <ac:picMk id="8" creationId="{07C035E8-CC76-0073-C0DF-BA843E19A82B}"/>
          </ac:picMkLst>
        </pc:picChg>
        <pc:picChg chg="add del mod">
          <ac:chgData name="Erberson Pinheiro" userId="c7a5b9113d4dffce" providerId="LiveId" clId="{5CD92399-7DF4-4E62-A6A8-0FC3ECDBE399}" dt="2024-10-27T03:32:53.263" v="720" actId="478"/>
          <ac:picMkLst>
            <pc:docMk/>
            <pc:sldMk cId="2533493350" sldId="2973"/>
            <ac:picMk id="9" creationId="{547DDF2C-8887-182B-1B54-9511EE3A9178}"/>
          </ac:picMkLst>
        </pc:picChg>
        <pc:picChg chg="add mod">
          <ac:chgData name="Erberson Pinheiro" userId="c7a5b9113d4dffce" providerId="LiveId" clId="{5CD92399-7DF4-4E62-A6A8-0FC3ECDBE399}" dt="2024-10-27T03:20:16.377" v="679" actId="14100"/>
          <ac:picMkLst>
            <pc:docMk/>
            <pc:sldMk cId="2533493350" sldId="2973"/>
            <ac:picMk id="10" creationId="{25960C80-C019-BE93-D286-ECCF7E8A5CB1}"/>
          </ac:picMkLst>
        </pc:picChg>
        <pc:picChg chg="add mod">
          <ac:chgData name="Erberson Pinheiro" userId="c7a5b9113d4dffce" providerId="LiveId" clId="{5CD92399-7DF4-4E62-A6A8-0FC3ECDBE399}" dt="2024-10-27T03:33:12.594" v="729" actId="14100"/>
          <ac:picMkLst>
            <pc:docMk/>
            <pc:sldMk cId="2533493350" sldId="2973"/>
            <ac:picMk id="11" creationId="{5A7A033F-1057-439A-D20B-47609B4759F2}"/>
          </ac:picMkLst>
        </pc:picChg>
      </pc:sldChg>
      <pc:sldChg chg="addSp modSp mod modAnim">
        <pc:chgData name="Erberson Pinheiro" userId="c7a5b9113d4dffce" providerId="LiveId" clId="{5CD92399-7DF4-4E62-A6A8-0FC3ECDBE399}" dt="2024-10-27T13:47:15.616" v="1074"/>
        <pc:sldMkLst>
          <pc:docMk/>
          <pc:sldMk cId="756501130" sldId="2974"/>
        </pc:sldMkLst>
        <pc:spChg chg="mod">
          <ac:chgData name="Erberson Pinheiro" userId="c7a5b9113d4dffce" providerId="LiveId" clId="{5CD92399-7DF4-4E62-A6A8-0FC3ECDBE399}" dt="2024-10-27T03:25:57.811" v="698" actId="20577"/>
          <ac:spMkLst>
            <pc:docMk/>
            <pc:sldMk cId="756501130" sldId="2974"/>
            <ac:spMk id="2" creationId="{E899B0FE-D492-0109-564B-976FB868FFFD}"/>
          </ac:spMkLst>
        </pc:spChg>
        <pc:spChg chg="mod">
          <ac:chgData name="Erberson Pinheiro" userId="c7a5b9113d4dffce" providerId="LiveId" clId="{5CD92399-7DF4-4E62-A6A8-0FC3ECDBE399}" dt="2024-10-26T23:28:51.383" v="208" actId="14100"/>
          <ac:spMkLst>
            <pc:docMk/>
            <pc:sldMk cId="756501130" sldId="2974"/>
            <ac:spMk id="6" creationId="{EF6FD12A-BEAC-DB0A-273E-DB557BA8B030}"/>
          </ac:spMkLst>
        </pc:spChg>
        <pc:spChg chg="mod">
          <ac:chgData name="Erberson Pinheiro" userId="c7a5b9113d4dffce" providerId="LiveId" clId="{5CD92399-7DF4-4E62-A6A8-0FC3ECDBE399}" dt="2024-10-26T23:28:57.825" v="210" actId="20577"/>
          <ac:spMkLst>
            <pc:docMk/>
            <pc:sldMk cId="756501130" sldId="2974"/>
            <ac:spMk id="7" creationId="{9D3B18CA-8EB0-6373-A2C7-AE4BE7716036}"/>
          </ac:spMkLst>
        </pc:spChg>
        <pc:picChg chg="add mod modCrop">
          <ac:chgData name="Erberson Pinheiro" userId="c7a5b9113d4dffce" providerId="LiveId" clId="{5CD92399-7DF4-4E62-A6A8-0FC3ECDBE399}" dt="2024-10-26T23:29:42.972" v="219" actId="14100"/>
          <ac:picMkLst>
            <pc:docMk/>
            <pc:sldMk cId="756501130" sldId="2974"/>
            <ac:picMk id="4" creationId="{07976487-51DD-C432-82D2-2D7318AC5DB0}"/>
          </ac:picMkLst>
        </pc:picChg>
        <pc:picChg chg="add mod">
          <ac:chgData name="Erberson Pinheiro" userId="c7a5b9113d4dffce" providerId="LiveId" clId="{5CD92399-7DF4-4E62-A6A8-0FC3ECDBE399}" dt="2024-10-27T03:27:34.506" v="705" actId="14100"/>
          <ac:picMkLst>
            <pc:docMk/>
            <pc:sldMk cId="756501130" sldId="2974"/>
            <ac:picMk id="6146" creationId="{E01B150A-255A-4B61-1DA4-DBB654310A94}"/>
          </ac:picMkLst>
        </pc:picChg>
      </pc:sldChg>
      <pc:sldChg chg="delSp modSp mod delAnim">
        <pc:chgData name="Erberson Pinheiro" userId="c7a5b9113d4dffce" providerId="LiveId" clId="{5CD92399-7DF4-4E62-A6A8-0FC3ECDBE399}" dt="2024-10-27T03:40:24.680" v="760" actId="14826"/>
        <pc:sldMkLst>
          <pc:docMk/>
          <pc:sldMk cId="1555633413" sldId="2975"/>
        </pc:sldMkLst>
        <pc:spChg chg="mod">
          <ac:chgData name="Erberson Pinheiro" userId="c7a5b9113d4dffce" providerId="LiveId" clId="{5CD92399-7DF4-4E62-A6A8-0FC3ECDBE399}" dt="2024-10-26T23:36:08.568" v="259" actId="1076"/>
          <ac:spMkLst>
            <pc:docMk/>
            <pc:sldMk cId="1555633413" sldId="2975"/>
            <ac:spMk id="2" creationId="{778E3A87-FCC6-922C-D5BF-976C98CCB8B9}"/>
          </ac:spMkLst>
        </pc:spChg>
        <pc:spChg chg="del">
          <ac:chgData name="Erberson Pinheiro" userId="c7a5b9113d4dffce" providerId="LiveId" clId="{5CD92399-7DF4-4E62-A6A8-0FC3ECDBE399}" dt="2024-10-26T23:35:38.434" v="250" actId="478"/>
          <ac:spMkLst>
            <pc:docMk/>
            <pc:sldMk cId="1555633413" sldId="2975"/>
            <ac:spMk id="5" creationId="{CF3F5E16-EC7A-979F-E779-4B59F64AC133}"/>
          </ac:spMkLst>
        </pc:spChg>
        <pc:picChg chg="mod">
          <ac:chgData name="Erberson Pinheiro" userId="c7a5b9113d4dffce" providerId="LiveId" clId="{5CD92399-7DF4-4E62-A6A8-0FC3ECDBE399}" dt="2024-10-27T03:40:24.680" v="760" actId="14826"/>
          <ac:picMkLst>
            <pc:docMk/>
            <pc:sldMk cId="1555633413" sldId="2975"/>
            <ac:picMk id="11" creationId="{8BE15999-713F-1B7C-52EB-C5164C3B9276}"/>
          </ac:picMkLst>
        </pc:picChg>
      </pc:sldChg>
      <pc:sldChg chg="del">
        <pc:chgData name="Erberson Pinheiro" userId="c7a5b9113d4dffce" providerId="LiveId" clId="{5CD92399-7DF4-4E62-A6A8-0FC3ECDBE399}" dt="2024-10-27T00:13:39.678" v="486" actId="47"/>
        <pc:sldMkLst>
          <pc:docMk/>
          <pc:sldMk cId="582690795" sldId="2976"/>
        </pc:sldMkLst>
      </pc:sldChg>
      <pc:sldChg chg="addSp delSp modSp mod delAnim modAnim">
        <pc:chgData name="Erberson Pinheiro" userId="c7a5b9113d4dffce" providerId="LiveId" clId="{5CD92399-7DF4-4E62-A6A8-0FC3ECDBE399}" dt="2024-10-27T03:48:39.069" v="780" actId="14100"/>
        <pc:sldMkLst>
          <pc:docMk/>
          <pc:sldMk cId="1765891905" sldId="2977"/>
        </pc:sldMkLst>
        <pc:spChg chg="add del mod">
          <ac:chgData name="Erberson Pinheiro" userId="c7a5b9113d4dffce" providerId="LiveId" clId="{5CD92399-7DF4-4E62-A6A8-0FC3ECDBE399}" dt="2024-10-26T23:42:10.344" v="322" actId="478"/>
          <ac:spMkLst>
            <pc:docMk/>
            <pc:sldMk cId="1765891905" sldId="2977"/>
            <ac:spMk id="2" creationId="{CAFE2E71-9E61-5DF6-7EC7-0B62890ECAD2}"/>
          </ac:spMkLst>
        </pc:spChg>
        <pc:spChg chg="mod">
          <ac:chgData name="Erberson Pinheiro" userId="c7a5b9113d4dffce" providerId="LiveId" clId="{5CD92399-7DF4-4E62-A6A8-0FC3ECDBE399}" dt="2024-10-26T23:42:18.448" v="325" actId="14100"/>
          <ac:spMkLst>
            <pc:docMk/>
            <pc:sldMk cId="1765891905" sldId="2977"/>
            <ac:spMk id="3" creationId="{6ED21FBF-6336-86B7-44D5-2B25C23B00F1}"/>
          </ac:spMkLst>
        </pc:spChg>
        <pc:spChg chg="del">
          <ac:chgData name="Erberson Pinheiro" userId="c7a5b9113d4dffce" providerId="LiveId" clId="{5CD92399-7DF4-4E62-A6A8-0FC3ECDBE399}" dt="2024-10-26T23:38:23.747" v="301" actId="478"/>
          <ac:spMkLst>
            <pc:docMk/>
            <pc:sldMk cId="1765891905" sldId="2977"/>
            <ac:spMk id="5" creationId="{D64915E7-0E1E-82CD-DEE7-3F5726EFBB12}"/>
          </ac:spMkLst>
        </pc:spChg>
        <pc:spChg chg="mod">
          <ac:chgData name="Erberson Pinheiro" userId="c7a5b9113d4dffce" providerId="LiveId" clId="{5CD92399-7DF4-4E62-A6A8-0FC3ECDBE399}" dt="2024-10-26T23:42:13.072" v="323" actId="14100"/>
          <ac:spMkLst>
            <pc:docMk/>
            <pc:sldMk cId="1765891905" sldId="2977"/>
            <ac:spMk id="6" creationId="{9D3110DD-D94D-5A56-7864-FCCE0F85E84F}"/>
          </ac:spMkLst>
        </pc:spChg>
        <pc:spChg chg="del">
          <ac:chgData name="Erberson Pinheiro" userId="c7a5b9113d4dffce" providerId="LiveId" clId="{5CD92399-7DF4-4E62-A6A8-0FC3ECDBE399}" dt="2024-10-26T23:39:13.067" v="306" actId="478"/>
          <ac:spMkLst>
            <pc:docMk/>
            <pc:sldMk cId="1765891905" sldId="2977"/>
            <ac:spMk id="7" creationId="{FC39B545-3A33-99E7-21AC-C3BBB44E597E}"/>
          </ac:spMkLst>
        </pc:spChg>
        <pc:spChg chg="add mod">
          <ac:chgData name="Erberson Pinheiro" userId="c7a5b9113d4dffce" providerId="LiveId" clId="{5CD92399-7DF4-4E62-A6A8-0FC3ECDBE399}" dt="2024-10-27T03:47:19.191" v="774" actId="14100"/>
          <ac:spMkLst>
            <pc:docMk/>
            <pc:sldMk cId="1765891905" sldId="2977"/>
            <ac:spMk id="9" creationId="{D57FCD6D-8D3A-55FC-4BD4-0E673C97B4BF}"/>
          </ac:spMkLst>
        </pc:spChg>
        <pc:picChg chg="add mod">
          <ac:chgData name="Erberson Pinheiro" userId="c7a5b9113d4dffce" providerId="LiveId" clId="{5CD92399-7DF4-4E62-A6A8-0FC3ECDBE399}" dt="2024-10-27T03:43:45.176" v="766" actId="14100"/>
          <ac:picMkLst>
            <pc:docMk/>
            <pc:sldMk cId="1765891905" sldId="2977"/>
            <ac:picMk id="4" creationId="{426843BA-3019-A46D-4AA9-43A2C2D218DB}"/>
          </ac:picMkLst>
        </pc:picChg>
        <pc:picChg chg="add mod">
          <ac:chgData name="Erberson Pinheiro" userId="c7a5b9113d4dffce" providerId="LiveId" clId="{5CD92399-7DF4-4E62-A6A8-0FC3ECDBE399}" dt="2024-10-27T03:46:19.299" v="770" actId="14100"/>
          <ac:picMkLst>
            <pc:docMk/>
            <pc:sldMk cId="1765891905" sldId="2977"/>
            <ac:picMk id="8" creationId="{44D6CAFE-FB4F-B1A5-1BFA-F2A58EF08A69}"/>
          </ac:picMkLst>
        </pc:picChg>
        <pc:picChg chg="add mod">
          <ac:chgData name="Erberson Pinheiro" userId="c7a5b9113d4dffce" providerId="LiveId" clId="{5CD92399-7DF4-4E62-A6A8-0FC3ECDBE399}" dt="2024-10-27T03:48:39.069" v="780" actId="14100"/>
          <ac:picMkLst>
            <pc:docMk/>
            <pc:sldMk cId="1765891905" sldId="2977"/>
            <ac:picMk id="11" creationId="{45919099-9CF8-CC66-026B-4A57E34D175C}"/>
          </ac:picMkLst>
        </pc:picChg>
      </pc:sldChg>
      <pc:sldChg chg="modSp modAnim">
        <pc:chgData name="Erberson Pinheiro" userId="c7a5b9113d4dffce" providerId="LiveId" clId="{5CD92399-7DF4-4E62-A6A8-0FC3ECDBE399}" dt="2024-10-27T03:40:57.894" v="761" actId="14826"/>
        <pc:sldMkLst>
          <pc:docMk/>
          <pc:sldMk cId="2282803015" sldId="2978"/>
        </pc:sldMkLst>
        <pc:spChg chg="mod">
          <ac:chgData name="Erberson Pinheiro" userId="c7a5b9113d4dffce" providerId="LiveId" clId="{5CD92399-7DF4-4E62-A6A8-0FC3ECDBE399}" dt="2024-10-26T23:41:54.028" v="319"/>
          <ac:spMkLst>
            <pc:docMk/>
            <pc:sldMk cId="2282803015" sldId="2978"/>
            <ac:spMk id="2" creationId="{AB591689-39F1-C956-5BC8-3AE7603D7633}"/>
          </ac:spMkLst>
        </pc:spChg>
        <pc:picChg chg="mod">
          <ac:chgData name="Erberson Pinheiro" userId="c7a5b9113d4dffce" providerId="LiveId" clId="{5CD92399-7DF4-4E62-A6A8-0FC3ECDBE399}" dt="2024-10-27T03:40:57.894" v="761" actId="14826"/>
          <ac:picMkLst>
            <pc:docMk/>
            <pc:sldMk cId="2282803015" sldId="2978"/>
            <ac:picMk id="11" creationId="{D02E6B8D-1030-A987-2CBD-FE57CBF352DA}"/>
          </ac:picMkLst>
        </pc:picChg>
      </pc:sldChg>
      <pc:sldChg chg="del">
        <pc:chgData name="Erberson Pinheiro" userId="c7a5b9113d4dffce" providerId="LiveId" clId="{5CD92399-7DF4-4E62-A6A8-0FC3ECDBE399}" dt="2024-10-26T23:42:52.324" v="326" actId="47"/>
        <pc:sldMkLst>
          <pc:docMk/>
          <pc:sldMk cId="917783816" sldId="2979"/>
        </pc:sldMkLst>
      </pc:sldChg>
      <pc:sldChg chg="addSp modSp mod">
        <pc:chgData name="Erberson Pinheiro" userId="c7a5b9113d4dffce" providerId="LiveId" clId="{5CD92399-7DF4-4E62-A6A8-0FC3ECDBE399}" dt="2024-10-27T03:53:20.643" v="795" actId="14100"/>
        <pc:sldMkLst>
          <pc:docMk/>
          <pc:sldMk cId="3489546022" sldId="2979"/>
        </pc:sldMkLst>
        <pc:spChg chg="mod">
          <ac:chgData name="Erberson Pinheiro" userId="c7a5b9113d4dffce" providerId="LiveId" clId="{5CD92399-7DF4-4E62-A6A8-0FC3ECDBE399}" dt="2024-10-26T23:56:27.702" v="333" actId="113"/>
          <ac:spMkLst>
            <pc:docMk/>
            <pc:sldMk cId="3489546022" sldId="2979"/>
            <ac:spMk id="2" creationId="{C5ADDF1F-532A-D5C4-DAA2-095A2A2899C6}"/>
          </ac:spMkLst>
        </pc:spChg>
        <pc:spChg chg="mod">
          <ac:chgData name="Erberson Pinheiro" userId="c7a5b9113d4dffce" providerId="LiveId" clId="{5CD92399-7DF4-4E62-A6A8-0FC3ECDBE399}" dt="2024-10-26T23:43:05.268" v="327"/>
          <ac:spMkLst>
            <pc:docMk/>
            <pc:sldMk cId="3489546022" sldId="2979"/>
            <ac:spMk id="6" creationId="{16F62E6F-D80F-ADCF-AAB7-D44667C011A4}"/>
          </ac:spMkLst>
        </pc:spChg>
        <pc:spChg chg="mod">
          <ac:chgData name="Erberson Pinheiro" userId="c7a5b9113d4dffce" providerId="LiveId" clId="{5CD92399-7DF4-4E62-A6A8-0FC3ECDBE399}" dt="2024-10-26T23:43:15.009" v="328"/>
          <ac:spMkLst>
            <pc:docMk/>
            <pc:sldMk cId="3489546022" sldId="2979"/>
            <ac:spMk id="7" creationId="{6DEEF89C-CC14-42F7-CBCF-5B240B75D475}"/>
          </ac:spMkLst>
        </pc:spChg>
        <pc:picChg chg="add mod">
          <ac:chgData name="Erberson Pinheiro" userId="c7a5b9113d4dffce" providerId="LiveId" clId="{5CD92399-7DF4-4E62-A6A8-0FC3ECDBE399}" dt="2024-10-27T03:51:54.788" v="791" actId="14100"/>
          <ac:picMkLst>
            <pc:docMk/>
            <pc:sldMk cId="3489546022" sldId="2979"/>
            <ac:picMk id="4" creationId="{D02B863D-98B5-4C73-34DB-C240431BBED7}"/>
          </ac:picMkLst>
        </pc:picChg>
        <pc:picChg chg="add mod">
          <ac:chgData name="Erberson Pinheiro" userId="c7a5b9113d4dffce" providerId="LiveId" clId="{5CD92399-7DF4-4E62-A6A8-0FC3ECDBE399}" dt="2024-10-27T03:51:02.827" v="785" actId="14100"/>
          <ac:picMkLst>
            <pc:docMk/>
            <pc:sldMk cId="3489546022" sldId="2979"/>
            <ac:picMk id="7170" creationId="{D932C62A-37D2-7458-7412-380E2ED389DB}"/>
          </ac:picMkLst>
        </pc:picChg>
        <pc:picChg chg="add mod">
          <ac:chgData name="Erberson Pinheiro" userId="c7a5b9113d4dffce" providerId="LiveId" clId="{5CD92399-7DF4-4E62-A6A8-0FC3ECDBE399}" dt="2024-10-27T03:53:20.643" v="795" actId="14100"/>
          <ac:picMkLst>
            <pc:docMk/>
            <pc:sldMk cId="3489546022" sldId="2979"/>
            <ac:picMk id="7172" creationId="{54662CC4-F684-B29D-90A8-550AE2715CDA}"/>
          </ac:picMkLst>
        </pc:picChg>
      </pc:sldChg>
      <pc:sldChg chg="modSp mod">
        <pc:chgData name="Erberson Pinheiro" userId="c7a5b9113d4dffce" providerId="LiveId" clId="{5CD92399-7DF4-4E62-A6A8-0FC3ECDBE399}" dt="2024-10-26T23:59:40.800" v="376" actId="1035"/>
        <pc:sldMkLst>
          <pc:docMk/>
          <pc:sldMk cId="753148685" sldId="2980"/>
        </pc:sldMkLst>
        <pc:spChg chg="mod">
          <ac:chgData name="Erberson Pinheiro" userId="c7a5b9113d4dffce" providerId="LiveId" clId="{5CD92399-7DF4-4E62-A6A8-0FC3ECDBE399}" dt="2024-10-26T23:59:40.800" v="376" actId="1035"/>
          <ac:spMkLst>
            <pc:docMk/>
            <pc:sldMk cId="753148685" sldId="2980"/>
            <ac:spMk id="2" creationId="{B450B7A9-AF02-39BB-6FDF-3D880E73B750}"/>
          </ac:spMkLst>
        </pc:spChg>
        <pc:spChg chg="mod">
          <ac:chgData name="Erberson Pinheiro" userId="c7a5b9113d4dffce" providerId="LiveId" clId="{5CD92399-7DF4-4E62-A6A8-0FC3ECDBE399}" dt="2024-10-26T23:59:40.800" v="376" actId="1035"/>
          <ac:spMkLst>
            <pc:docMk/>
            <pc:sldMk cId="753148685" sldId="2980"/>
            <ac:spMk id="4" creationId="{A4B92D58-50DF-8502-25CA-6FB24CAC1812}"/>
          </ac:spMkLst>
        </pc:spChg>
      </pc:sldChg>
      <pc:sldChg chg="addSp delSp modSp mod delAnim modAnim">
        <pc:chgData name="Erberson Pinheiro" userId="c7a5b9113d4dffce" providerId="LiveId" clId="{5CD92399-7DF4-4E62-A6A8-0FC3ECDBE399}" dt="2024-10-27T04:10:15.450" v="844" actId="14100"/>
        <pc:sldMkLst>
          <pc:docMk/>
          <pc:sldMk cId="1174998882" sldId="2981"/>
        </pc:sldMkLst>
        <pc:spChg chg="del mod">
          <ac:chgData name="Erberson Pinheiro" userId="c7a5b9113d4dffce" providerId="LiveId" clId="{5CD92399-7DF4-4E62-A6A8-0FC3ECDBE399}" dt="2024-10-27T00:09:40.097" v="445" actId="21"/>
          <ac:spMkLst>
            <pc:docMk/>
            <pc:sldMk cId="1174998882" sldId="2981"/>
            <ac:spMk id="2" creationId="{CCC6FBC9-AE25-D69E-D523-D748F93E3A4B}"/>
          </ac:spMkLst>
        </pc:spChg>
        <pc:spChg chg="add mod">
          <ac:chgData name="Erberson Pinheiro" userId="c7a5b9113d4dffce" providerId="LiveId" clId="{5CD92399-7DF4-4E62-A6A8-0FC3ECDBE399}" dt="2024-10-27T03:56:49.614" v="804" actId="20577"/>
          <ac:spMkLst>
            <pc:docMk/>
            <pc:sldMk cId="1174998882" sldId="2981"/>
            <ac:spMk id="3" creationId="{355D18A4-5E54-9D65-5482-6DFC4441F17B}"/>
          </ac:spMkLst>
        </pc:spChg>
        <pc:spChg chg="mod">
          <ac:chgData name="Erberson Pinheiro" userId="c7a5b9113d4dffce" providerId="LiveId" clId="{5CD92399-7DF4-4E62-A6A8-0FC3ECDBE399}" dt="2024-10-27T00:10:34.573" v="461" actId="14100"/>
          <ac:spMkLst>
            <pc:docMk/>
            <pc:sldMk cId="1174998882" sldId="2981"/>
            <ac:spMk id="6" creationId="{7B8E17A0-E27F-6D2C-0106-44A82736D1B1}"/>
          </ac:spMkLst>
        </pc:spChg>
        <pc:spChg chg="del mod">
          <ac:chgData name="Erberson Pinheiro" userId="c7a5b9113d4dffce" providerId="LiveId" clId="{5CD92399-7DF4-4E62-A6A8-0FC3ECDBE399}" dt="2024-10-27T00:09:40.097" v="445" actId="21"/>
          <ac:spMkLst>
            <pc:docMk/>
            <pc:sldMk cId="1174998882" sldId="2981"/>
            <ac:spMk id="7" creationId="{BA6028B4-608A-F29E-3F77-7CA0E0C2BF46}"/>
          </ac:spMkLst>
        </pc:spChg>
        <pc:picChg chg="add mod">
          <ac:chgData name="Erberson Pinheiro" userId="c7a5b9113d4dffce" providerId="LiveId" clId="{5CD92399-7DF4-4E62-A6A8-0FC3ECDBE399}" dt="2024-10-27T04:10:15.450" v="844" actId="14100"/>
          <ac:picMkLst>
            <pc:docMk/>
            <pc:sldMk cId="1174998882" sldId="2981"/>
            <ac:picMk id="4" creationId="{91B48A97-3C45-E15A-9896-A0DD0C447279}"/>
          </ac:picMkLst>
        </pc:picChg>
      </pc:sldChg>
      <pc:sldChg chg="addSp delSp modSp mod ord delAnim modAnim">
        <pc:chgData name="Erberson Pinheiro" userId="c7a5b9113d4dffce" providerId="LiveId" clId="{5CD92399-7DF4-4E62-A6A8-0FC3ECDBE399}" dt="2024-10-27T04:00:20.631" v="816" actId="14826"/>
        <pc:sldMkLst>
          <pc:docMk/>
          <pc:sldMk cId="1719896075" sldId="2982"/>
        </pc:sldMkLst>
        <pc:spChg chg="del mod">
          <ac:chgData name="Erberson Pinheiro" userId="c7a5b9113d4dffce" providerId="LiveId" clId="{5CD92399-7DF4-4E62-A6A8-0FC3ECDBE399}" dt="2024-10-27T00:09:44.570" v="446" actId="478"/>
          <ac:spMkLst>
            <pc:docMk/>
            <pc:sldMk cId="1719896075" sldId="2982"/>
            <ac:spMk id="2" creationId="{69CDB881-B4F0-1229-34A8-ACF0E18749D8}"/>
          </ac:spMkLst>
        </pc:spChg>
        <pc:spChg chg="add mod">
          <ac:chgData name="Erberson Pinheiro" userId="c7a5b9113d4dffce" providerId="LiveId" clId="{5CD92399-7DF4-4E62-A6A8-0FC3ECDBE399}" dt="2024-10-27T03:57:17.077" v="813" actId="1036"/>
          <ac:spMkLst>
            <pc:docMk/>
            <pc:sldMk cId="1719896075" sldId="2982"/>
            <ac:spMk id="3" creationId="{CCC6FBC9-AE25-D69E-D523-D748F93E3A4B}"/>
          </ac:spMkLst>
        </pc:spChg>
        <pc:spChg chg="add mod">
          <ac:chgData name="Erberson Pinheiro" userId="c7a5b9113d4dffce" providerId="LiveId" clId="{5CD92399-7DF4-4E62-A6A8-0FC3ECDBE399}" dt="2024-10-27T03:57:17.077" v="813" actId="1036"/>
          <ac:spMkLst>
            <pc:docMk/>
            <pc:sldMk cId="1719896075" sldId="2982"/>
            <ac:spMk id="7" creationId="{BA6028B4-608A-F29E-3F77-7CA0E0C2BF46}"/>
          </ac:spMkLst>
        </pc:spChg>
        <pc:picChg chg="mod">
          <ac:chgData name="Erberson Pinheiro" userId="c7a5b9113d4dffce" providerId="LiveId" clId="{5CD92399-7DF4-4E62-A6A8-0FC3ECDBE399}" dt="2024-10-27T04:00:20.631" v="816" actId="14826"/>
          <ac:picMkLst>
            <pc:docMk/>
            <pc:sldMk cId="1719896075" sldId="2982"/>
            <ac:picMk id="11" creationId="{0297CE8D-8CE0-67D1-0262-2CCC9596D389}"/>
          </ac:picMkLst>
        </pc:picChg>
        <pc:picChg chg="add del">
          <ac:chgData name="Erberson Pinheiro" userId="c7a5b9113d4dffce" providerId="LiveId" clId="{5CD92399-7DF4-4E62-A6A8-0FC3ECDBE399}" dt="2024-10-27T04:00:10.033" v="815" actId="478"/>
          <ac:picMkLst>
            <pc:docMk/>
            <pc:sldMk cId="1719896075" sldId="2982"/>
            <ac:picMk id="9218" creationId="{4AFBFAA1-CD3B-9847-6738-5D1249F10307}"/>
          </ac:picMkLst>
        </pc:picChg>
      </pc:sldChg>
      <pc:sldChg chg="addSp modSp mod modAnim">
        <pc:chgData name="Erberson Pinheiro" userId="c7a5b9113d4dffce" providerId="LiveId" clId="{5CD92399-7DF4-4E62-A6A8-0FC3ECDBE399}" dt="2024-10-27T04:10:56.522" v="848" actId="14100"/>
        <pc:sldMkLst>
          <pc:docMk/>
          <pc:sldMk cId="416972382" sldId="2983"/>
        </pc:sldMkLst>
        <pc:spChg chg="mod">
          <ac:chgData name="Erberson Pinheiro" userId="c7a5b9113d4dffce" providerId="LiveId" clId="{5CD92399-7DF4-4E62-A6A8-0FC3ECDBE399}" dt="2024-10-27T00:12:47.616" v="483" actId="14100"/>
          <ac:spMkLst>
            <pc:docMk/>
            <pc:sldMk cId="416972382" sldId="2983"/>
            <ac:spMk id="2" creationId="{0D53CB12-3DE8-6982-4277-2E077A5BE697}"/>
          </ac:spMkLst>
        </pc:spChg>
        <pc:spChg chg="mod">
          <ac:chgData name="Erberson Pinheiro" userId="c7a5b9113d4dffce" providerId="LiveId" clId="{5CD92399-7DF4-4E62-A6A8-0FC3ECDBE399}" dt="2024-10-27T00:12:52.368" v="484" actId="14100"/>
          <ac:spMkLst>
            <pc:docMk/>
            <pc:sldMk cId="416972382" sldId="2983"/>
            <ac:spMk id="6" creationId="{D7A63DBF-1D23-92EB-AE62-B2AC46F0C94E}"/>
          </ac:spMkLst>
        </pc:spChg>
        <pc:spChg chg="mod">
          <ac:chgData name="Erberson Pinheiro" userId="c7a5b9113d4dffce" providerId="LiveId" clId="{5CD92399-7DF4-4E62-A6A8-0FC3ECDBE399}" dt="2024-10-27T00:12:47.616" v="483" actId="14100"/>
          <ac:spMkLst>
            <pc:docMk/>
            <pc:sldMk cId="416972382" sldId="2983"/>
            <ac:spMk id="7" creationId="{0978FD12-0F2E-E1C9-F372-76865103FAF9}"/>
          </ac:spMkLst>
        </pc:spChg>
        <pc:picChg chg="add mod">
          <ac:chgData name="Erberson Pinheiro" userId="c7a5b9113d4dffce" providerId="LiveId" clId="{5CD92399-7DF4-4E62-A6A8-0FC3ECDBE399}" dt="2024-10-27T04:10:56.522" v="848" actId="14100"/>
          <ac:picMkLst>
            <pc:docMk/>
            <pc:sldMk cId="416972382" sldId="2983"/>
            <ac:picMk id="3" creationId="{EF51C86E-EE71-F305-603B-75613EAC297F}"/>
          </ac:picMkLst>
        </pc:picChg>
      </pc:sldChg>
      <pc:sldChg chg="addSp delSp modSp mod delAnim">
        <pc:chgData name="Erberson Pinheiro" userId="c7a5b9113d4dffce" providerId="LiveId" clId="{5CD92399-7DF4-4E62-A6A8-0FC3ECDBE399}" dt="2024-10-27T13:18:37.999" v="929" actId="207"/>
        <pc:sldMkLst>
          <pc:docMk/>
          <pc:sldMk cId="3067619869" sldId="2984"/>
        </pc:sldMkLst>
        <pc:spChg chg="add mod">
          <ac:chgData name="Erberson Pinheiro" userId="c7a5b9113d4dffce" providerId="LiveId" clId="{5CD92399-7DF4-4E62-A6A8-0FC3ECDBE399}" dt="2024-10-27T13:18:37.999" v="929" actId="207"/>
          <ac:spMkLst>
            <pc:docMk/>
            <pc:sldMk cId="3067619869" sldId="2984"/>
            <ac:spMk id="2" creationId="{0875A9F2-AE75-BC24-BB1E-92CBC59DC1CA}"/>
          </ac:spMkLst>
        </pc:spChg>
        <pc:spChg chg="del">
          <ac:chgData name="Erberson Pinheiro" userId="c7a5b9113d4dffce" providerId="LiveId" clId="{5CD92399-7DF4-4E62-A6A8-0FC3ECDBE399}" dt="2024-10-27T00:13:36.379" v="485" actId="478"/>
          <ac:spMkLst>
            <pc:docMk/>
            <pc:sldMk cId="3067619869" sldId="2984"/>
            <ac:spMk id="2" creationId="{2C88CCF3-8305-F8C8-CC9E-8698AEBCAC8F}"/>
          </ac:spMkLst>
        </pc:spChg>
        <pc:spChg chg="add mod">
          <ac:chgData name="Erberson Pinheiro" userId="c7a5b9113d4dffce" providerId="LiveId" clId="{5CD92399-7DF4-4E62-A6A8-0FC3ECDBE399}" dt="2024-10-27T13:18:37.999" v="929" actId="207"/>
          <ac:spMkLst>
            <pc:docMk/>
            <pc:sldMk cId="3067619869" sldId="2984"/>
            <ac:spMk id="3" creationId="{3915ABD4-B0BE-BC9D-9930-812DCB203392}"/>
          </ac:spMkLst>
        </pc:spChg>
        <pc:spChg chg="del">
          <ac:chgData name="Erberson Pinheiro" userId="c7a5b9113d4dffce" providerId="LiveId" clId="{5CD92399-7DF4-4E62-A6A8-0FC3ECDBE399}" dt="2024-10-27T00:13:36.379" v="485" actId="478"/>
          <ac:spMkLst>
            <pc:docMk/>
            <pc:sldMk cId="3067619869" sldId="2984"/>
            <ac:spMk id="3" creationId="{96DFA2F9-4E35-7787-17CF-B883C5BCAD66}"/>
          </ac:spMkLst>
        </pc:spChg>
        <pc:spChg chg="del">
          <ac:chgData name="Erberson Pinheiro" userId="c7a5b9113d4dffce" providerId="LiveId" clId="{5CD92399-7DF4-4E62-A6A8-0FC3ECDBE399}" dt="2024-10-27T00:13:36.379" v="485" actId="478"/>
          <ac:spMkLst>
            <pc:docMk/>
            <pc:sldMk cId="3067619869" sldId="2984"/>
            <ac:spMk id="4" creationId="{B1860F16-DF07-E112-19F5-310778052A7E}"/>
          </ac:spMkLst>
        </pc:spChg>
        <pc:spChg chg="mod">
          <ac:chgData name="Erberson Pinheiro" userId="c7a5b9113d4dffce" providerId="LiveId" clId="{5CD92399-7DF4-4E62-A6A8-0FC3ECDBE399}" dt="2024-10-27T00:13:47.373" v="487"/>
          <ac:spMkLst>
            <pc:docMk/>
            <pc:sldMk cId="3067619869" sldId="2984"/>
            <ac:spMk id="6" creationId="{CB863B7B-DFE3-AACF-43B9-F46AA8422D23}"/>
          </ac:spMkLst>
        </pc:spChg>
        <pc:spChg chg="del">
          <ac:chgData name="Erberson Pinheiro" userId="c7a5b9113d4dffce" providerId="LiveId" clId="{5CD92399-7DF4-4E62-A6A8-0FC3ECDBE399}" dt="2024-10-27T00:13:36.379" v="485" actId="478"/>
          <ac:spMkLst>
            <pc:docMk/>
            <pc:sldMk cId="3067619869" sldId="2984"/>
            <ac:spMk id="7" creationId="{C18B3440-80B2-4B56-6D3F-0EBD2AB173C8}"/>
          </ac:spMkLst>
        </pc:spChg>
        <pc:picChg chg="add mod">
          <ac:chgData name="Erberson Pinheiro" userId="c7a5b9113d4dffce" providerId="LiveId" clId="{5CD92399-7DF4-4E62-A6A8-0FC3ECDBE399}" dt="2024-10-27T13:16:21.052" v="916" actId="14100"/>
          <ac:picMkLst>
            <pc:docMk/>
            <pc:sldMk cId="3067619869" sldId="2984"/>
            <ac:picMk id="2050" creationId="{1CAE8B1E-C9B0-5BB5-0F06-B8528B013272}"/>
          </ac:picMkLst>
        </pc:picChg>
        <pc:picChg chg="add mod">
          <ac:chgData name="Erberson Pinheiro" userId="c7a5b9113d4dffce" providerId="LiveId" clId="{5CD92399-7DF4-4E62-A6A8-0FC3ECDBE399}" dt="2024-10-27T13:16:55.523" v="919" actId="14100"/>
          <ac:picMkLst>
            <pc:docMk/>
            <pc:sldMk cId="3067619869" sldId="2984"/>
            <ac:picMk id="2052" creationId="{A82E8C69-0354-9A1E-6F71-D217CC435E3B}"/>
          </ac:picMkLst>
        </pc:picChg>
        <pc:picChg chg="add mod">
          <ac:chgData name="Erberson Pinheiro" userId="c7a5b9113d4dffce" providerId="LiveId" clId="{5CD92399-7DF4-4E62-A6A8-0FC3ECDBE399}" dt="2024-10-27T13:18:27.751" v="928" actId="14100"/>
          <ac:picMkLst>
            <pc:docMk/>
            <pc:sldMk cId="3067619869" sldId="2984"/>
            <ac:picMk id="2054" creationId="{E861DF0A-8383-64F1-11A0-908FB0A61663}"/>
          </ac:picMkLst>
        </pc:picChg>
      </pc:sldChg>
      <pc:sldChg chg="addSp delSp modSp mod delAnim modAnim">
        <pc:chgData name="Erberson Pinheiro" userId="c7a5b9113d4dffce" providerId="LiveId" clId="{5CD92399-7DF4-4E62-A6A8-0FC3ECDBE399}" dt="2024-10-27T04:14:36.591" v="852" actId="14100"/>
        <pc:sldMkLst>
          <pc:docMk/>
          <pc:sldMk cId="1940903394" sldId="2985"/>
        </pc:sldMkLst>
        <pc:spChg chg="mod">
          <ac:chgData name="Erberson Pinheiro" userId="c7a5b9113d4dffce" providerId="LiveId" clId="{5CD92399-7DF4-4E62-A6A8-0FC3ECDBE399}" dt="2024-10-27T00:16:47.992" v="510"/>
          <ac:spMkLst>
            <pc:docMk/>
            <pc:sldMk cId="1940903394" sldId="2985"/>
            <ac:spMk id="3" creationId="{49BA441B-7554-C413-76D3-0A62DEDF7DC9}"/>
          </ac:spMkLst>
        </pc:spChg>
        <pc:spChg chg="mod">
          <ac:chgData name="Erberson Pinheiro" userId="c7a5b9113d4dffce" providerId="LiveId" clId="{5CD92399-7DF4-4E62-A6A8-0FC3ECDBE399}" dt="2024-10-27T00:18:08.963" v="521" actId="113"/>
          <ac:spMkLst>
            <pc:docMk/>
            <pc:sldMk cId="1940903394" sldId="2985"/>
            <ac:spMk id="5" creationId="{4566A7D2-53D4-8D05-1EA1-8DF22CC754A8}"/>
          </ac:spMkLst>
        </pc:spChg>
        <pc:spChg chg="del mod">
          <ac:chgData name="Erberson Pinheiro" userId="c7a5b9113d4dffce" providerId="LiveId" clId="{5CD92399-7DF4-4E62-A6A8-0FC3ECDBE399}" dt="2024-10-27T00:18:14.177" v="522" actId="478"/>
          <ac:spMkLst>
            <pc:docMk/>
            <pc:sldMk cId="1940903394" sldId="2985"/>
            <ac:spMk id="6" creationId="{DA638F55-CD66-FE15-5B72-A402ACF1D9B8}"/>
          </ac:spMkLst>
        </pc:spChg>
        <pc:spChg chg="del mod">
          <ac:chgData name="Erberson Pinheiro" userId="c7a5b9113d4dffce" providerId="LiveId" clId="{5CD92399-7DF4-4E62-A6A8-0FC3ECDBE399}" dt="2024-10-27T00:18:14.177" v="522" actId="478"/>
          <ac:spMkLst>
            <pc:docMk/>
            <pc:sldMk cId="1940903394" sldId="2985"/>
            <ac:spMk id="7" creationId="{F008F459-B3C6-2759-E362-2921A8EE7995}"/>
          </ac:spMkLst>
        </pc:spChg>
        <pc:picChg chg="add mod">
          <ac:chgData name="Erberson Pinheiro" userId="c7a5b9113d4dffce" providerId="LiveId" clId="{5CD92399-7DF4-4E62-A6A8-0FC3ECDBE399}" dt="2024-10-27T04:14:36.591" v="852" actId="14100"/>
          <ac:picMkLst>
            <pc:docMk/>
            <pc:sldMk cId="1940903394" sldId="2985"/>
            <ac:picMk id="2" creationId="{B03F1429-09CA-812E-BCE5-3E574251572B}"/>
          </ac:picMkLst>
        </pc:picChg>
      </pc:sldChg>
      <pc:sldChg chg="addSp delSp modSp mod">
        <pc:chgData name="Erberson Pinheiro" userId="c7a5b9113d4dffce" providerId="LiveId" clId="{5CD92399-7DF4-4E62-A6A8-0FC3ECDBE399}" dt="2024-10-27T04:21:14.824" v="910" actId="207"/>
        <pc:sldMkLst>
          <pc:docMk/>
          <pc:sldMk cId="1271139886" sldId="2986"/>
        </pc:sldMkLst>
        <pc:spChg chg="mod">
          <ac:chgData name="Erberson Pinheiro" userId="c7a5b9113d4dffce" providerId="LiveId" clId="{5CD92399-7DF4-4E62-A6A8-0FC3ECDBE399}" dt="2024-10-27T04:21:11.112" v="909" actId="207"/>
          <ac:spMkLst>
            <pc:docMk/>
            <pc:sldMk cId="1271139886" sldId="2986"/>
            <ac:spMk id="3" creationId="{26CA8E29-F61B-C754-4962-1F436DD43E0D}"/>
          </ac:spMkLst>
        </pc:spChg>
        <pc:spChg chg="mod">
          <ac:chgData name="Erberson Pinheiro" userId="c7a5b9113d4dffce" providerId="LiveId" clId="{5CD92399-7DF4-4E62-A6A8-0FC3ECDBE399}" dt="2024-10-27T04:21:14.824" v="910" actId="207"/>
          <ac:spMkLst>
            <pc:docMk/>
            <pc:sldMk cId="1271139886" sldId="2986"/>
            <ac:spMk id="6" creationId="{3BA92D28-9C12-56C5-B6AF-1AC8116B533F}"/>
          </ac:spMkLst>
        </pc:spChg>
        <pc:picChg chg="add mod">
          <ac:chgData name="Erberson Pinheiro" userId="c7a5b9113d4dffce" providerId="LiveId" clId="{5CD92399-7DF4-4E62-A6A8-0FC3ECDBE399}" dt="2024-10-27T04:15:55.148" v="859" actId="14100"/>
          <ac:picMkLst>
            <pc:docMk/>
            <pc:sldMk cId="1271139886" sldId="2986"/>
            <ac:picMk id="10242" creationId="{95C606A4-0E83-7380-C717-F6A1E06267EB}"/>
          </ac:picMkLst>
        </pc:picChg>
        <pc:picChg chg="add del mod">
          <ac:chgData name="Erberson Pinheiro" userId="c7a5b9113d4dffce" providerId="LiveId" clId="{5CD92399-7DF4-4E62-A6A8-0FC3ECDBE399}" dt="2024-10-27T04:20:49.612" v="903" actId="478"/>
          <ac:picMkLst>
            <pc:docMk/>
            <pc:sldMk cId="1271139886" sldId="2986"/>
            <ac:picMk id="10244" creationId="{9ACA9686-F2CF-7835-ACE8-2671FE36E4B6}"/>
          </ac:picMkLst>
        </pc:picChg>
        <pc:picChg chg="add mod">
          <ac:chgData name="Erberson Pinheiro" userId="c7a5b9113d4dffce" providerId="LiveId" clId="{5CD92399-7DF4-4E62-A6A8-0FC3ECDBE399}" dt="2024-10-27T04:21:02.357" v="908" actId="14100"/>
          <ac:picMkLst>
            <pc:docMk/>
            <pc:sldMk cId="1271139886" sldId="2986"/>
            <ac:picMk id="10246" creationId="{311431F7-F3D1-56EA-949D-F8FC2833FA06}"/>
          </ac:picMkLst>
        </pc:picChg>
      </pc:sldChg>
      <pc:sldChg chg="addSp delSp modSp mod delAnim modAnim">
        <pc:chgData name="Erberson Pinheiro" userId="c7a5b9113d4dffce" providerId="LiveId" clId="{5CD92399-7DF4-4E62-A6A8-0FC3ECDBE399}" dt="2024-10-27T13:29:59.507" v="982" actId="14100"/>
        <pc:sldMkLst>
          <pc:docMk/>
          <pc:sldMk cId="20023066" sldId="2987"/>
        </pc:sldMkLst>
        <pc:spChg chg="del">
          <ac:chgData name="Erberson Pinheiro" userId="c7a5b9113d4dffce" providerId="LiveId" clId="{5CD92399-7DF4-4E62-A6A8-0FC3ECDBE399}" dt="2024-10-27T01:41:13.421" v="554" actId="478"/>
          <ac:spMkLst>
            <pc:docMk/>
            <pc:sldMk cId="20023066" sldId="2987"/>
            <ac:spMk id="3" creationId="{06471F27-2034-79E0-3532-CAAF66294F33}"/>
          </ac:spMkLst>
        </pc:spChg>
        <pc:spChg chg="add del mod">
          <ac:chgData name="Erberson Pinheiro" userId="c7a5b9113d4dffce" providerId="LiveId" clId="{5CD92399-7DF4-4E62-A6A8-0FC3ECDBE399}" dt="2024-10-27T13:29:28.243" v="975" actId="478"/>
          <ac:spMkLst>
            <pc:docMk/>
            <pc:sldMk cId="20023066" sldId="2987"/>
            <ac:spMk id="5" creationId="{DF3117A0-9359-9488-6951-4D0C202C62E8}"/>
          </ac:spMkLst>
        </pc:spChg>
        <pc:spChg chg="add mod">
          <ac:chgData name="Erberson Pinheiro" userId="c7a5b9113d4dffce" providerId="LiveId" clId="{5CD92399-7DF4-4E62-A6A8-0FC3ECDBE399}" dt="2024-10-27T13:29:50.337" v="981" actId="207"/>
          <ac:spMkLst>
            <pc:docMk/>
            <pc:sldMk cId="20023066" sldId="2987"/>
            <ac:spMk id="6" creationId="{EA82C866-00BB-32B3-C219-6260F66DCF40}"/>
          </ac:spMkLst>
        </pc:spChg>
        <pc:spChg chg="mod">
          <ac:chgData name="Erberson Pinheiro" userId="c7a5b9113d4dffce" providerId="LiveId" clId="{5CD92399-7DF4-4E62-A6A8-0FC3ECDBE399}" dt="2024-10-27T01:41:19.732" v="555"/>
          <ac:spMkLst>
            <pc:docMk/>
            <pc:sldMk cId="20023066" sldId="2987"/>
            <ac:spMk id="7" creationId="{F0B9E0B0-BAB2-031C-1C79-81A873577D96}"/>
          </ac:spMkLst>
        </pc:spChg>
        <pc:picChg chg="add mod">
          <ac:chgData name="Erberson Pinheiro" userId="c7a5b9113d4dffce" providerId="LiveId" clId="{5CD92399-7DF4-4E62-A6A8-0FC3ECDBE399}" dt="2024-10-27T13:29:39.932" v="979" actId="14100"/>
          <ac:picMkLst>
            <pc:docMk/>
            <pc:sldMk cId="20023066" sldId="2987"/>
            <ac:picMk id="3" creationId="{0385D136-7D37-DD68-DDD0-FB7FD4BE671F}"/>
          </ac:picMkLst>
        </pc:picChg>
        <pc:picChg chg="add mod">
          <ac:chgData name="Erberson Pinheiro" userId="c7a5b9113d4dffce" providerId="LiveId" clId="{5CD92399-7DF4-4E62-A6A8-0FC3ECDBE399}" dt="2024-10-27T13:29:59.507" v="982" actId="14100"/>
          <ac:picMkLst>
            <pc:docMk/>
            <pc:sldMk cId="20023066" sldId="2987"/>
            <ac:picMk id="4" creationId="{A57C76F4-65D6-711B-F636-7E2978E237B9}"/>
          </ac:picMkLst>
        </pc:picChg>
      </pc:sldChg>
      <pc:sldChg chg="addSp modSp mod modAnim">
        <pc:chgData name="Erberson Pinheiro" userId="c7a5b9113d4dffce" providerId="LiveId" clId="{5CD92399-7DF4-4E62-A6A8-0FC3ECDBE399}" dt="2024-10-27T13:34:43.756" v="998" actId="14100"/>
        <pc:sldMkLst>
          <pc:docMk/>
          <pc:sldMk cId="3942562722" sldId="2988"/>
        </pc:sldMkLst>
        <pc:spChg chg="add mod">
          <ac:chgData name="Erberson Pinheiro" userId="c7a5b9113d4dffce" providerId="LiveId" clId="{5CD92399-7DF4-4E62-A6A8-0FC3ECDBE399}" dt="2024-10-27T04:16:33.143" v="877" actId="1036"/>
          <ac:spMkLst>
            <pc:docMk/>
            <pc:sldMk cId="3942562722" sldId="2988"/>
            <ac:spMk id="2" creationId="{4CF2B0C4-67EE-A12E-00C9-1684094EB1AA}"/>
          </ac:spMkLst>
        </pc:spChg>
        <pc:spChg chg="mod">
          <ac:chgData name="Erberson Pinheiro" userId="c7a5b9113d4dffce" providerId="LiveId" clId="{5CD92399-7DF4-4E62-A6A8-0FC3ECDBE399}" dt="2024-10-27T04:16:26.708" v="867" actId="14100"/>
          <ac:spMkLst>
            <pc:docMk/>
            <pc:sldMk cId="3942562722" sldId="2988"/>
            <ac:spMk id="3" creationId="{B1D25BFE-452C-9A1C-0FAF-6CBA7E6D3A9F}"/>
          </ac:spMkLst>
        </pc:spChg>
        <pc:spChg chg="mod">
          <ac:chgData name="Erberson Pinheiro" userId="c7a5b9113d4dffce" providerId="LiveId" clId="{5CD92399-7DF4-4E62-A6A8-0FC3ECDBE399}" dt="2024-10-27T04:16:22.793" v="866" actId="14100"/>
          <ac:spMkLst>
            <pc:docMk/>
            <pc:sldMk cId="3942562722" sldId="2988"/>
            <ac:spMk id="6" creationId="{B45D69A8-AABB-CCFF-5DCA-20CE52E5614B}"/>
          </ac:spMkLst>
        </pc:spChg>
        <pc:spChg chg="add mod">
          <ac:chgData name="Erberson Pinheiro" userId="c7a5b9113d4dffce" providerId="LiveId" clId="{5CD92399-7DF4-4E62-A6A8-0FC3ECDBE399}" dt="2024-10-27T13:34:39.820" v="997" actId="1076"/>
          <ac:spMkLst>
            <pc:docMk/>
            <pc:sldMk cId="3942562722" sldId="2988"/>
            <ac:spMk id="8" creationId="{71C67552-2E18-C223-C6AE-DC5D37A0379D}"/>
          </ac:spMkLst>
        </pc:spChg>
        <pc:spChg chg="add mod">
          <ac:chgData name="Erberson Pinheiro" userId="c7a5b9113d4dffce" providerId="LiveId" clId="{5CD92399-7DF4-4E62-A6A8-0FC3ECDBE399}" dt="2024-10-27T13:34:01.168" v="989" actId="1076"/>
          <ac:spMkLst>
            <pc:docMk/>
            <pc:sldMk cId="3942562722" sldId="2988"/>
            <ac:spMk id="9" creationId="{F9772443-AEC2-2AD4-5E30-8E2FE2158181}"/>
          </ac:spMkLst>
        </pc:spChg>
        <pc:picChg chg="add mod">
          <ac:chgData name="Erberson Pinheiro" userId="c7a5b9113d4dffce" providerId="LiveId" clId="{5CD92399-7DF4-4E62-A6A8-0FC3ECDBE399}" dt="2024-10-27T13:34:07.623" v="992" actId="1076"/>
          <ac:picMkLst>
            <pc:docMk/>
            <pc:sldMk cId="3942562722" sldId="2988"/>
            <ac:picMk id="4" creationId="{5ECDD9E2-BBD5-6937-78C0-BAA3D98C4BFC}"/>
          </ac:picMkLst>
        </pc:picChg>
        <pc:picChg chg="add mod">
          <ac:chgData name="Erberson Pinheiro" userId="c7a5b9113d4dffce" providerId="LiveId" clId="{5CD92399-7DF4-4E62-A6A8-0FC3ECDBE399}" dt="2024-10-27T13:34:05.873" v="991" actId="14100"/>
          <ac:picMkLst>
            <pc:docMk/>
            <pc:sldMk cId="3942562722" sldId="2988"/>
            <ac:picMk id="5" creationId="{D3CFBAB9-9581-C866-24F1-E0BD6C45CD6D}"/>
          </ac:picMkLst>
        </pc:picChg>
        <pc:picChg chg="add mod">
          <ac:chgData name="Erberson Pinheiro" userId="c7a5b9113d4dffce" providerId="LiveId" clId="{5CD92399-7DF4-4E62-A6A8-0FC3ECDBE399}" dt="2024-10-27T13:34:43.756" v="998" actId="14100"/>
          <ac:picMkLst>
            <pc:docMk/>
            <pc:sldMk cId="3942562722" sldId="2988"/>
            <ac:picMk id="7" creationId="{2F678CDD-0992-1D7C-EFFA-89CB1AB9DC4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E789DD-B456-4103-856E-94F62313C9D6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FA8F0-7499-4485-8B0E-A8220A1E3E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499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5972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264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89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0622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071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FF60302-065B-36A1-5FDC-1951F6626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22FB2E79-DDC4-3C1F-20A7-D62D489ECB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C31A1ABE-EDA6-8292-B708-E38D5BFD4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BBEC6390-3088-CA9C-CC03-3ABAA24D1C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8774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4502F9F-C94C-E2B5-0714-DC31261F3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76A4F103-DC1A-98A2-7C0D-1BFDC468F1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F50BB82A-7561-3138-3B8A-A8558EF4A1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AB27A8C3-1412-0E0F-4E94-6A53F1AD39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9017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7337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09045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C8303DC-48DB-43BE-E278-0674814EF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DF93488C-2BDC-3562-CBA4-A1AEB7D03B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58DD93F3-898B-C669-5E69-91AC3BB1FE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98946971-AEB8-B523-D4DE-3EF6DFC919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09844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31005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50145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4C0ECB2-8B66-13E3-6D83-7E92C8AC1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D4E7769A-7E66-9A37-6EF3-939F148A40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C800C629-AEEF-09FD-3F91-C2FC920B58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6B5AE6A9-C80E-AD1E-A745-F19F833683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39080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B1690DE-0DF3-2296-7613-DCDCC43FC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CC02ADC2-EB2C-AF6D-E6BD-96AD646AEA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F273F037-5EFC-2719-E22D-0B3C3E8324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A210626D-4DA2-4434-1D26-B27EBD31B0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6149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F3C3F95-3597-A58C-4597-D2B0E21A4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FA3337D9-40F2-0EBF-3C35-0D692E7E35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4C88D819-74AE-D364-A8CE-ECAC2ABD5E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C87B53C1-A18A-460A-82B2-F78E3B2DA4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7642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1657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E390E55-0562-6DBF-3539-DF9C0703B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CE72AAC0-2D32-50F4-8E85-2F3F9DCC49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16DCADE9-9FC1-F20D-C03B-BC57EC4284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5E985AED-5BD9-E834-4F6A-500FE3DAED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7360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19957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660ECFD-185B-9D8B-0396-855D89C94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1F2120D6-FD86-692D-2075-D1917A270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9C66D41A-2FBF-0BDE-85D8-F7C003965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0F389597-152F-850D-FD1B-80838C0470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36773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9884D6C-4722-B92D-A0E6-F4C669C2A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0547BFF6-6334-EAE9-606F-936E14FA56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B70859DC-2DA8-3008-1E45-40E3BD7A67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84C4BB0C-2145-EB6D-6000-1AD1CA32D0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0088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93463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E6B980A-803A-EFC8-65F2-E2903EE42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5DF9F56C-991F-CC65-6000-68594A84AC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4DFA8026-1D2A-1DD1-F760-E6933A66A5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606F3610-889A-8BDC-EE84-15CCEE2CB0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52968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1721FA6-11FF-B682-370C-70E1C32B8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84E76493-9A09-4348-AFEC-F08DCB7328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110B3B4E-EDA1-67C1-B2F8-69270F1026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07A2079D-AA3B-7E1D-183A-FD5C3AD597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57661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4C8FA59-7C78-8562-B76F-489E16B23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4A1BF07F-7848-9E05-00AD-02D30936A0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55722F40-B2E9-D563-D0A8-5424F6DC46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C6A59E4C-F42D-5AB5-E253-5A9968FF68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39303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7DB4331-4A5F-B8C5-7B66-5E4C0639F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024667BC-50DB-7287-D745-51CE22EA60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E1C34018-66E9-1393-7D26-A29047E1D5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69558B02-BEF0-5E74-B75E-50AD7A248D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07878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77864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16763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99047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2283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60372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73118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1069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D7693DF-F4A9-4F0B-AAE8-9E0E43844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E0EAB38-44F5-42E5-87A8-AACEA2566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EEBFC15F-DC7A-4EB0-BEBB-1CC5B7B15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C06DA521-F074-4898-BF7E-2CAD3A445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14238AAE-AC7C-4D49-A82E-267E22515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0754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BDC090-8FD0-4A1C-8DE9-804389A9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6093E21E-854B-43DE-93CF-BAE354EB6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1A896D1-7525-4CFA-A6E7-50F54B58C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52C3688C-FE15-4776-93B6-C47D7E046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7258081-001C-46AB-B235-24B9B68DB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6041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7F2B671-170F-4991-9B5D-B25A2C212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46342B92-6224-4299-99C5-F6F238BFF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B386812-6064-4075-BA26-E6B5F0193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4940B02-7C13-4D7C-9DBC-B84812DF5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86959E3D-8EAC-4E85-A452-C92A674E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381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95E5FA6-1A81-4E5D-B022-5DF575AF9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71273EF3-2F1A-4E1D-B2AD-76BA63C96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9604B66-321E-477B-8FA8-543DB42E1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F253A07D-B979-4686-90B7-FFFA2410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05110214-47E3-48CC-B489-E89EFBCC4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51B8360E-5778-49AD-9DCA-5C0CA11F7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131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9BCDB93-CB3F-4DAF-B711-F17924C47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93269E05-AC51-4442-A14F-75299B2E2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06C4388-9DC3-4C28-97A5-123DFCDBEE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865FD78F-8BA2-4733-862C-1170792E4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0D1718E3-43DC-402F-9711-0F1802C99A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BEBBF3EE-4D00-4255-A25D-731354E47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1BF8C3D4-27B9-49A9-A47C-B24D3439C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291A8264-3F7E-478B-B675-1DED67FBF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0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0331760-F9E1-4B4B-BFF2-675C38B04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65858EED-14C0-4F8F-8479-39E9141BB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9CB77C2B-DD04-491C-B47E-540FFFEF6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727E9D95-EFC1-446F-AACB-FE8BEFA7F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4218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C1BDF033-3FE5-40C7-858E-EE51CE08F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D18AE2F7-CE72-4C4F-846E-D0A37CA50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962C2501-25D4-4C30-B841-62FC41F9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2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D94796-8726-4AAE-AC5D-CE74D56C0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4CF62B1-B405-4453-81B3-BBF330A12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DCCE8557-F1EF-4916-8777-E641CF9652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9D1F7E9A-08E9-4FEE-8E85-AEED64096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FFFCCC7A-AD0F-43C9-B27C-78C7AD994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2273CF1A-48E1-4E34-99EC-87CB3177C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891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2CB7C83-54D7-4A22-9E0C-BF0E58D4E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124ADACA-02F7-4530-B7E3-8DCF1B56F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1CD1D262-F9E5-4229-9B2B-80CD7F6A8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22AE3219-D351-4A13-8888-A25AFA7F8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9BDDF6A5-A2E3-42EA-AC20-8628984DE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CD0E8ED9-0335-4E8E-B1F3-9FB730CC5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615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82D172F-92AE-40A1-9E61-E06F0EB54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CC9D0A08-166D-4402-A266-32845CE6E3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A98A9E39-166E-4749-BA94-72E636A6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3BFD5E80-1F9D-421B-B410-00F80A1E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FDF84E03-26E0-416C-8554-98855E690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1831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9D45F066-5B8A-48FC-9B33-AE0EE929F0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9DCECA87-69D0-4051-8163-CBA414B01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2BDC7E5-655D-4405-AE2D-9A058DE76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367C9E1-79EE-4966-AE6F-17B93D9D5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BDA06A84-6E45-487F-8876-E535A1762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2921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0A8935E9-951F-47C4-9BDF-95A3A88D0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E593D208-98C1-477F-BDD7-9590CAABD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B4E2E00F-9981-497B-A0C6-B0EC7B08A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A7C9-E623-47E9-BF8C-18B1142F2EF1}" type="datetimeFigureOut">
              <a:rPr lang="pt-BR" smtClean="0"/>
              <a:t>27/10/2024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60BEC5A9-48D3-46DC-ADC1-F9058E792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D5E123F4-5E0B-4BC7-B58C-07337D3A9F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6799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www.ebdemfoco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2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gi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55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xmlns="" id="{DC627128-32A1-48F9-8244-AFB4D980AEF6}"/>
              </a:ext>
            </a:extLst>
          </p:cNvPr>
          <p:cNvSpPr/>
          <p:nvPr/>
        </p:nvSpPr>
        <p:spPr>
          <a:xfrm>
            <a:off x="4774801" y="849368"/>
            <a:ext cx="2642389" cy="10775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>
                <a:solidFill>
                  <a:schemeClr val="bg1">
                    <a:lumMod val="95000"/>
                  </a:schemeClr>
                </a:solidFill>
                <a:latin typeface="Bernard MT Condensed" panose="02050806060905020404" pitchFamily="18" charset="0"/>
              </a:rPr>
              <a:t>LIÇÃO 5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xmlns="" id="{9C4D2E58-C5E6-436F-BB75-FE49C2056707}"/>
              </a:ext>
            </a:extLst>
          </p:cNvPr>
          <p:cNvSpPr txBox="1"/>
          <p:nvPr/>
        </p:nvSpPr>
        <p:spPr>
          <a:xfrm>
            <a:off x="3047996" y="611319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u="sng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  <a:hlinkClick r:id="rId4"/>
              </a:rPr>
              <a:t>www.ebdemfoco.com</a:t>
            </a:r>
            <a:endParaRPr lang="pt-BR" sz="2400" b="1" u="sng" dirty="0">
              <a:solidFill>
                <a:srgbClr val="0070C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xmlns="" id="{4D5B3C04-97FC-4799-A8F3-DF2CA3BA4C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299" y="5655467"/>
            <a:ext cx="1447800" cy="14478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638142E-0418-4E97-AF29-BE3DAC0A4C21}"/>
              </a:ext>
            </a:extLst>
          </p:cNvPr>
          <p:cNvSpPr txBox="1"/>
          <p:nvPr/>
        </p:nvSpPr>
        <p:spPr>
          <a:xfrm>
            <a:off x="4307571" y="4833026"/>
            <a:ext cx="357685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Poppins" panose="00000800000000000000" pitchFamily="50" charset="0"/>
                <a:cs typeface="Poppins" panose="00000800000000000000" pitchFamily="50" charset="0"/>
              </a:rPr>
              <a:t>Nome do Professor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4B9D19D2-DB32-1882-7BE4-81665F58B9D5}"/>
              </a:ext>
            </a:extLst>
          </p:cNvPr>
          <p:cNvSpPr txBox="1"/>
          <p:nvPr/>
        </p:nvSpPr>
        <p:spPr>
          <a:xfrm>
            <a:off x="1473170" y="2542813"/>
            <a:ext cx="9245659" cy="1328023"/>
          </a:xfrm>
          <a:prstGeom prst="roundRect">
            <a:avLst/>
          </a:prstGeom>
          <a:solidFill>
            <a:schemeClr val="bg1">
              <a:alpha val="88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7200" dirty="0">
                <a:solidFill>
                  <a:schemeClr val="accent2">
                    <a:lumMod val="75000"/>
                  </a:schemeClr>
                </a:solidFill>
                <a:latin typeface="Bernard MT Condensed"/>
              </a:rPr>
              <a:t>A Promessa de Salvação</a:t>
            </a:r>
          </a:p>
        </p:txBody>
      </p:sp>
    </p:spTree>
    <p:extLst>
      <p:ext uri="{BB962C8B-B14F-4D97-AF65-F5344CB8AC3E}">
        <p14:creationId xmlns:p14="http://schemas.microsoft.com/office/powerpoint/2010/main" val="1362688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94E48A11-EE10-4EEC-AE7B-4AF251D65686}"/>
              </a:ext>
            </a:extLst>
          </p:cNvPr>
          <p:cNvSpPr/>
          <p:nvPr/>
        </p:nvSpPr>
        <p:spPr>
          <a:xfrm>
            <a:off x="762681" y="2691593"/>
            <a:ext cx="10918229" cy="283175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pt-BR" sz="3400" dirty="0">
                <a:solidFill>
                  <a:schemeClr val="bg1"/>
                </a:solidFill>
                <a:latin typeface="Georgia" panose="02040502050405020303" pitchFamily="18" charset="0"/>
              </a:rPr>
              <a:t>“Na verdade, na verdade vos digo que quem ouve a minha palavra e crê naquele que me enviou tem a vida eterna e não entrará em condenação, mas passou da morte para a vida.”  (</a:t>
            </a:r>
            <a:r>
              <a:rPr lang="pt-BR" sz="3400" dirty="0" err="1">
                <a:solidFill>
                  <a:schemeClr val="bg1"/>
                </a:solidFill>
                <a:latin typeface="Georgia" panose="02040502050405020303" pitchFamily="18" charset="0"/>
              </a:rPr>
              <a:t>Jo</a:t>
            </a:r>
            <a:r>
              <a:rPr lang="pt-BR" sz="3400" dirty="0">
                <a:solidFill>
                  <a:schemeClr val="bg1"/>
                </a:solidFill>
                <a:latin typeface="Georgia" panose="02040502050405020303" pitchFamily="18" charset="0"/>
              </a:rPr>
              <a:t> 5.24)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xmlns="" id="{128F20FD-604A-4BDB-92C2-119D49758D33}"/>
              </a:ext>
            </a:extLst>
          </p:cNvPr>
          <p:cNvSpPr/>
          <p:nvPr/>
        </p:nvSpPr>
        <p:spPr>
          <a:xfrm>
            <a:off x="511090" y="1970327"/>
            <a:ext cx="3967233" cy="87381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i="0" dirty="0">
                <a:solidFill>
                  <a:schemeClr val="bg1"/>
                </a:solidFill>
                <a:effectLst/>
                <a:latin typeface="+mn-lt"/>
              </a:rPr>
              <a:t>TEXTO</a:t>
            </a:r>
            <a:r>
              <a:rPr lang="pt-BR" sz="4800" b="0" i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pt-BR" sz="4800" b="1" i="0" dirty="0">
                <a:solidFill>
                  <a:schemeClr val="bg1"/>
                </a:solidFill>
                <a:effectLst/>
                <a:latin typeface="+mn-lt"/>
              </a:rPr>
              <a:t>ÁUREO</a:t>
            </a:r>
            <a:endParaRPr lang="pt-BR" sz="4800" dirty="0"/>
          </a:p>
        </p:txBody>
      </p:sp>
      <p:pic>
        <p:nvPicPr>
          <p:cNvPr id="18" name="Imagem 17" descr="Forma, Ícone&#10;&#10;Descrição gerada automaticamente">
            <a:extLst>
              <a:ext uri="{FF2B5EF4-FFF2-40B4-BE49-F238E27FC236}">
                <a16:creationId xmlns:a16="http://schemas.microsoft.com/office/drawing/2014/main" xmlns="" id="{19C5E608-C2BE-4FCC-AC21-550E530E94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862" y="1166971"/>
            <a:ext cx="1110473" cy="111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44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4ABF5359-7030-45F5-86DC-A7369C1E7456}"/>
              </a:ext>
            </a:extLst>
          </p:cNvPr>
          <p:cNvSpPr/>
          <p:nvPr/>
        </p:nvSpPr>
        <p:spPr>
          <a:xfrm>
            <a:off x="819148" y="2639413"/>
            <a:ext cx="9731621" cy="197479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600" dirty="0">
                <a:solidFill>
                  <a:schemeClr val="bg1"/>
                </a:solidFill>
                <a:latin typeface="Georgia" panose="02040502050405020303" pitchFamily="18" charset="0"/>
                <a:cs typeface="Poppins" panose="00000500000000000000" pitchFamily="2" charset="0"/>
              </a:rPr>
              <a:t>A promessa da vida eterna é a maior bênção divina para todo aquele que crê em Jesus Cristo.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xmlns="" id="{F9DA14B7-A175-4A8A-A290-71B7846A2610}"/>
              </a:ext>
            </a:extLst>
          </p:cNvPr>
          <p:cNvSpPr/>
          <p:nvPr/>
        </p:nvSpPr>
        <p:spPr>
          <a:xfrm>
            <a:off x="582542" y="1912776"/>
            <a:ext cx="4892135" cy="85422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0" i="0" dirty="0">
                <a:solidFill>
                  <a:schemeClr val="bg1"/>
                </a:solidFill>
                <a:effectLst/>
              </a:rPr>
              <a:t> </a:t>
            </a:r>
            <a:r>
              <a:rPr lang="pt-BR" sz="4400" b="1" i="0" dirty="0">
                <a:solidFill>
                  <a:schemeClr val="bg1"/>
                </a:solidFill>
                <a:effectLst/>
              </a:rPr>
              <a:t>VERDADE PRÁTICA</a:t>
            </a:r>
            <a:endParaRPr lang="pt-BR" sz="4400" b="1" dirty="0">
              <a:solidFill>
                <a:schemeClr val="bg1"/>
              </a:solidFill>
            </a:endParaRPr>
          </a:p>
        </p:txBody>
      </p:sp>
      <p:pic>
        <p:nvPicPr>
          <p:cNvPr id="4" name="Imagem 3" descr="Uma imagem contendo segurando, comida, jogador, homem&#10;&#10;Descrição gerada automaticamente">
            <a:extLst>
              <a:ext uri="{FF2B5EF4-FFF2-40B4-BE49-F238E27FC236}">
                <a16:creationId xmlns:a16="http://schemas.microsoft.com/office/drawing/2014/main" xmlns="" id="{CA3198A2-49CE-4499-8945-87CCF1256A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773" y="1759054"/>
            <a:ext cx="5098946" cy="509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955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308" y="1487056"/>
            <a:ext cx="10917384" cy="4174836"/>
          </a:xfrm>
          <a:prstGeom prst="roundRect">
            <a:avLst/>
          </a:prstGeom>
          <a:solidFill>
            <a:srgbClr val="C55A11"/>
          </a:solidFill>
          <a:ln w="57150">
            <a:noFill/>
          </a:ln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I) Explicar biblicamente a promessa da salvação; </a:t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II) Mostrar a natureza da promessa da salvação; </a:t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III) Refletir a respeito da importância da promessa da salvação e a perseverança nela.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964018F-447A-428C-B2DF-B220F6CCBED5}"/>
              </a:ext>
            </a:extLst>
          </p:cNvPr>
          <p:cNvSpPr txBox="1"/>
          <p:nvPr/>
        </p:nvSpPr>
        <p:spPr>
          <a:xfrm>
            <a:off x="3976663" y="864522"/>
            <a:ext cx="4238673" cy="715089"/>
          </a:xfrm>
          <a:prstGeom prst="roundRect">
            <a:avLst/>
          </a:prstGeom>
          <a:solidFill>
            <a:srgbClr val="4472C4"/>
          </a:solidFill>
          <a:ln w="381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OBJETIVOS DA LIÇÃO</a:t>
            </a:r>
          </a:p>
        </p:txBody>
      </p:sp>
    </p:spTree>
    <p:extLst>
      <p:ext uri="{BB962C8B-B14F-4D97-AF65-F5344CB8AC3E}">
        <p14:creationId xmlns:p14="http://schemas.microsoft.com/office/powerpoint/2010/main" val="1224602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466B7703-8BAC-40E2-B3C4-CC0BFD9AE9B1}"/>
              </a:ext>
            </a:extLst>
          </p:cNvPr>
          <p:cNvSpPr/>
          <p:nvPr/>
        </p:nvSpPr>
        <p:spPr>
          <a:xfrm>
            <a:off x="461817" y="2592438"/>
            <a:ext cx="11268366" cy="167312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4400" b="1" i="0" dirty="0">
                <a:solidFill>
                  <a:schemeClr val="bg1"/>
                </a:solidFill>
                <a:effectLst/>
                <a:latin typeface="+mn-lt"/>
              </a:rPr>
              <a:t>LEITURA BÍBLICA EM CLASSE</a:t>
            </a:r>
            <a:br>
              <a:rPr lang="pt-BR" sz="4400" b="1" i="0" dirty="0">
                <a:solidFill>
                  <a:schemeClr val="bg1"/>
                </a:solidFill>
                <a:effectLst/>
                <a:latin typeface="+mn-lt"/>
              </a:rPr>
            </a:br>
            <a:r>
              <a:rPr lang="pt-BR" sz="4400" b="1" dirty="0">
                <a:solidFill>
                  <a:schemeClr val="bg1"/>
                </a:solidFill>
              </a:rPr>
              <a:t>João 3.14-21</a:t>
            </a:r>
            <a:endParaRPr lang="pt-BR" sz="4400" dirty="0"/>
          </a:p>
        </p:txBody>
      </p:sp>
      <p:pic>
        <p:nvPicPr>
          <p:cNvPr id="7" name="Imagem 6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4D5C4E30-AF2D-4752-9DA1-713EBFE19A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5247602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430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35FFB85D-2753-45AE-8626-90D0DBA2A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749" y="498759"/>
            <a:ext cx="11722502" cy="577443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100" dirty="0">
                <a:latin typeface="Georgia" panose="02040502050405020303" pitchFamily="18" charset="0"/>
              </a:rPr>
              <a:t>14 - E, como Moisés levantou a serpente no deserto, assim importa que o Filho do Homem seja levantado,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100" dirty="0">
                <a:latin typeface="Georgia" panose="02040502050405020303" pitchFamily="18" charset="0"/>
              </a:rPr>
              <a:t>15 - para que todo aquele que nele crê não pereça, mas tenha a vida eterna.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100" dirty="0">
                <a:latin typeface="Georgia" panose="02040502050405020303" pitchFamily="18" charset="0"/>
              </a:rPr>
              <a:t>16 - Porque Deus amou o mundo de tal maneira que deu o seu Filho unigênito, para que todo aquele que nele crê não pereça, mas tenha a vida eterna.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100" dirty="0">
                <a:latin typeface="Georgia" panose="02040502050405020303" pitchFamily="18" charset="0"/>
              </a:rPr>
              <a:t>17 - Porque Deus enviou o seu Filho ao mundo não para que condenasse o mundo, mas para que o mundo fosse salvo por ele.</a:t>
            </a:r>
          </a:p>
        </p:txBody>
      </p:sp>
    </p:spTree>
    <p:extLst>
      <p:ext uri="{BB962C8B-B14F-4D97-AF65-F5344CB8AC3E}">
        <p14:creationId xmlns:p14="http://schemas.microsoft.com/office/powerpoint/2010/main" val="1256852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35FFB85D-2753-45AE-8626-90D0DBA2A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57" y="230635"/>
            <a:ext cx="11901486" cy="390725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100" dirty="0">
                <a:latin typeface="Georgia" panose="02040502050405020303" pitchFamily="18" charset="0"/>
              </a:rPr>
              <a:t>18 - Quem crê nele não é condenado; mas quem não crê já está condenado, porquanto não crê no nome do unigênito Filho de Deus.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100" dirty="0">
                <a:latin typeface="Georgia" panose="02040502050405020303" pitchFamily="18" charset="0"/>
              </a:rPr>
              <a:t>19 - E a condenação é esta: Que a luz veio ao mundo, e os homens amaram mais as trevas do que a luz, porque as suas obras eram más.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100" dirty="0">
                <a:latin typeface="Georgia" panose="02040502050405020303" pitchFamily="18" charset="0"/>
              </a:rPr>
              <a:t>20 - Porque todo aquele que faz o mal aborrece a luz e não vem para a luz para que as suas obras não sejam reprovadas.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100" dirty="0">
                <a:latin typeface="Georgia" panose="02040502050405020303" pitchFamily="18" charset="0"/>
              </a:rPr>
              <a:t>21 - Mas quem pratica a verdade vem para a luz, a fim de que as suas obras sejam manifestas, porque são feitas em Deus.</a:t>
            </a:r>
          </a:p>
        </p:txBody>
      </p:sp>
    </p:spTree>
    <p:extLst>
      <p:ext uri="{BB962C8B-B14F-4D97-AF65-F5344CB8AC3E}">
        <p14:creationId xmlns:p14="http://schemas.microsoft.com/office/powerpoint/2010/main" val="368685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897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5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CDCBF668-1A9D-4265-9D0D-013673E35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52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9B88601-D8A7-B385-2004-3DD5E81D3FFC}"/>
              </a:ext>
            </a:extLst>
          </p:cNvPr>
          <p:cNvSpPr txBox="1"/>
          <p:nvPr/>
        </p:nvSpPr>
        <p:spPr>
          <a:xfrm>
            <a:off x="138544" y="79905"/>
            <a:ext cx="5818911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Salvação é um dos mais importantes temas das páginas da Bíblia, pois é a principal promessa de Deus para a humanidade.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0356D94D-BA1E-9F1F-F1C6-DEF913926AAB}"/>
              </a:ext>
            </a:extLst>
          </p:cNvPr>
          <p:cNvSpPr txBox="1"/>
          <p:nvPr/>
        </p:nvSpPr>
        <p:spPr>
          <a:xfrm>
            <a:off x="6234545" y="79905"/>
            <a:ext cx="5818912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doutrina bíblica da salvação leva-nos a conhecer quão grande é o amor de Deus para com o ser humano.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O amor vem de Deus - Formação - Arquidiocese de Passo Fundo">
            <a:extLst>
              <a:ext uri="{FF2B5EF4-FFF2-40B4-BE49-F238E27FC236}">
                <a16:creationId xmlns:a16="http://schemas.microsoft.com/office/drawing/2014/main" xmlns="" id="{87A73DD8-EB57-0DB5-DE0D-1710946A9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544" y="2142007"/>
            <a:ext cx="5818912" cy="463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5634F2B1-8A61-4817-90FA-5657D26BB5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544" y="2634450"/>
            <a:ext cx="5818912" cy="414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22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9B88601-D8A7-B385-2004-3DD5E81D3FFC}"/>
              </a:ext>
            </a:extLst>
          </p:cNvPr>
          <p:cNvSpPr txBox="1"/>
          <p:nvPr/>
        </p:nvSpPr>
        <p:spPr>
          <a:xfrm>
            <a:off x="0" y="52197"/>
            <a:ext cx="12192000" cy="15696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white"/>
                </a:solidFill>
                <a:latin typeface="Georgia" panose="02040502050405020303" pitchFamily="18" charset="0"/>
              </a:rPr>
              <a:t>É, exatamente, isso o que nos mostra o Evangelho de João no capítulo 3, em que  estudaremos a promessa da salvação, sua natureza e perseverança.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Panorama do Novo Testamento: O Evangelho de João">
            <a:extLst>
              <a:ext uri="{FF2B5EF4-FFF2-40B4-BE49-F238E27FC236}">
                <a16:creationId xmlns:a16="http://schemas.microsoft.com/office/drawing/2014/main" xmlns="" id="{9C58404F-78E9-ECF4-190F-1FA25060F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1857"/>
            <a:ext cx="5172364" cy="517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ortal Arcos - Jesus e Nicodemos">
            <a:extLst>
              <a:ext uri="{FF2B5EF4-FFF2-40B4-BE49-F238E27FC236}">
                <a16:creationId xmlns:a16="http://schemas.microsoft.com/office/drawing/2014/main" xmlns="" id="{F4AC4A95-7B39-5E77-3989-FB8A78C01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363" y="1621857"/>
            <a:ext cx="7019637" cy="517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84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47294"/>
            <a:ext cx="11111345" cy="1763412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 – A PROMESSA DA SALVAÇÃO 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BF117B55-F366-4779-A92A-7CB63DA632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49590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52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80" y="2766218"/>
            <a:ext cx="1186444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kern="120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I.1. Uma maravilhosa salvação.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9184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101601" y="57138"/>
            <a:ext cx="11988799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Leitura Bíblica em Classe nos lembra a passagem bíblica do Antigo Testamento em Números 21.4-9, que trata de um ato simbólico em que a cura física seria uma realidade para quem olhasse para a Serpente de Bronze no deserto, e teria a maldição removida de sua vida.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27196D9-9531-2C71-8715-8830A0E1E69E}"/>
              </a:ext>
            </a:extLst>
          </p:cNvPr>
          <p:cNvSpPr txBox="1"/>
          <p:nvPr/>
        </p:nvSpPr>
        <p:spPr>
          <a:xfrm>
            <a:off x="101599" y="2685571"/>
            <a:ext cx="7887856" cy="403187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disse o Senhor a Moisés: Faze uma serpente ardente e põe-na sobre uma haste; e será que viverá todo mordido que olhar para ela.</a:t>
            </a:r>
          </a:p>
          <a:p>
            <a:pPr lvl="0" algn="just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Moisés fez uma serpente de metal e pô-la sobre uma haste; e era que, mordendo alguma serpente a alguém, olhava para a serpente de metal e ficava vivo. </a:t>
            </a:r>
            <a:r>
              <a:rPr lang="pt-BR" sz="28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Nm</a:t>
            </a:r>
            <a:r>
              <a:rPr lang="pt-BR" sz="28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21.8-9</a:t>
            </a:r>
            <a:endParaRPr lang="pt-BR" sz="3200" b="1" dirty="0">
              <a:solidFill>
                <a:prstClr val="black"/>
              </a:solidFill>
              <a:latin typeface="Georgia" panose="020405020504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A Serpente de Bronze | Imagens Bíblicas">
            <a:extLst>
              <a:ext uri="{FF2B5EF4-FFF2-40B4-BE49-F238E27FC236}">
                <a16:creationId xmlns:a16="http://schemas.microsoft.com/office/drawing/2014/main" xmlns="" id="{CA47826F-3804-4C39-9B07-DFE561795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238" y="2685571"/>
            <a:ext cx="3967161" cy="404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71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101602" y="57138"/>
            <a:ext cx="5458690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Semelhantemente, o sacrifício de Jesus na Cruz do Calvário proporciona redenção para a alma carente de salvação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3.14,15).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27196D9-9531-2C71-8715-8830A0E1E69E}"/>
              </a:ext>
            </a:extLst>
          </p:cNvPr>
          <p:cNvSpPr txBox="1"/>
          <p:nvPr/>
        </p:nvSpPr>
        <p:spPr>
          <a:xfrm>
            <a:off x="101602" y="2739356"/>
            <a:ext cx="5458690" cy="4031873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E, como Moisés levantou a serpente no deserto, assim importa que o Filho do Homem seja levantado,</a:t>
            </a:r>
          </a:p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para que todo aquele que nele crê não pereça, mas tenha a vida eterna. </a:t>
            </a:r>
          </a:p>
          <a:p>
            <a:pPr lvl="0" algn="ctr">
              <a:defRPr/>
            </a:pP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3.14,15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xmlns="" id="{22053416-9E8F-7667-ED26-D930F94E7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7120" y="57137"/>
            <a:ext cx="6433278" cy="671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4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3471B01-FFC1-2315-6AA2-AE0A2043D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597B0068-8404-C6EA-60EC-700698E76867}"/>
              </a:ext>
            </a:extLst>
          </p:cNvPr>
          <p:cNvSpPr txBox="1"/>
          <p:nvPr/>
        </p:nvSpPr>
        <p:spPr>
          <a:xfrm>
            <a:off x="101602" y="47902"/>
            <a:ext cx="5874325" cy="30469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Dessa forma, o amor de Deus é revelado nas Escrituras de uma maneira que não se pode mensurar, ao ponto de entregar o seu Único Filho para salvar aquele que crê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3.16).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143F68B-DA81-1FC9-925C-ECB2BC62EFF1}"/>
              </a:ext>
            </a:extLst>
          </p:cNvPr>
          <p:cNvSpPr txBox="1"/>
          <p:nvPr/>
        </p:nvSpPr>
        <p:spPr>
          <a:xfrm>
            <a:off x="101602" y="3132558"/>
            <a:ext cx="5874324" cy="369601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Porque Deus amou o mundo de tal maneira que deu o seu Filho unigênito, para que todo aquele que nele crê não pereça, mas tenha a vida eterna.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</a:rPr>
              <a:t>Jo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</a:rPr>
              <a:t> 3.16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Imagem 3" descr="Texto&#10;&#10;Descrição gerada automaticamente">
            <a:extLst>
              <a:ext uri="{FF2B5EF4-FFF2-40B4-BE49-F238E27FC236}">
                <a16:creationId xmlns:a16="http://schemas.microsoft.com/office/drawing/2014/main" xmlns="" id="{F5087F9A-8921-0634-F268-DFB71CDE5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47902"/>
            <a:ext cx="5994398" cy="678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0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E126C20-76FD-AA3B-9085-260E86A04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3C51753D-1091-1C1F-60D6-A10E98B94C74}"/>
              </a:ext>
            </a:extLst>
          </p:cNvPr>
          <p:cNvSpPr txBox="1"/>
          <p:nvPr/>
        </p:nvSpPr>
        <p:spPr>
          <a:xfrm>
            <a:off x="101601" y="83130"/>
            <a:ext cx="11951853" cy="5847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Essa preciosa promessa traz duas realidades: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F82E5DDA-2519-B397-618C-544D811ABD4A}"/>
              </a:ext>
            </a:extLst>
          </p:cNvPr>
          <p:cNvSpPr txBox="1"/>
          <p:nvPr/>
        </p:nvSpPr>
        <p:spPr>
          <a:xfrm>
            <a:off x="101601" y="745583"/>
            <a:ext cx="5920508" cy="119181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1) a de que quem crê não será condenado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3.18)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F9B38E7-0D87-C6A6-36EC-B066591BAF88}"/>
              </a:ext>
            </a:extLst>
          </p:cNvPr>
          <p:cNvSpPr txBox="1"/>
          <p:nvPr/>
        </p:nvSpPr>
        <p:spPr>
          <a:xfrm>
            <a:off x="101601" y="2033549"/>
            <a:ext cx="5920508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Quem crê nele não é condenado;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3.18a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45EABBD1-8C26-88AF-DFF8-9711CF6B6F9F}"/>
              </a:ext>
            </a:extLst>
          </p:cNvPr>
          <p:cNvSpPr txBox="1"/>
          <p:nvPr/>
        </p:nvSpPr>
        <p:spPr>
          <a:xfrm>
            <a:off x="6169893" y="745583"/>
            <a:ext cx="5920508" cy="119181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2) a de que quem não crê já está condenado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3.18).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FEEE1D60-F5DF-8189-9458-FFA1A2190B3D}"/>
              </a:ext>
            </a:extLst>
          </p:cNvPr>
          <p:cNvSpPr txBox="1"/>
          <p:nvPr/>
        </p:nvSpPr>
        <p:spPr>
          <a:xfrm>
            <a:off x="6169893" y="2033549"/>
            <a:ext cx="5920508" cy="2062103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mas quem não crê já está condenado, porquanto não crê no nome do unigênito Filho de Deus.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3.18b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10" name="Imagem 9" descr="Uma imagem contendo natureza, fogo, em pé, por do sol&#10;&#10;Descrição gerada automaticamente">
            <a:extLst>
              <a:ext uri="{FF2B5EF4-FFF2-40B4-BE49-F238E27FC236}">
                <a16:creationId xmlns:a16="http://schemas.microsoft.com/office/drawing/2014/main" xmlns="" id="{25960C80-C019-BE93-D286-ECCF7E8A5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893" y="4136386"/>
            <a:ext cx="5883561" cy="260154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5A7A033F-1057-439A-D20B-47609B4759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231" y="3169972"/>
            <a:ext cx="5879877" cy="3567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349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:a16="http://schemas.microsoft.com/office/drawing/2014/main" xmlns="" id="{6BA58109-293C-8210-68C5-B0A234AC764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0054" y="1620707"/>
            <a:ext cx="1989327" cy="5158830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11164FAB-578E-ED27-9E4A-0B3CAED08A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1298D71B-222E-1C54-A682-4ABD8C099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m 2" descr="Homem sentado no chão&#10;&#10;Descrição gerada automaticamente com confiança baixa">
            <a:extLst>
              <a:ext uri="{FF2B5EF4-FFF2-40B4-BE49-F238E27FC236}">
                <a16:creationId xmlns:a16="http://schemas.microsoft.com/office/drawing/2014/main" xmlns="" id="{F3ADDA26-7B92-5D8B-B75B-5AF6E7DBDF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60"/>
          <a:stretch/>
        </p:blipFill>
        <p:spPr>
          <a:xfrm>
            <a:off x="3244850" y="1385888"/>
            <a:ext cx="4164953" cy="5318076"/>
          </a:xfrm>
          <a:prstGeom prst="rect">
            <a:avLst/>
          </a:prstGeom>
        </p:spPr>
      </p:pic>
      <p:pic>
        <p:nvPicPr>
          <p:cNvPr id="9" name="Imagem 8" descr="Uma imagem contendo pessoa, homem, janela, mulher&#10;&#10;Descrição gerada automaticamente">
            <a:extLst>
              <a:ext uri="{FF2B5EF4-FFF2-40B4-BE49-F238E27FC236}">
                <a16:creationId xmlns:a16="http://schemas.microsoft.com/office/drawing/2014/main" xmlns="" id="{6C5D08DA-C9A0-FCD4-04FF-4719216DEC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803" y="1344216"/>
            <a:ext cx="4629796" cy="536138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152400" y="78463"/>
            <a:ext cx="11887199" cy="1191816"/>
          </a:xfrm>
          <a:prstGeom prst="wedgeRoundRectCallout">
            <a:avLst>
              <a:gd name="adj1" fmla="val -35328"/>
              <a:gd name="adj2" fmla="val 88439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Logo, a salvação é um maravilhoso presente de Deus para todos os que creem em seu Filho.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85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82" y="2766218"/>
            <a:ext cx="8848436" cy="1325563"/>
          </a:xfrm>
        </p:spPr>
        <p:txBody>
          <a:bodyPr>
            <a:noAutofit/>
          </a:bodyPr>
          <a:lstStyle/>
          <a:p>
            <a:pPr algn="ctr"/>
            <a:r>
              <a:rPr lang="pt-BR" sz="5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I. 2. A obra de salvação. </a:t>
            </a:r>
            <a:endParaRPr lang="pt-BR" sz="54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90019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6243783" y="94083"/>
            <a:ext cx="5855855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 sentido geral, a palavra “salvação”, que vem do grego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soteria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traz um sentido de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EF968C8-4037-1169-8562-F7B71D153ACC}"/>
              </a:ext>
            </a:extLst>
          </p:cNvPr>
          <p:cNvSpPr txBox="1"/>
          <p:nvPr/>
        </p:nvSpPr>
        <p:spPr>
          <a:xfrm>
            <a:off x="92362" y="101596"/>
            <a:ext cx="5855855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Evangelho de João nos mostra que a obra de salvação é uma providência de Deus para salvar o ser humano de uma condenação eterna.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21DCE257-6293-AB60-8D0B-0101B2928EF8}"/>
              </a:ext>
            </a:extLst>
          </p:cNvPr>
          <p:cNvSpPr txBox="1"/>
          <p:nvPr/>
        </p:nvSpPr>
        <p:spPr>
          <a:xfrm>
            <a:off x="6243782" y="1777509"/>
            <a:ext cx="5855855" cy="119181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“livramento de perigo, de ameaça” (Lc 1.69,71);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69E084E1-3C59-E9D4-ED60-32852FAB9704}"/>
              </a:ext>
            </a:extLst>
          </p:cNvPr>
          <p:cNvSpPr txBox="1"/>
          <p:nvPr/>
        </p:nvSpPr>
        <p:spPr>
          <a:xfrm>
            <a:off x="6243780" y="3189845"/>
            <a:ext cx="5855855" cy="64698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“saúde” (At 27.34);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53584867-2E1C-D965-8F32-951B7F1284C4}"/>
              </a:ext>
            </a:extLst>
          </p:cNvPr>
          <p:cNvSpPr txBox="1"/>
          <p:nvPr/>
        </p:nvSpPr>
        <p:spPr>
          <a:xfrm>
            <a:off x="6243779" y="4108558"/>
            <a:ext cx="5855855" cy="119181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“livramento da prisão” </a:t>
            </a:r>
          </a:p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Fp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1.19);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6B41E728-B319-A991-E6FF-3CF3C7428073}"/>
              </a:ext>
            </a:extLst>
          </p:cNvPr>
          <p:cNvSpPr txBox="1"/>
          <p:nvPr/>
        </p:nvSpPr>
        <p:spPr>
          <a:xfrm>
            <a:off x="6243779" y="5572101"/>
            <a:ext cx="5855855" cy="119181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“livramento do dilúvio” </a:t>
            </a:r>
          </a:p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Hb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11.7).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5122" name="Picture 2" descr="O evangelho e o caminho da salvação">
            <a:extLst>
              <a:ext uri="{FF2B5EF4-FFF2-40B4-BE49-F238E27FC236}">
                <a16:creationId xmlns:a16="http://schemas.microsoft.com/office/drawing/2014/main" xmlns="" id="{10A0F3C5-38E9-454C-4F28-6F34C4F11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2" y="2656141"/>
            <a:ext cx="5855854" cy="4102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728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4" grpId="0" animBg="1"/>
      <p:bldP spid="5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81D71B7-ADE2-F509-B12A-A8F0C0527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EF6FD12A-BEAC-DB0A-273E-DB557BA8B030}"/>
              </a:ext>
            </a:extLst>
          </p:cNvPr>
          <p:cNvSpPr txBox="1"/>
          <p:nvPr/>
        </p:nvSpPr>
        <p:spPr>
          <a:xfrm>
            <a:off x="101602" y="73893"/>
            <a:ext cx="4867562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Dessa maneira, a salvação propriamente dita tem a ver com os que recebem a Cristo Jesus como seu suficiente Salvador.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9D3B18CA-8EB0-6373-A2C7-AE4BE7716036}"/>
              </a:ext>
            </a:extLst>
          </p:cNvPr>
          <p:cNvSpPr txBox="1"/>
          <p:nvPr/>
        </p:nvSpPr>
        <p:spPr>
          <a:xfrm>
            <a:off x="5107709" y="73893"/>
            <a:ext cx="6982689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Quando isso acontece, somos imediatamente libertos da escravidão do poder do pecado e da condenação eterna (At 4.12; Rm 6.4-11).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899B0FE-D492-0109-564B-976FB868FFFD}"/>
              </a:ext>
            </a:extLst>
          </p:cNvPr>
          <p:cNvSpPr txBox="1"/>
          <p:nvPr/>
        </p:nvSpPr>
        <p:spPr>
          <a:xfrm>
            <a:off x="7656945" y="2185932"/>
            <a:ext cx="4433452" cy="456035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ts val="44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em nenhum outro há salvação, porque também debaixo do céu nenhum outro nome há, dado entre os homens, pelo qual devamos ser salvos. </a:t>
            </a:r>
          </a:p>
          <a:p>
            <a:pPr lvl="0" algn="ctr">
              <a:lnSpc>
                <a:spcPts val="4400"/>
              </a:lnSpc>
              <a:defRPr/>
            </a:pP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 4.12</a:t>
            </a:r>
          </a:p>
        </p:txBody>
      </p:sp>
      <p:pic>
        <p:nvPicPr>
          <p:cNvPr id="4" name="Imagem 3" descr="Homem sentado no chão&#10;&#10;Descrição gerada automaticamente com confiança baixa">
            <a:extLst>
              <a:ext uri="{FF2B5EF4-FFF2-40B4-BE49-F238E27FC236}">
                <a16:creationId xmlns:a16="http://schemas.microsoft.com/office/drawing/2014/main" xmlns="" id="{07976487-51DD-C432-82D2-2D7318AC5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31"/>
          <a:stretch/>
        </p:blipFill>
        <p:spPr>
          <a:xfrm>
            <a:off x="101601" y="2628437"/>
            <a:ext cx="4867561" cy="4138857"/>
          </a:xfrm>
          <a:prstGeom prst="rect">
            <a:avLst/>
          </a:prstGeom>
        </p:spPr>
      </p:pic>
      <p:pic>
        <p:nvPicPr>
          <p:cNvPr id="6146" name="Picture 2" descr="JANIA SOUZA SPVARN CULTURAL: JESUS RESSUSCITOU">
            <a:extLst>
              <a:ext uri="{FF2B5EF4-FFF2-40B4-BE49-F238E27FC236}">
                <a16:creationId xmlns:a16="http://schemas.microsoft.com/office/drawing/2014/main" xmlns="" id="{E01B150A-255A-4B61-1DA4-DBB654310A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07"/>
          <a:stretch/>
        </p:blipFill>
        <p:spPr bwMode="auto">
          <a:xfrm>
            <a:off x="5107707" y="2185932"/>
            <a:ext cx="2475347" cy="451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50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891" y="2766218"/>
            <a:ext cx="1001221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I. 3. O Salvador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0715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73894" y="73893"/>
            <a:ext cx="5430980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obra de salvação tem como base a entrega do Filho de Deus como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aquEle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que pagou o preço do pecado.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EF968C8-4037-1169-8562-F7B71D153ACC}"/>
              </a:ext>
            </a:extLst>
          </p:cNvPr>
          <p:cNvSpPr txBox="1"/>
          <p:nvPr/>
        </p:nvSpPr>
        <p:spPr>
          <a:xfrm>
            <a:off x="5569526" y="73893"/>
            <a:ext cx="6557816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Jesus é o nosso Salvador, como bem expressa o termo grego,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sõter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“salvador, libertador, preservador, conservador”, </a:t>
            </a:r>
          </a:p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(Lc 2.11;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4.42; At 5.31; 2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Pe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1.11).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CD25F55B-E420-009E-5136-7CC7B653CA80}"/>
              </a:ext>
            </a:extLst>
          </p:cNvPr>
          <p:cNvSpPr txBox="1"/>
          <p:nvPr/>
        </p:nvSpPr>
        <p:spPr>
          <a:xfrm>
            <a:off x="5569525" y="2721834"/>
            <a:ext cx="6557815" cy="206210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Porque assim vos será amplamente concedida a entrada no Reino eterno de nosso Senhor e Salvador Jesus Cristo.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Pe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1.11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Imagem 3" descr="Desenho de um homem&#10;&#10;Descrição gerada automaticamente com confiança média">
            <a:extLst>
              <a:ext uri="{FF2B5EF4-FFF2-40B4-BE49-F238E27FC236}">
                <a16:creationId xmlns:a16="http://schemas.microsoft.com/office/drawing/2014/main" xmlns="" id="{E96B0891-46A4-B6E6-B093-D2B9F1769D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8" y="2157211"/>
            <a:ext cx="5440216" cy="4626896"/>
          </a:xfrm>
          <a:prstGeom prst="rect">
            <a:avLst/>
          </a:prstGeom>
        </p:spPr>
      </p:pic>
      <p:pic>
        <p:nvPicPr>
          <p:cNvPr id="5" name="Picture 2" descr="Gospel of jesus christ, Last dream, Jesus christ images">
            <a:extLst>
              <a:ext uri="{FF2B5EF4-FFF2-40B4-BE49-F238E27FC236}">
                <a16:creationId xmlns:a16="http://schemas.microsoft.com/office/drawing/2014/main" xmlns="" id="{82237E27-AC71-2904-2BDC-305D7F17A3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5" b="20285"/>
          <a:stretch/>
        </p:blipFill>
        <p:spPr bwMode="auto">
          <a:xfrm>
            <a:off x="5569524" y="4877332"/>
            <a:ext cx="6557815" cy="1901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040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101601" y="57138"/>
            <a:ext cx="5911273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Assim sendo, o Evangelho de João nos revela que todo ser humano foi corrompido pelo pecado e, por isso, precisa de um Salvador.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EF968C8-4037-1169-8562-F7B71D153ACC}"/>
              </a:ext>
            </a:extLst>
          </p:cNvPr>
          <p:cNvSpPr txBox="1"/>
          <p:nvPr/>
        </p:nvSpPr>
        <p:spPr>
          <a:xfrm>
            <a:off x="6179123" y="57138"/>
            <a:ext cx="5911273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Esse Salvador, revelado em João 3.16,17, nos garante a gloriosa promessa de Salvação: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DBABB61-63F7-8210-22BD-A7852C5E775A}"/>
              </a:ext>
            </a:extLst>
          </p:cNvPr>
          <p:cNvSpPr txBox="1"/>
          <p:nvPr/>
        </p:nvSpPr>
        <p:spPr>
          <a:xfrm>
            <a:off x="6179123" y="1691920"/>
            <a:ext cx="5911272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“todo aquele que nele crê não pereça, mas tenha a vida eterna”.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Picture 4" descr="Resultado de imagem para populaÃ§Ã£o da terra">
            <a:extLst>
              <a:ext uri="{FF2B5EF4-FFF2-40B4-BE49-F238E27FC236}">
                <a16:creationId xmlns:a16="http://schemas.microsoft.com/office/drawing/2014/main" xmlns="" id="{D7F807C4-5ED1-F057-1755-7E61E6BE4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1" y="4384950"/>
            <a:ext cx="5911272" cy="24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eta em Curva para a Esquerda 7">
            <a:extLst>
              <a:ext uri="{FF2B5EF4-FFF2-40B4-BE49-F238E27FC236}">
                <a16:creationId xmlns:a16="http://schemas.microsoft.com/office/drawing/2014/main" xmlns="" id="{7D8ABE48-A3C4-7E70-E887-654A4CBBC675}"/>
              </a:ext>
            </a:extLst>
          </p:cNvPr>
          <p:cNvSpPr/>
          <p:nvPr/>
        </p:nvSpPr>
        <p:spPr>
          <a:xfrm rot="18839678">
            <a:off x="3956081" y="2104564"/>
            <a:ext cx="1889788" cy="2656124"/>
          </a:xfrm>
          <a:prstGeom prst="curvedLeftArrow">
            <a:avLst>
              <a:gd name="adj1" fmla="val 19185"/>
              <a:gd name="adj2" fmla="val 50000"/>
              <a:gd name="adj3" fmla="val 25000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D1F55D37-C26E-E06A-3788-F3FC21E2F3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0" r="8610"/>
          <a:stretch/>
        </p:blipFill>
        <p:spPr>
          <a:xfrm>
            <a:off x="6179123" y="3326702"/>
            <a:ext cx="5911272" cy="3474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m 7" descr="Desenho de uma pessoa&#10;&#10;Descrição gerada automaticamente com confiança média">
            <a:extLst>
              <a:ext uri="{FF2B5EF4-FFF2-40B4-BE49-F238E27FC236}">
                <a16:creationId xmlns:a16="http://schemas.microsoft.com/office/drawing/2014/main" xmlns="" id="{C60D9C66-0139-2DBC-ADCE-3684AB85D1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1" y="2611683"/>
            <a:ext cx="3657046" cy="163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22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0CCAC07-B123-ECAF-010A-769D1C915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8BE15999-713F-1B7C-52EB-C5164C3B9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1" r="20341"/>
          <a:stretch/>
        </p:blipFill>
        <p:spPr>
          <a:xfrm>
            <a:off x="55416" y="85726"/>
            <a:ext cx="4995581" cy="5927148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778E3A87-FCC6-922C-D5BF-976C98CCB8B9}"/>
              </a:ext>
            </a:extLst>
          </p:cNvPr>
          <p:cNvSpPr txBox="1"/>
          <p:nvPr/>
        </p:nvSpPr>
        <p:spPr>
          <a:xfrm>
            <a:off x="5514111" y="1558369"/>
            <a:ext cx="6179125" cy="36682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pt-BR" sz="360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Quem se arrepende, crê e permanece em Jesus, jamais perecerá eternamente.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63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1676328"/>
            <a:ext cx="11268076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 - A NATUREZA DA PROMESSA DE SALVAÇÃO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3649533"/>
            <a:ext cx="778565" cy="77856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980107DF-6347-B0D0-0BCE-DF946EFFAA61}"/>
              </a:ext>
            </a:extLst>
          </p:cNvPr>
          <p:cNvSpPr txBox="1"/>
          <p:nvPr/>
        </p:nvSpPr>
        <p:spPr>
          <a:xfrm>
            <a:off x="504825" y="4968427"/>
            <a:ext cx="11354666" cy="1227570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x-none" sz="32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Podemos compreender a natureza da Promessa de Salvação estudando alguns aspectos salvíficos dessa grande obra.  </a:t>
            </a:r>
            <a:endParaRPr lang="pt-BR" sz="3200" kern="100" dirty="0">
              <a:effectLst/>
              <a:latin typeface="Georgia" panose="020405020504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766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48" y="2766218"/>
            <a:ext cx="11913704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II. 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1. Justificação</a:t>
            </a:r>
            <a:endParaRPr lang="pt-BR" sz="6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59083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758155B-C644-21BF-3F8F-7236C3720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D02E6B8D-1030-A987-2CBD-FE57CBF35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2" r="26302"/>
          <a:stretch/>
        </p:blipFill>
        <p:spPr>
          <a:xfrm>
            <a:off x="55416" y="85726"/>
            <a:ext cx="4995581" cy="5927148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B591689-39F1-C956-5BC8-3AE7603D7633}"/>
              </a:ext>
            </a:extLst>
          </p:cNvPr>
          <p:cNvSpPr txBox="1"/>
          <p:nvPr/>
        </p:nvSpPr>
        <p:spPr>
          <a:xfrm>
            <a:off x="5514111" y="1558369"/>
            <a:ext cx="6179125" cy="36682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pt-BR" sz="36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Um dos aspectos da obra salvífica que está apresentado em termos bíblicos é a “justificação”. </a:t>
            </a:r>
          </a:p>
        </p:txBody>
      </p:sp>
    </p:spTree>
    <p:extLst>
      <p:ext uri="{BB962C8B-B14F-4D97-AF65-F5344CB8AC3E}">
        <p14:creationId xmlns:p14="http://schemas.microsoft.com/office/powerpoint/2010/main" val="228280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FB8546D-5604-2DC0-9BB0-172AB122F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ED21FBF-6336-86B7-44D5-2B25C23B00F1}"/>
              </a:ext>
            </a:extLst>
          </p:cNvPr>
          <p:cNvSpPr txBox="1"/>
          <p:nvPr/>
        </p:nvSpPr>
        <p:spPr>
          <a:xfrm>
            <a:off x="129306" y="101605"/>
            <a:ext cx="5966694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Quem é alcançado pelo Evangelho de Cristo, e crê no Filho de Deus com todo o seu coração, é “declarado justo”, isto é, livre da culpa e do merecimento da punição divina.</a:t>
            </a:r>
            <a:endParaRPr lang="pt-BR" sz="32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9D3110DD-D94D-5A56-7864-FCCE0F85E84F}"/>
              </a:ext>
            </a:extLst>
          </p:cNvPr>
          <p:cNvSpPr txBox="1"/>
          <p:nvPr/>
        </p:nvSpPr>
        <p:spPr>
          <a:xfrm>
            <a:off x="6225308" y="101605"/>
            <a:ext cx="5837385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Ele não é mais condenado; está declaradamente absolvido. </a:t>
            </a:r>
          </a:p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É um salvo! </a:t>
            </a:r>
            <a:endParaRPr lang="pt-BR" sz="32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Picture 4" descr="g9bS.jpg">
            <a:extLst>
              <a:ext uri="{FF2B5EF4-FFF2-40B4-BE49-F238E27FC236}">
                <a16:creationId xmlns:a16="http://schemas.microsoft.com/office/drawing/2014/main" xmlns="" id="{426843BA-3019-A46D-4AA9-43A2C2D21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05" y="3148593"/>
            <a:ext cx="3325095" cy="360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44D6CAFE-FB4F-B1A5-1BFA-F2A58EF08A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056" y="3148592"/>
            <a:ext cx="2481944" cy="3607801"/>
          </a:xfrm>
          <a:prstGeom prst="rect">
            <a:avLst/>
          </a:prstGeom>
        </p:spPr>
      </p:pic>
      <p:sp>
        <p:nvSpPr>
          <p:cNvPr id="9" name="Símbolo de &quot;Não Permitido&quot; 8">
            <a:extLst>
              <a:ext uri="{FF2B5EF4-FFF2-40B4-BE49-F238E27FC236}">
                <a16:creationId xmlns:a16="http://schemas.microsoft.com/office/drawing/2014/main" xmlns="" id="{D57FCD6D-8D3A-55FC-4BD4-0E673C97B4BF}"/>
              </a:ext>
            </a:extLst>
          </p:cNvPr>
          <p:cNvSpPr/>
          <p:nvPr/>
        </p:nvSpPr>
        <p:spPr>
          <a:xfrm>
            <a:off x="3549402" y="3428998"/>
            <a:ext cx="2611252" cy="3046988"/>
          </a:xfrm>
          <a:prstGeom prst="noSmoking">
            <a:avLst>
              <a:gd name="adj" fmla="val 6901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11" name="Imagem 10" descr="Uma imagem contendo pessoa, homem, janela, mulher&#10;&#10;Descrição gerada automaticamente">
            <a:extLst>
              <a:ext uri="{FF2B5EF4-FFF2-40B4-BE49-F238E27FC236}">
                <a16:creationId xmlns:a16="http://schemas.microsoft.com/office/drawing/2014/main" xmlns="" id="{45919099-9CF8-CC66-026B-4A57E34D1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655" y="1671265"/>
            <a:ext cx="5807037" cy="508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9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530C8DD-45CA-0849-7113-C6B4ACCFF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16F62E6F-D80F-ADCF-AAB7-D44667C011A4}"/>
              </a:ext>
            </a:extLst>
          </p:cNvPr>
          <p:cNvSpPr txBox="1"/>
          <p:nvPr/>
        </p:nvSpPr>
        <p:spPr>
          <a:xfrm>
            <a:off x="101601" y="57138"/>
            <a:ext cx="5911273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 intermédio da Justificação, o pecador é visto por Deus como se não houvesse praticado transgressão alguma.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DEEF89C-CC14-42F7-CBCF-5B240B75D475}"/>
              </a:ext>
            </a:extLst>
          </p:cNvPr>
          <p:cNvSpPr txBox="1"/>
          <p:nvPr/>
        </p:nvSpPr>
        <p:spPr>
          <a:xfrm>
            <a:off x="6179123" y="57138"/>
            <a:ext cx="5911273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Dessa forma, fomos justificados e, por isso, temos plena paz com Deus por intermédio do nosso Senhor e Salvador Jesus Cristo (Rm 5.1).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C5ADDF1F-532A-D5C4-DAA2-095A2A2899C6}"/>
              </a:ext>
            </a:extLst>
          </p:cNvPr>
          <p:cNvSpPr txBox="1"/>
          <p:nvPr/>
        </p:nvSpPr>
        <p:spPr>
          <a:xfrm>
            <a:off x="6179123" y="2676658"/>
            <a:ext cx="5911272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Sendo, pois, justificados pela fé, temos paz com Deus por nosso Senhor Jesus Cristo;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Rm 5.1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7170" name="Picture 2" descr="A ordem de Deus não muda – Igreja Remanescente Dualista dos Primogênitos">
            <a:extLst>
              <a:ext uri="{FF2B5EF4-FFF2-40B4-BE49-F238E27FC236}">
                <a16:creationId xmlns:a16="http://schemas.microsoft.com/office/drawing/2014/main" xmlns="" id="{D932C62A-37D2-7458-7412-380E2ED38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1" y="2119241"/>
            <a:ext cx="5911272" cy="468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Homem e mulher se beijando&#10;&#10;Descrição gerada automaticamente com confiança baixa">
            <a:extLst>
              <a:ext uri="{FF2B5EF4-FFF2-40B4-BE49-F238E27FC236}">
                <a16:creationId xmlns:a16="http://schemas.microsoft.com/office/drawing/2014/main" xmlns="" id="{D02B863D-98B5-4C73-34DB-C240431BBE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533" y="4311293"/>
            <a:ext cx="2953862" cy="2489569"/>
          </a:xfrm>
          <a:prstGeom prst="rect">
            <a:avLst/>
          </a:prstGeom>
        </p:spPr>
      </p:pic>
      <p:pic>
        <p:nvPicPr>
          <p:cNvPr id="7172" name="Picture 4" descr="seta azul com a palavra fé em português brasileiro. tradução - fé">
            <a:extLst>
              <a:ext uri="{FF2B5EF4-FFF2-40B4-BE49-F238E27FC236}">
                <a16:creationId xmlns:a16="http://schemas.microsoft.com/office/drawing/2014/main" xmlns="" id="{54662CC4-F684-B29D-90A8-550AE2715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123" y="4311292"/>
            <a:ext cx="2955636" cy="2489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54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9799" y="2766218"/>
            <a:ext cx="1247159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II. 2. Regeneração. 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29049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6A1ECEA-E62B-BBD6-C63F-A183F908F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450B7A9-AF02-39BB-6FDF-3D880E73B750}"/>
              </a:ext>
            </a:extLst>
          </p:cNvPr>
          <p:cNvSpPr txBox="1"/>
          <p:nvPr/>
        </p:nvSpPr>
        <p:spPr>
          <a:xfrm>
            <a:off x="73894" y="46186"/>
            <a:ext cx="12044211" cy="14773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00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Para que a obra de Salvação, apresentada no Evangelho de João 3, se manifeste na vida do salvo, é necessário que ocorra a Regeneração, denominada de Novo Nascimento no mesmo capítulo (Jo 3.1-6).</a:t>
            </a:r>
            <a:endParaRPr kumimoji="0" lang="pt-BR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A4B92D58-50DF-8502-25CA-6FB24CAC1812}"/>
              </a:ext>
            </a:extLst>
          </p:cNvPr>
          <p:cNvSpPr txBox="1"/>
          <p:nvPr/>
        </p:nvSpPr>
        <p:spPr>
          <a:xfrm>
            <a:off x="73894" y="1560820"/>
            <a:ext cx="12044210" cy="526297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E havia entre os fariseus um homem chamado Nicodemos, príncipe dos judeus.</a:t>
            </a:r>
          </a:p>
          <a:p>
            <a:pPr lvl="0" algn="just">
              <a:defRPr/>
            </a:pP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Este foi ter de noite com Jesus e disse-lhe: Rabi, bem sabemos que és mestre vindo de Deus, porque ninguém pode fazer estes sinais que tu fazes, se Deus não for com ele.</a:t>
            </a:r>
          </a:p>
          <a:p>
            <a:pPr lvl="0" algn="just">
              <a:defRPr/>
            </a:pP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Jesus respondeu e disse-lhe: Na verdade, na verdade te digo que aquele que não nascer de novo não pode ver o Reino de Deus.</a:t>
            </a:r>
          </a:p>
          <a:p>
            <a:pPr lvl="0" algn="just">
              <a:defRPr/>
            </a:pP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Disse-lhe Nicodemos: Como pode um homem nascer, sendo velho? Porventura, pode tornar a entrar no ventre de sua mãe e nascer?</a:t>
            </a:r>
          </a:p>
          <a:p>
            <a:pPr lvl="0" algn="just">
              <a:defRPr/>
            </a:pP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Jesus respondeu: Na verdade, na verdade te digo que aquele que não nascer da água e do Espírito não pode entrar no Reino de Deus.</a:t>
            </a:r>
          </a:p>
          <a:p>
            <a:pPr lvl="0" algn="just">
              <a:defRPr/>
            </a:pP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O que é nascido da carne é carne, e o que é nascido do Espírito é espírito.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14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EF968C8-4037-1169-8562-F7B71D153ACC}"/>
              </a:ext>
            </a:extLst>
          </p:cNvPr>
          <p:cNvSpPr txBox="1"/>
          <p:nvPr/>
        </p:nvSpPr>
        <p:spPr>
          <a:xfrm>
            <a:off x="83129" y="92366"/>
            <a:ext cx="12025742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Uma pessoa que nasce de novo passa por um processo de transformação interior em que o coração sofre uma mudança radical por intermédio do Evangelho, mediante o poder do Espírito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16.7-11).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5FF702EE-55D2-343C-6920-C87CE08E315D}"/>
              </a:ext>
            </a:extLst>
          </p:cNvPr>
          <p:cNvSpPr txBox="1"/>
          <p:nvPr/>
        </p:nvSpPr>
        <p:spPr>
          <a:xfrm>
            <a:off x="83129" y="2330958"/>
            <a:ext cx="6326907" cy="4434676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pt-BR" sz="3200" dirty="0">
                <a:solidFill>
                  <a:srgbClr val="000000"/>
                </a:solidFill>
                <a:latin typeface="Georgia" panose="02040502050405020303" pitchFamily="18" charset="0"/>
              </a:rPr>
              <a:t>Mas, quando vier aquele Espírito da verdade, ele vos guiará em toda a verdade, porque não falará de si mesmo, mas dirá tudo o que tiver ouvido e vos anunciará o que há de vir.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16.13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8194" name="Picture 2" descr="O Papel do Espírito Santo Na Vida do Crente • Central da Oração">
            <a:extLst>
              <a:ext uri="{FF2B5EF4-FFF2-40B4-BE49-F238E27FC236}">
                <a16:creationId xmlns:a16="http://schemas.microsoft.com/office/drawing/2014/main" xmlns="" id="{A98C78F5-9216-3896-0FB2-561EFDF4C6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1" r="12114"/>
          <a:stretch/>
        </p:blipFill>
        <p:spPr bwMode="auto">
          <a:xfrm>
            <a:off x="6517986" y="2329893"/>
            <a:ext cx="5590885" cy="443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661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166CD62-5033-C43A-DDA0-189FE6E94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7B8E17A0-E27F-6D2C-0106-44A82736D1B1}"/>
              </a:ext>
            </a:extLst>
          </p:cNvPr>
          <p:cNvSpPr txBox="1"/>
          <p:nvPr/>
        </p:nvSpPr>
        <p:spPr>
          <a:xfrm>
            <a:off x="101601" y="57138"/>
            <a:ext cx="6916465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Essa obra é feita diretamente pelo Espírito Santo. Então, o pecador se torna filho de Deus, nova criatura que anda em novidade de vida </a:t>
            </a:r>
          </a:p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(Rm 8.16,17; 2 Co 5.17).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355D18A4-5E54-9D65-5482-6DFC4441F17B}"/>
              </a:ext>
            </a:extLst>
          </p:cNvPr>
          <p:cNvSpPr txBox="1"/>
          <p:nvPr/>
        </p:nvSpPr>
        <p:spPr>
          <a:xfrm>
            <a:off x="87655" y="2693596"/>
            <a:ext cx="6927270" cy="403187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mesmo Espírito testifica com o nosso espírito que somos filhos de Deus. E, se nós somos filhos, somos, logo, herdeiros também, herdeiros de Deus e coerdeiros de Cristo; se é certo que com ele padecemos, para que também com ele sejamos glorificados.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Rm 8.16, 17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Imagem 3" descr="Imagem em preto e branco de pessoa com os braços abertos&#10;&#10;Descrição gerada automaticamente com confiança baixa">
            <a:extLst>
              <a:ext uri="{FF2B5EF4-FFF2-40B4-BE49-F238E27FC236}">
                <a16:creationId xmlns:a16="http://schemas.microsoft.com/office/drawing/2014/main" xmlns="" id="{91B48A97-3C45-E15A-9896-A0DD0C4472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708" y="57138"/>
            <a:ext cx="4950691" cy="666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99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A814B45-E9E6-5FC4-9D37-86E204EFB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0297CE8D-8CE0-67D1-0262-2CCC9596D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7" r="18347"/>
          <a:stretch/>
        </p:blipFill>
        <p:spPr>
          <a:xfrm>
            <a:off x="55416" y="85726"/>
            <a:ext cx="4995581" cy="5927148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BA6028B4-608A-F29E-3F77-7CA0E0C2BF46}"/>
              </a:ext>
            </a:extLst>
          </p:cNvPr>
          <p:cNvSpPr txBox="1"/>
          <p:nvPr/>
        </p:nvSpPr>
        <p:spPr>
          <a:xfrm>
            <a:off x="5735777" y="168850"/>
            <a:ext cx="5911273" cy="245471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Uma vez que nascemos de novo, passamos a fazer parte da família de Deus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Hb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2.11).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CCC6FBC9-AE25-D69E-D523-D748F93E3A4B}"/>
              </a:ext>
            </a:extLst>
          </p:cNvPr>
          <p:cNvSpPr txBox="1"/>
          <p:nvPr/>
        </p:nvSpPr>
        <p:spPr>
          <a:xfrm>
            <a:off x="5735778" y="2673455"/>
            <a:ext cx="5911272" cy="408920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Porque, assim o que santifica como os que são santificados, são todos de um; por cuja causa não se envergonha de lhes chamar irmãos,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Hb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2.11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89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9799" y="2766218"/>
            <a:ext cx="1247159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II. 3. Santificação. 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0250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A491DF4-3360-FB14-6D38-20F4BC496017}"/>
              </a:ext>
            </a:extLst>
          </p:cNvPr>
          <p:cNvSpPr txBox="1"/>
          <p:nvPr/>
        </p:nvSpPr>
        <p:spPr>
          <a:xfrm>
            <a:off x="129306" y="101605"/>
            <a:ext cx="5883565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santificação é um aspecto da salvação como resultado da obra do Calvário de nosso Senhor Jesus.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C8A4128D-5A71-D993-E3BD-22BA50D7154D}"/>
              </a:ext>
            </a:extLst>
          </p:cNvPr>
          <p:cNvSpPr txBox="1"/>
          <p:nvPr/>
        </p:nvSpPr>
        <p:spPr>
          <a:xfrm>
            <a:off x="6179128" y="101605"/>
            <a:ext cx="5883565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Em primeiro lugar, por meio da Justificação e da Regeneração, somos santificados por Deus de maneira posicional, ou seja, imediatamente.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2" name="Picture 4" descr="Santificação – PIB Niterói">
            <a:extLst>
              <a:ext uri="{FF2B5EF4-FFF2-40B4-BE49-F238E27FC236}">
                <a16:creationId xmlns:a16="http://schemas.microsoft.com/office/drawing/2014/main" xmlns="" id="{E8F11CB5-3863-8925-2483-86223AB80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06" y="2163707"/>
            <a:ext cx="5883565" cy="459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 descr="Homem sentado no chão&#10;&#10;Descrição gerada automaticamente com confiança baixa">
            <a:extLst>
              <a:ext uri="{FF2B5EF4-FFF2-40B4-BE49-F238E27FC236}">
                <a16:creationId xmlns:a16="http://schemas.microsoft.com/office/drawing/2014/main" xmlns="" id="{9F4C813D-9597-1D19-7C8C-68E5BD8996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128" y="2656149"/>
            <a:ext cx="5883565" cy="410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80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7EC626D-C147-0F0A-98DB-9473F3FFE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7A63DBF-1D23-92EB-AE62-B2AC46F0C94E}"/>
              </a:ext>
            </a:extLst>
          </p:cNvPr>
          <p:cNvSpPr txBox="1"/>
          <p:nvPr/>
        </p:nvSpPr>
        <p:spPr>
          <a:xfrm>
            <a:off x="101602" y="57138"/>
            <a:ext cx="5809672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Em segundo lugar, somos santificados de maneira progressiva por meio do relacionamento com Cristo.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0978FD12-0F2E-E1C9-F372-76865103FAF9}"/>
              </a:ext>
            </a:extLst>
          </p:cNvPr>
          <p:cNvSpPr txBox="1"/>
          <p:nvPr/>
        </p:nvSpPr>
        <p:spPr>
          <a:xfrm>
            <a:off x="6012875" y="57138"/>
            <a:ext cx="6077522" cy="40318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Esse processo ocorrerá até o advento da nossa glorificação final por ocasião da transformação do nosso corpo no advento do Arrebatamento da Igreja, pois teremos um corpo semelhante ao de Jesus ressurreto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Fp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3.21).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0D53CB12-3DE8-6982-4277-2E077A5BE697}"/>
              </a:ext>
            </a:extLst>
          </p:cNvPr>
          <p:cNvSpPr txBox="1"/>
          <p:nvPr/>
        </p:nvSpPr>
        <p:spPr>
          <a:xfrm>
            <a:off x="6012875" y="4154475"/>
            <a:ext cx="6077521" cy="255454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que transformará o nosso corpo abatido, para ser conforme o seu corpo glorioso, segundo o seu eficaz poder de sujeitar também a si todas as coisas.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Fp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3.21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3" name="Picture 2" descr="Crescimento espiritual - Pregações e Estudos Bíblicos">
            <a:extLst>
              <a:ext uri="{FF2B5EF4-FFF2-40B4-BE49-F238E27FC236}">
                <a16:creationId xmlns:a16="http://schemas.microsoft.com/office/drawing/2014/main" xmlns="" id="{EF51C86E-EE71-F305-603B-75613EAC2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1" y="2119241"/>
            <a:ext cx="5809671" cy="4589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72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A0DECF4-AAE5-1BC5-D633-CD832CBAF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CB863B7B-DFE3-AACF-43B9-F46AA8422D23}"/>
              </a:ext>
            </a:extLst>
          </p:cNvPr>
          <p:cNvSpPr txBox="1"/>
          <p:nvPr/>
        </p:nvSpPr>
        <p:spPr>
          <a:xfrm>
            <a:off x="101601" y="83130"/>
            <a:ext cx="11951853" cy="107721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Portanto, a obra de salvação exposta no Evangelho de João é completa.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2050" name="Picture 2" descr="Todos os homens são escravos">
            <a:extLst>
              <a:ext uri="{FF2B5EF4-FFF2-40B4-BE49-F238E27FC236}">
                <a16:creationId xmlns:a16="http://schemas.microsoft.com/office/drawing/2014/main" xmlns="" id="{1CAE8B1E-C9B0-5BB5-0F06-B8528B013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1" y="2556306"/>
            <a:ext cx="4516581" cy="427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O Cristão não é mais escravo do pecado - Alimento Diário">
            <a:extLst>
              <a:ext uri="{FF2B5EF4-FFF2-40B4-BE49-F238E27FC236}">
                <a16:creationId xmlns:a16="http://schemas.microsoft.com/office/drawing/2014/main" xmlns="" id="{A82E8C69-0354-9A1E-6F71-D217CC435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891" y="2556305"/>
            <a:ext cx="3810000" cy="427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eta: Curva para Baixo 1">
            <a:extLst>
              <a:ext uri="{FF2B5EF4-FFF2-40B4-BE49-F238E27FC236}">
                <a16:creationId xmlns:a16="http://schemas.microsoft.com/office/drawing/2014/main" xmlns="" id="{0875A9F2-AE75-BC24-BB1E-92CBC59DC1CA}"/>
              </a:ext>
            </a:extLst>
          </p:cNvPr>
          <p:cNvSpPr/>
          <p:nvPr/>
        </p:nvSpPr>
        <p:spPr>
          <a:xfrm>
            <a:off x="1745673" y="1366982"/>
            <a:ext cx="5246254" cy="1274618"/>
          </a:xfrm>
          <a:prstGeom prst="curvedDown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" name="Seta: Curva para Baixo 2">
            <a:extLst>
              <a:ext uri="{FF2B5EF4-FFF2-40B4-BE49-F238E27FC236}">
                <a16:creationId xmlns:a16="http://schemas.microsoft.com/office/drawing/2014/main" xmlns="" id="{3915ABD4-B0BE-BC9D-9930-812DCB203392}"/>
              </a:ext>
            </a:extLst>
          </p:cNvPr>
          <p:cNvSpPr/>
          <p:nvPr/>
        </p:nvSpPr>
        <p:spPr>
          <a:xfrm>
            <a:off x="6991927" y="1366982"/>
            <a:ext cx="4188691" cy="1274618"/>
          </a:xfrm>
          <a:prstGeom prst="curvedDown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2054" name="Picture 6" descr="Amazon.com: Welcome Home To Heaven Jesus Christ Canvas Wall Art Print  Poster Picture Modern Office Home Room Decor 12x16inchs(30x40cm): Posters &amp;  Prints">
            <a:extLst>
              <a:ext uri="{FF2B5EF4-FFF2-40B4-BE49-F238E27FC236}">
                <a16:creationId xmlns:a16="http://schemas.microsoft.com/office/drawing/2014/main" xmlns="" id="{E861DF0A-8383-64F1-11A0-908FB0A61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000" y="2542309"/>
            <a:ext cx="3216454" cy="427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61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2415236"/>
            <a:ext cx="1104900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III – PROMESSA E PERSEVERANÇA NA SALVAÇÃO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934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98537" y="2766218"/>
            <a:ext cx="13389074" cy="1325563"/>
          </a:xfrm>
        </p:spPr>
        <p:txBody>
          <a:bodyPr>
            <a:noAutofit/>
          </a:bodyPr>
          <a:lstStyle/>
          <a:p>
            <a:pPr algn="ctr"/>
            <a:r>
              <a:rPr lang="pt-BR" sz="72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</a:t>
            </a:r>
            <a:r>
              <a:rPr lang="pt-BR" sz="72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. </a:t>
            </a:r>
            <a:r>
              <a:rPr lang="pt-BR" sz="72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1. A base da promessa de salvação é Cristo. </a:t>
            </a:r>
          </a:p>
        </p:txBody>
      </p:sp>
    </p:spTree>
    <p:extLst>
      <p:ext uri="{BB962C8B-B14F-4D97-AF65-F5344CB8AC3E}">
        <p14:creationId xmlns:p14="http://schemas.microsoft.com/office/powerpoint/2010/main" val="39151710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C8A4128D-5A71-D993-E3BD-22BA50D7154D}"/>
              </a:ext>
            </a:extLst>
          </p:cNvPr>
          <p:cNvSpPr txBox="1"/>
          <p:nvPr/>
        </p:nvSpPr>
        <p:spPr>
          <a:xfrm>
            <a:off x="92366" y="73898"/>
            <a:ext cx="4673598" cy="187743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29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João 3 mostra, com clareza, que o nosso Senhor é o centro da promessa de nossa salvação. </a:t>
            </a:r>
            <a:endParaRPr kumimoji="0" lang="pt-BR" sz="2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04D0A0C5-D7BE-61DC-7218-2316E7FA1F75}"/>
              </a:ext>
            </a:extLst>
          </p:cNvPr>
          <p:cNvSpPr txBox="1"/>
          <p:nvPr/>
        </p:nvSpPr>
        <p:spPr>
          <a:xfrm>
            <a:off x="4858327" y="2259787"/>
            <a:ext cx="7241307" cy="452431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Mas devemos sempre dar graças a Deus, por vós, irmãos amados do Senhor, por vos ter Deus elegido desde o princípio para a salvação, em santificação do Espírito e fé da verdade, para o que, pelo nosso evangelho, vos chamou, para alcançardes a glória de nosso Senhor Jesus Cristo.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Ts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2.13,14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B73D36A-C974-E339-F667-7629970C09B3}"/>
              </a:ext>
            </a:extLst>
          </p:cNvPr>
          <p:cNvSpPr txBox="1"/>
          <p:nvPr/>
        </p:nvSpPr>
        <p:spPr>
          <a:xfrm>
            <a:off x="4858327" y="73898"/>
            <a:ext cx="7241309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Deus escolheu um povo dentre pessoas pecadoras que se arrependeram e creram em Jesus Cristo como Senhor e Salvador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Ef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1.4; 2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Ts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2.13,14).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3074" name="Picture 2" descr="Jesus In Heaven - AI Generated Artwork - NightCafe Creator">
            <a:extLst>
              <a:ext uri="{FF2B5EF4-FFF2-40B4-BE49-F238E27FC236}">
                <a16:creationId xmlns:a16="http://schemas.microsoft.com/office/drawing/2014/main" xmlns="" id="{49497A14-9357-8431-1F7E-FC50F0CDDB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0" r="17523"/>
          <a:stretch/>
        </p:blipFill>
        <p:spPr bwMode="auto">
          <a:xfrm>
            <a:off x="92364" y="1951334"/>
            <a:ext cx="4673598" cy="483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88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B67C9F1-62C8-DA1F-0AB3-60BBFF601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49BA441B-7554-C413-76D3-0A62DEDF7DC9}"/>
              </a:ext>
            </a:extLst>
          </p:cNvPr>
          <p:cNvSpPr txBox="1"/>
          <p:nvPr/>
        </p:nvSpPr>
        <p:spPr>
          <a:xfrm>
            <a:off x="129306" y="83134"/>
            <a:ext cx="5883565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Logo, a Igreja de Cristo, o povo de Deus, é constituída de pessoas unidas ao Senhor Jesus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Ef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1.9,10).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4566A7D2-53D4-8D05-1EA1-8DF22CC754A8}"/>
              </a:ext>
            </a:extLst>
          </p:cNvPr>
          <p:cNvSpPr txBox="1"/>
          <p:nvPr/>
        </p:nvSpPr>
        <p:spPr>
          <a:xfrm>
            <a:off x="129306" y="2224438"/>
            <a:ext cx="5883565" cy="452431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descobrindo-nos o mistério da sua vontade, segundo o seu beneplácito, que propusera em si mesmo, de tornar a congregar em Cristo todas as coisas, na dispensação da plenitude dos tempos, tanto as que estão nos céus como as que estão na terra;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Ef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1.9,10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B03F1429-09CA-812E-BCE5-3E5742515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9130" y="83133"/>
            <a:ext cx="5883563" cy="666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90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0C9A4C6F-80E8-499D-AC82-F0F46B223C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2" r="26302"/>
          <a:stretch/>
        </p:blipFill>
        <p:spPr>
          <a:xfrm>
            <a:off x="55416" y="85726"/>
            <a:ext cx="4995581" cy="5927148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5255491" y="85726"/>
            <a:ext cx="6606252" cy="32719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Assim, fazemos parte do Corpo de Cristo e isso só é possível por causa da obra consumada no Calvário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Ef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1.7). </a:t>
            </a:r>
            <a:endParaRPr lang="pt-BR" sz="32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2F4B5E03-312C-D2D0-2838-0EFFBBBE194B}"/>
              </a:ext>
            </a:extLst>
          </p:cNvPr>
          <p:cNvSpPr txBox="1"/>
          <p:nvPr/>
        </p:nvSpPr>
        <p:spPr>
          <a:xfrm>
            <a:off x="5255491" y="3429000"/>
            <a:ext cx="6606252" cy="327196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Em quem temos a redenção pelo seu sangue, a remissão das ofensas, segundo as riquezas da sua graça,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Ef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1.7</a:t>
            </a:r>
            <a:endParaRPr lang="pt-BR" sz="32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87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9799" y="2766218"/>
            <a:ext cx="1247159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III. 2. A Apostasia Individual. </a:t>
            </a:r>
          </a:p>
        </p:txBody>
      </p:sp>
    </p:spTree>
    <p:extLst>
      <p:ext uri="{BB962C8B-B14F-4D97-AF65-F5344CB8AC3E}">
        <p14:creationId xmlns:p14="http://schemas.microsoft.com/office/powerpoint/2010/main" val="28815576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1580C0A-5AFA-4989-8443-D2DDF98CB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6CA8E29-F61B-C754-4962-1F436DD43E0D}"/>
              </a:ext>
            </a:extLst>
          </p:cNvPr>
          <p:cNvSpPr txBox="1"/>
          <p:nvPr/>
        </p:nvSpPr>
        <p:spPr>
          <a:xfrm>
            <a:off x="129306" y="83130"/>
            <a:ext cx="5966694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Nas Escrituras também encontramos uma grande advertência concernente à promessa da Salvação.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3BA92D28-9C12-56C5-B6AF-1AC8116B533F}"/>
              </a:ext>
            </a:extLst>
          </p:cNvPr>
          <p:cNvSpPr txBox="1"/>
          <p:nvPr/>
        </p:nvSpPr>
        <p:spPr>
          <a:xfrm>
            <a:off x="6280727" y="83130"/>
            <a:ext cx="5781966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Bíblia nos mostra que a salvação não é incondicional, pois as pessoas podem resisti-la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3.18-20).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10242" name="Picture 2" descr="Rejeitar Paulo significa Rejeitar Cristo">
            <a:extLst>
              <a:ext uri="{FF2B5EF4-FFF2-40B4-BE49-F238E27FC236}">
                <a16:creationId xmlns:a16="http://schemas.microsoft.com/office/drawing/2014/main" xmlns="" id="{95C606A4-0E83-7380-C717-F6A1E0626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727" y="2145232"/>
            <a:ext cx="5781966" cy="462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SINTRAPAV-SP ALERTA: CUIDADO COM OS GOLPES NO MOMENTO DA RESCISÃO -  SINTRAPAV-SP">
            <a:extLst>
              <a:ext uri="{FF2B5EF4-FFF2-40B4-BE49-F238E27FC236}">
                <a16:creationId xmlns:a16="http://schemas.microsoft.com/office/drawing/2014/main" xmlns="" id="{311431F7-F3D1-56EA-949D-F8FC2833F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06" y="2145232"/>
            <a:ext cx="6005534" cy="462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13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F4153A9-70AB-053B-6E42-9C2CC64E4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F0B9E0B0-BAB2-031C-1C79-81A873577D96}"/>
              </a:ext>
            </a:extLst>
          </p:cNvPr>
          <p:cNvSpPr txBox="1"/>
          <p:nvPr/>
        </p:nvSpPr>
        <p:spPr>
          <a:xfrm>
            <a:off x="83129" y="92366"/>
            <a:ext cx="12025742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E, também, mostra que os que a receberam, experimentaram o amor e o perdão de Deus, podem romper esse relacionamento, rejeitando por completo os ensinos fundamentais revelados na Palavra de Deus (apostasia doutrinária), bem como tornando-se novamente escravos da prática do pecado (apostasia moral).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3" name="Imagem 2" descr="Homem sentado no chão&#10;&#10;Descrição gerada automaticamente com confiança baixa">
            <a:extLst>
              <a:ext uri="{FF2B5EF4-FFF2-40B4-BE49-F238E27FC236}">
                <a16:creationId xmlns:a16="http://schemas.microsoft.com/office/drawing/2014/main" xmlns="" id="{0385D136-7D37-DD68-DDD0-FB7FD4BE6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9" y="2724727"/>
            <a:ext cx="5237018" cy="4040907"/>
          </a:xfrm>
          <a:prstGeom prst="rect">
            <a:avLst/>
          </a:prstGeom>
        </p:spPr>
      </p:pic>
      <p:pic>
        <p:nvPicPr>
          <p:cNvPr id="4" name="Picture 4" descr="Padre Léo - 0203 - Escravo do Pecado - YouTube">
            <a:extLst>
              <a:ext uri="{FF2B5EF4-FFF2-40B4-BE49-F238E27FC236}">
                <a16:creationId xmlns:a16="http://schemas.microsoft.com/office/drawing/2014/main" xmlns="" id="{A57C76F4-65D6-711B-F636-7E2978E23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854" y="2724728"/>
            <a:ext cx="5237017" cy="4043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ta: para a Direita 5">
            <a:extLst>
              <a:ext uri="{FF2B5EF4-FFF2-40B4-BE49-F238E27FC236}">
                <a16:creationId xmlns:a16="http://schemas.microsoft.com/office/drawing/2014/main" xmlns="" id="{EA82C866-00BB-32B3-C219-6260F66DCF40}"/>
              </a:ext>
            </a:extLst>
          </p:cNvPr>
          <p:cNvSpPr/>
          <p:nvPr/>
        </p:nvSpPr>
        <p:spPr>
          <a:xfrm>
            <a:off x="5320147" y="4276436"/>
            <a:ext cx="1551707" cy="1016000"/>
          </a:xfrm>
          <a:prstGeom prst="righ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23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9D5C8CA-60C5-2FA2-350A-24E61BC3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B1D25BFE-452C-9A1C-0FAF-6CBA7E6D3A9F}"/>
              </a:ext>
            </a:extLst>
          </p:cNvPr>
          <p:cNvSpPr txBox="1"/>
          <p:nvPr/>
        </p:nvSpPr>
        <p:spPr>
          <a:xfrm>
            <a:off x="129306" y="83130"/>
            <a:ext cx="5578767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isso denominamos “apostasia”, que implica uma rebelião contra Deus, abandono proposital da fé que uma vez nos foi entregue.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B45D69A8-AABB-CCFF-5DCA-20CE52E5614B}"/>
              </a:ext>
            </a:extLst>
          </p:cNvPr>
          <p:cNvSpPr txBox="1"/>
          <p:nvPr/>
        </p:nvSpPr>
        <p:spPr>
          <a:xfrm>
            <a:off x="5791200" y="83130"/>
            <a:ext cx="6271493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Há diversos registros bíblicos que confirmam essa possibilidade (At 14.21,22; 1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Tm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6.10-12;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Hb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2.1-3).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CF2B0C4-67EE-A12E-00C9-1684094EB1AA}"/>
              </a:ext>
            </a:extLst>
          </p:cNvPr>
          <p:cNvSpPr txBox="1"/>
          <p:nvPr/>
        </p:nvSpPr>
        <p:spPr>
          <a:xfrm>
            <a:off x="5791199" y="1735914"/>
            <a:ext cx="6271494" cy="501675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E, tendo anunciado o evangelho naquela cidade e feito muitos discípulos, voltaram para Listra, e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Icônio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e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Antioquia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confirmando o ânimo dos discípulos, exortando-os a permanecer na fé, pois que por muitas tribulações nos importa entrar no Reino de Deus. </a:t>
            </a:r>
          </a:p>
          <a:p>
            <a:pPr lvl="0" algn="ctr"/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 14.21,22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Picture 2" descr="Andar, Homem, Jovem, Isolado">
            <a:extLst>
              <a:ext uri="{FF2B5EF4-FFF2-40B4-BE49-F238E27FC236}">
                <a16:creationId xmlns:a16="http://schemas.microsoft.com/office/drawing/2014/main" xmlns="" id="{5ECDD9E2-BBD5-6937-78C0-BAA3D98C4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930" y="3747568"/>
            <a:ext cx="1547444" cy="154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D3CFBAB9-9581-C866-24F1-E0BD6C45CD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055" y="3244019"/>
            <a:ext cx="2677677" cy="255454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2F678CDD-0992-1D7C-EFFA-89CB1AB9DC4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246"/>
          <a:stretch/>
        </p:blipFill>
        <p:spPr>
          <a:xfrm>
            <a:off x="0" y="3327143"/>
            <a:ext cx="1689265" cy="207324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71C67552-2E18-C223-C6AE-DC5D37A0379D}"/>
              </a:ext>
            </a:extLst>
          </p:cNvPr>
          <p:cNvSpPr txBox="1"/>
          <p:nvPr/>
        </p:nvSpPr>
        <p:spPr>
          <a:xfrm>
            <a:off x="181057" y="2720799"/>
            <a:ext cx="1327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Georgia" panose="02040502050405020303" pitchFamily="18" charset="0"/>
              </a:rPr>
              <a:t>Mundo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F9772443-AEC2-2AD4-5E30-8E2FE2158181}"/>
              </a:ext>
            </a:extLst>
          </p:cNvPr>
          <p:cNvSpPr txBox="1"/>
          <p:nvPr/>
        </p:nvSpPr>
        <p:spPr>
          <a:xfrm>
            <a:off x="4028066" y="2720799"/>
            <a:ext cx="1327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Georgia" panose="02040502050405020303" pitchFamily="18" charset="0"/>
              </a:rPr>
              <a:t>Deus </a:t>
            </a:r>
          </a:p>
        </p:txBody>
      </p:sp>
    </p:spTree>
    <p:extLst>
      <p:ext uri="{BB962C8B-B14F-4D97-AF65-F5344CB8AC3E}">
        <p14:creationId xmlns:p14="http://schemas.microsoft.com/office/powerpoint/2010/main" val="394256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7.40741E-7 L -0.07917 -0.0092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58" y="-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2" grpId="0" animBg="1"/>
      <p:bldP spid="8" grpId="0"/>
      <p:bldP spid="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9799" y="2766218"/>
            <a:ext cx="1247159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III. 3. A Promessa e a Segurança da Salvação. </a:t>
            </a:r>
          </a:p>
        </p:txBody>
      </p:sp>
    </p:spTree>
    <p:extLst>
      <p:ext uri="{BB962C8B-B14F-4D97-AF65-F5344CB8AC3E}">
        <p14:creationId xmlns:p14="http://schemas.microsoft.com/office/powerpoint/2010/main" val="30959763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A491DF4-3360-FB14-6D38-20F4BC496017}"/>
              </a:ext>
            </a:extLst>
          </p:cNvPr>
          <p:cNvSpPr txBox="1"/>
          <p:nvPr/>
        </p:nvSpPr>
        <p:spPr>
          <a:xfrm>
            <a:off x="129306" y="92370"/>
            <a:ext cx="5883565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promessa de Salvação também nos traz uma consoladora certeza, aquela mesma que o apóstolo Paulo escreveu: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C8A4128D-5A71-D993-E3BD-22BA50D7154D}"/>
              </a:ext>
            </a:extLst>
          </p:cNvPr>
          <p:cNvSpPr txBox="1"/>
          <p:nvPr/>
        </p:nvSpPr>
        <p:spPr>
          <a:xfrm>
            <a:off x="6179128" y="92370"/>
            <a:ext cx="5883565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ensino bíblico do Novo Testamento afirma que, ao passar pela morte, o salvo já está imediatamente com Cristo.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49386D3-7FDD-51CF-7087-4A06AC41D6F0}"/>
              </a:ext>
            </a:extLst>
          </p:cNvPr>
          <p:cNvSpPr txBox="1"/>
          <p:nvPr/>
        </p:nvSpPr>
        <p:spPr>
          <a:xfrm>
            <a:off x="129306" y="2774054"/>
            <a:ext cx="5883565" cy="392126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pt-BR" sz="34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“Mas de ambos os lados estou em aperto, tendo desejo de partir e estar com Cristo, porque isto é ainda muito melhor” (</a:t>
            </a:r>
            <a:r>
              <a:rPr lang="pt-BR" sz="34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Fp</a:t>
            </a:r>
            <a:r>
              <a:rPr lang="pt-BR" sz="34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1.23). </a:t>
            </a:r>
            <a:endParaRPr kumimoji="0" lang="pt-BR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5" name="Imagem 4" descr="Uma imagem contendo pessoa, homem, janela, mulher&#10;&#10;Descrição gerada automaticamente">
            <a:extLst>
              <a:ext uri="{FF2B5EF4-FFF2-40B4-BE49-F238E27FC236}">
                <a16:creationId xmlns:a16="http://schemas.microsoft.com/office/drawing/2014/main" xmlns="" id="{7D616A46-81E9-76AA-A57F-49F50217B5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127" y="2154473"/>
            <a:ext cx="5883565" cy="457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72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A491DF4-3360-FB14-6D38-20F4BC496017}"/>
              </a:ext>
            </a:extLst>
          </p:cNvPr>
          <p:cNvSpPr txBox="1"/>
          <p:nvPr/>
        </p:nvSpPr>
        <p:spPr>
          <a:xfrm>
            <a:off x="129306" y="83134"/>
            <a:ext cx="11933388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Assim, os que creem em Cristo, se submetem a Ele como o seu Senhor e, mediante um relacionamento pessoal com Cristo, estão definitivamente seguros para a vida eterna (1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5.13).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AEF2F29B-1D30-D711-020B-DDAAA557FDF7}"/>
              </a:ext>
            </a:extLst>
          </p:cNvPr>
          <p:cNvSpPr txBox="1"/>
          <p:nvPr/>
        </p:nvSpPr>
        <p:spPr>
          <a:xfrm>
            <a:off x="129306" y="1707203"/>
            <a:ext cx="11933387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Estas coisas vos escrevi, para que saibais que tendes a vida eterna e para que creiais no nome do Filho de Deus.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5.13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13314" name="Picture 2" descr="Caught Up to Meet Him in the Clouds">
            <a:extLst>
              <a:ext uri="{FF2B5EF4-FFF2-40B4-BE49-F238E27FC236}">
                <a16:creationId xmlns:a16="http://schemas.microsoft.com/office/drawing/2014/main" xmlns="" id="{86CC61CA-5B6C-3F4C-6AFF-2E7AC4902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838830"/>
            <a:ext cx="5966693" cy="399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Homem sentado no chão&#10;&#10;Descrição gerada automaticamente com confiança média">
            <a:extLst>
              <a:ext uri="{FF2B5EF4-FFF2-40B4-BE49-F238E27FC236}">
                <a16:creationId xmlns:a16="http://schemas.microsoft.com/office/drawing/2014/main" xmlns="" id="{B20738E6-8ABA-676C-B9A0-281D62C68A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06" y="2838830"/>
            <a:ext cx="4636658" cy="4019170"/>
          </a:xfrm>
          <a:prstGeom prst="rect">
            <a:avLst/>
          </a:prstGeom>
        </p:spPr>
      </p:pic>
      <p:sp>
        <p:nvSpPr>
          <p:cNvPr id="8" name="Seta: para a Direita 7">
            <a:extLst>
              <a:ext uri="{FF2B5EF4-FFF2-40B4-BE49-F238E27FC236}">
                <a16:creationId xmlns:a16="http://schemas.microsoft.com/office/drawing/2014/main" xmlns="" id="{4A581A5E-2083-FE72-0A91-7631B44365E9}"/>
              </a:ext>
            </a:extLst>
          </p:cNvPr>
          <p:cNvSpPr/>
          <p:nvPr/>
        </p:nvSpPr>
        <p:spPr>
          <a:xfrm>
            <a:off x="4765964" y="4331855"/>
            <a:ext cx="1256145" cy="1077218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973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56193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CONCLUSÃO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620EEFC6-B208-4AA0-AA80-D64B252A0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9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xmlns="" id="{89B273CF-A945-4219-FC21-849EC6CA7189}"/>
              </a:ext>
            </a:extLst>
          </p:cNvPr>
          <p:cNvSpPr/>
          <p:nvPr/>
        </p:nvSpPr>
        <p:spPr>
          <a:xfrm>
            <a:off x="511855" y="443345"/>
            <a:ext cx="11168290" cy="5735781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600" dirty="0">
                <a:solidFill>
                  <a:schemeClr val="bg1"/>
                </a:solidFill>
                <a:latin typeface="Georgia" panose="02040502050405020303" pitchFamily="18" charset="0"/>
              </a:rPr>
              <a:t>A Promessa da Salvação nos lembra de que não podemos descuidar da nossa conduta diante de Deus e do mundo. A salvação, em primeiro lugar, depende de Deus, que estende sua mão ao pecador perdido. Mas também é necessário que o ser humano aceite humildemente o amor e a graça de Deus em seu favor. Quem crê em Jesus é salvo, mas quem o rejeita permanece perdido em delitos e pecados (</a:t>
            </a:r>
            <a:r>
              <a:rPr lang="pt-BR" sz="3600" dirty="0" err="1">
                <a:solidFill>
                  <a:schemeClr val="bg1"/>
                </a:solidFill>
                <a:latin typeface="Georgia" panose="02040502050405020303" pitchFamily="18" charset="0"/>
              </a:rPr>
              <a:t>Ef</a:t>
            </a:r>
            <a:r>
              <a:rPr lang="pt-BR" sz="3600" dirty="0">
                <a:solidFill>
                  <a:schemeClr val="bg1"/>
                </a:solidFill>
                <a:latin typeface="Georgia" panose="02040502050405020303" pitchFamily="18" charset="0"/>
              </a:rPr>
              <a:t> 2.1).</a:t>
            </a:r>
          </a:p>
        </p:txBody>
      </p:sp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xmlns="" id="{8DFF5D87-DEDC-3901-80DD-9A4A51F685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54224">
            <a:off x="503418" y="5971603"/>
            <a:ext cx="582397" cy="58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354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276621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66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REVISANDO O CONTEÚDO</a:t>
            </a:r>
            <a:endParaRPr lang="pt-BR" sz="66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2EC8DE3B-5334-4FA6-8106-A478E2385E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6" y="4423849"/>
            <a:ext cx="778565" cy="778565"/>
          </a:xfrm>
          <a:prstGeom prst="rect">
            <a:avLst/>
          </a:prstGeom>
          <a:noFill/>
        </p:spPr>
      </p:pic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EE5FE7F6-DCC8-49E2-A7C8-D86780C5AE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88" y="1207331"/>
            <a:ext cx="1226819" cy="122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0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45" y="907134"/>
            <a:ext cx="11730182" cy="1627072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effectLst/>
                <a:latin typeface="+mn-lt"/>
              </a:rPr>
              <a:t>1.  Quais são as duas realidades que se apresentam na promessa de salvação?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3AE5429F-791B-4BE7-84AE-F2DB595F7849}"/>
              </a:ext>
            </a:extLst>
          </p:cNvPr>
          <p:cNvSpPr txBox="1"/>
          <p:nvPr/>
        </p:nvSpPr>
        <p:spPr>
          <a:xfrm>
            <a:off x="1120597" y="2754642"/>
            <a:ext cx="976607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rgbClr val="C55A11"/>
                </a:solidFill>
              </a:rPr>
              <a:t>Essa preciosa promessa traz duas realidades: 1) a de quem crê não será condenado (</a:t>
            </a:r>
            <a:r>
              <a:rPr lang="pt-BR" sz="3600" dirty="0" err="1">
                <a:solidFill>
                  <a:srgbClr val="C55A11"/>
                </a:solidFill>
              </a:rPr>
              <a:t>Jo</a:t>
            </a:r>
            <a:r>
              <a:rPr lang="pt-BR" sz="3600" dirty="0">
                <a:solidFill>
                  <a:srgbClr val="C55A11"/>
                </a:solidFill>
              </a:rPr>
              <a:t> 3.18); 2) a de quem não crê já está condenado (</a:t>
            </a:r>
            <a:r>
              <a:rPr lang="pt-BR" sz="3600" dirty="0" err="1">
                <a:solidFill>
                  <a:srgbClr val="C55A11"/>
                </a:solidFill>
              </a:rPr>
              <a:t>Jo</a:t>
            </a:r>
            <a:r>
              <a:rPr lang="pt-BR" sz="3600" dirty="0">
                <a:solidFill>
                  <a:srgbClr val="C55A11"/>
                </a:solidFill>
              </a:rPr>
              <a:t> 3.18). Logo, a salvação é um maravilhoso presente de Deus para todos os que creem em seu Filho.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E2F1D8C3-D615-4181-949D-7B68B9EBE2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51" y="5837400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48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62" y="1291565"/>
            <a:ext cx="11901267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2.  Qual é a base da obra de salvação?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8563ABF3-47EB-4F62-A938-0B2FD38E26DA}"/>
              </a:ext>
            </a:extLst>
          </p:cNvPr>
          <p:cNvSpPr txBox="1"/>
          <p:nvPr/>
        </p:nvSpPr>
        <p:spPr>
          <a:xfrm>
            <a:off x="325428" y="2744428"/>
            <a:ext cx="115411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A obra de salvação tem como base a entrega do Filho de Deus como </a:t>
            </a:r>
            <a:r>
              <a:rPr lang="pt-BR" sz="3200" dirty="0" err="1">
                <a:solidFill>
                  <a:schemeClr val="accent2">
                    <a:lumMod val="75000"/>
                  </a:schemeClr>
                </a:solidFill>
              </a:rPr>
              <a:t>aquEle</a:t>
            </a:r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 que pagou o preço do pecado.</a:t>
            </a: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CFF0CF03-6295-42C7-B7D8-BAC2C2855E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47" y="5778142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6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43" y="1049381"/>
            <a:ext cx="11836913" cy="945075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3. Na justificação, como o pecador é visto por Deus?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1188997" y="3164566"/>
            <a:ext cx="98140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Por intermédio da Justificação, o pecador é visto por Deus como se não houvesse praticado transgressão alguma.</a:t>
            </a:r>
            <a:endParaRPr lang="pt-BR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552A30B8-0165-4E72-B203-B2B93FB040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51" y="5679309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6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36" y="1000731"/>
            <a:ext cx="11971928" cy="1325563"/>
          </a:xfrm>
        </p:spPr>
        <p:txBody>
          <a:bodyPr>
            <a:noAutofit/>
          </a:bodyPr>
          <a:lstStyle/>
          <a:p>
            <a:pPr algn="ctr"/>
            <a:r>
              <a:rPr lang="pt-BR" b="1" i="0" dirty="0">
                <a:solidFill>
                  <a:srgbClr val="000000"/>
                </a:solidFill>
                <a:effectLst/>
                <a:latin typeface="+mn-lt"/>
              </a:rPr>
              <a:t>4. Quais os dois tipos de santificação, conforme nos ensina a lição?</a:t>
            </a:r>
            <a:endParaRPr lang="pt-BR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986390" y="3271494"/>
            <a:ext cx="102192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Santificação posicional e santificação progressiva.</a:t>
            </a:r>
          </a:p>
        </p:txBody>
      </p:sp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xmlns="" id="{214FCDEB-EA4C-4DC4-B318-95790DABD4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51" y="5642091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7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903572"/>
            <a:ext cx="11369964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dirty="0">
                <a:solidFill>
                  <a:srgbClr val="000000"/>
                </a:solidFill>
                <a:latin typeface="+mn-lt"/>
              </a:rPr>
              <a:t>5. Cite textos bíblicos que apresentem a possibilidade da apostasia individual na vida de um salvo.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1065082" y="3241806"/>
            <a:ext cx="10052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Atos 14.21,22; 1 Timóteo 6.10-12 e Hebreus 2.1-3.</a:t>
            </a: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83D8EEDB-6C86-4F93-9F15-3F144CAEDD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901" y="6191875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64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F6981A9D-0CC9-3650-3D47-FBFCD0099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B5B1415F-E4BC-51F1-216B-AEC25D6D7D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4491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h8gwPkgb7i_mcA6ix0YGEw&quot;,&quot;gi&quot;:&quot;baLuB68bWltfw5SejOjx7w&quot;,&quot;ti&quot;:&quot;characters&quot;,&quot;vs&quot;:{&quot;f&quot;:[833,810],&quot;i&quot;:{&quot;d&quot;:&quot;h8gwPkgb7i_mcA6ix0YGEw&quot;,&quot;p&quot;:true}}}"/>
</p:tagLst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56780</TotalTime>
  <Words>2670</Words>
  <Application>Microsoft Office PowerPoint</Application>
  <PresentationFormat>Widescreen</PresentationFormat>
  <Paragraphs>165</Paragraphs>
  <Slides>59</Slides>
  <Notes>33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59</vt:i4>
      </vt:variant>
    </vt:vector>
  </HeadingPairs>
  <TitlesOfParts>
    <vt:vector size="68" baseType="lpstr">
      <vt:lpstr>Aptos</vt:lpstr>
      <vt:lpstr>Arial</vt:lpstr>
      <vt:lpstr>Bernard MT Condensed</vt:lpstr>
      <vt:lpstr>Calibri</vt:lpstr>
      <vt:lpstr>Calibri Light</vt:lpstr>
      <vt:lpstr>Georgia</vt:lpstr>
      <vt:lpstr>Poppins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I) Explicar biblicamente a promessa da salvação;   II) Mostrar a natureza da promessa da salvação;   III) Refletir a respeito da importância da promessa da salvação e a perseverança nela.</vt:lpstr>
      <vt:lpstr>Apresentação do PowerPoint</vt:lpstr>
      <vt:lpstr>Apresentação do PowerPoint</vt:lpstr>
      <vt:lpstr>Apresentação do PowerPoint</vt:lpstr>
      <vt:lpstr> INTRODUÇÃO</vt:lpstr>
      <vt:lpstr>Apresentação do PowerPoint</vt:lpstr>
      <vt:lpstr>Apresentação do PowerPoint</vt:lpstr>
      <vt:lpstr>I – A PROMESSA DA SALVAÇÃO </vt:lpstr>
      <vt:lpstr>I.1. Uma maravilhosa salvação.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I. 2. A obra de salvação. </vt:lpstr>
      <vt:lpstr>Apresentação do PowerPoint</vt:lpstr>
      <vt:lpstr>Apresentação do PowerPoint</vt:lpstr>
      <vt:lpstr> I. 3. O Salvador</vt:lpstr>
      <vt:lpstr>Apresentação do PowerPoint</vt:lpstr>
      <vt:lpstr>Apresentação do PowerPoint</vt:lpstr>
      <vt:lpstr>Apresentação do PowerPoint</vt:lpstr>
      <vt:lpstr>II - A NATUREZA DA PROMESSA DE SALVAÇÃO</vt:lpstr>
      <vt:lpstr>II. 1. Justificação</vt:lpstr>
      <vt:lpstr>Apresentação do PowerPoint</vt:lpstr>
      <vt:lpstr>Apresentação do PowerPoint</vt:lpstr>
      <vt:lpstr>Apresentação do PowerPoint</vt:lpstr>
      <vt:lpstr>II. 2. Regeneração. </vt:lpstr>
      <vt:lpstr>Apresentação do PowerPoint</vt:lpstr>
      <vt:lpstr>Apresentação do PowerPoint</vt:lpstr>
      <vt:lpstr>Apresentação do PowerPoint</vt:lpstr>
      <vt:lpstr>Apresentação do PowerPoint</vt:lpstr>
      <vt:lpstr>II. 3. Santificação. </vt:lpstr>
      <vt:lpstr>Apresentação do PowerPoint</vt:lpstr>
      <vt:lpstr>Apresentação do PowerPoint</vt:lpstr>
      <vt:lpstr>Apresentação do PowerPoint</vt:lpstr>
      <vt:lpstr>III – PROMESSA E PERSEVERANÇA NA SALVAÇÃO</vt:lpstr>
      <vt:lpstr>III. 1. A base da promessa de salvação é Cristo. </vt:lpstr>
      <vt:lpstr>Apresentação do PowerPoint</vt:lpstr>
      <vt:lpstr>Apresentação do PowerPoint</vt:lpstr>
      <vt:lpstr>Apresentação do PowerPoint</vt:lpstr>
      <vt:lpstr>III. 2. A Apostasia Individual. </vt:lpstr>
      <vt:lpstr>Apresentação do PowerPoint</vt:lpstr>
      <vt:lpstr>Apresentação do PowerPoint</vt:lpstr>
      <vt:lpstr>Apresentação do PowerPoint</vt:lpstr>
      <vt:lpstr>III. 3. A Promessa e a Segurança da Salvação. </vt:lpstr>
      <vt:lpstr>Apresentação do PowerPoint</vt:lpstr>
      <vt:lpstr>Apresentação do PowerPoint</vt:lpstr>
      <vt:lpstr>CONCLUSÃO</vt:lpstr>
      <vt:lpstr>Apresentação do PowerPoint</vt:lpstr>
      <vt:lpstr>REVISANDO O CONTEÚDO</vt:lpstr>
      <vt:lpstr>1.  Quais são as duas realidades que se apresentam na promessa de salvação?</vt:lpstr>
      <vt:lpstr>2.  Qual é a base da obra de salvação?</vt:lpstr>
      <vt:lpstr>3. Na justificação, como o pecador é visto por Deus?</vt:lpstr>
      <vt:lpstr>4. Quais os dois tipos de santificação, conforme nos ensina a lição?</vt:lpstr>
      <vt:lpstr>5. Cite textos bíblicos que apresentem a possibilidade da apostasia individual na vida de um salvo.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01</dc:title>
  <dc:creator>ingrid.stephaniesg@outlook.com</dc:creator>
  <cp:lastModifiedBy>Uusario</cp:lastModifiedBy>
  <cp:revision>1389</cp:revision>
  <dcterms:created xsi:type="dcterms:W3CDTF">2021-12-07T17:21:42Z</dcterms:created>
  <dcterms:modified xsi:type="dcterms:W3CDTF">2024-10-27T20:12:26Z</dcterms:modified>
</cp:coreProperties>
</file>