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505" r:id="rId5"/>
    <p:sldId id="259" r:id="rId6"/>
    <p:sldId id="337" r:id="rId7"/>
    <p:sldId id="2791" r:id="rId8"/>
    <p:sldId id="506" r:id="rId9"/>
    <p:sldId id="2231" r:id="rId10"/>
    <p:sldId id="2857" r:id="rId11"/>
    <p:sldId id="265" r:id="rId12"/>
    <p:sldId id="484" r:id="rId13"/>
    <p:sldId id="2858" r:id="rId14"/>
    <p:sldId id="2877" r:id="rId15"/>
    <p:sldId id="433" r:id="rId16"/>
    <p:sldId id="2798" r:id="rId17"/>
    <p:sldId id="2870" r:id="rId18"/>
    <p:sldId id="2480" r:id="rId19"/>
    <p:sldId id="2701" r:id="rId20"/>
    <p:sldId id="2859" r:id="rId21"/>
    <p:sldId id="2884" r:id="rId22"/>
    <p:sldId id="280" r:id="rId23"/>
    <p:sldId id="281" r:id="rId24"/>
    <p:sldId id="2742" r:id="rId25"/>
    <p:sldId id="2840" r:id="rId26"/>
    <p:sldId id="2890" r:id="rId27"/>
    <p:sldId id="286" r:id="rId28"/>
    <p:sldId id="2826" r:id="rId29"/>
    <p:sldId id="2871" r:id="rId30"/>
    <p:sldId id="2891" r:id="rId31"/>
    <p:sldId id="2882" r:id="rId32"/>
    <p:sldId id="2851" r:id="rId33"/>
    <p:sldId id="2885" r:id="rId34"/>
    <p:sldId id="2886" r:id="rId35"/>
    <p:sldId id="2632" r:id="rId36"/>
    <p:sldId id="2633" r:id="rId37"/>
    <p:sldId id="2810" r:id="rId38"/>
    <p:sldId id="2881" r:id="rId39"/>
    <p:sldId id="2879" r:id="rId40"/>
    <p:sldId id="2634" r:id="rId41"/>
    <p:sldId id="2874" r:id="rId42"/>
    <p:sldId id="2854" r:id="rId43"/>
    <p:sldId id="2880" r:id="rId44"/>
    <p:sldId id="2888" r:id="rId45"/>
    <p:sldId id="2855" r:id="rId46"/>
    <p:sldId id="2872" r:id="rId47"/>
    <p:sldId id="2867" r:id="rId48"/>
    <p:sldId id="2889" r:id="rId49"/>
    <p:sldId id="2892" r:id="rId50"/>
    <p:sldId id="468" r:id="rId51"/>
    <p:sldId id="315" r:id="rId52"/>
    <p:sldId id="301" r:id="rId53"/>
    <p:sldId id="302" r:id="rId54"/>
    <p:sldId id="303" r:id="rId55"/>
    <p:sldId id="304" r:id="rId56"/>
    <p:sldId id="305" r:id="rId57"/>
    <p:sldId id="2112" r:id="rId58"/>
    <p:sldId id="2290" r:id="rId59"/>
    <p:sldId id="307" r:id="rId6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3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rid.stephaniesg@outlook.com" initials="i" lastIdx="6" clrIdx="0">
    <p:extLst>
      <p:ext uri="{19B8F6BF-5375-455C-9EA6-DF929625EA0E}">
        <p15:presenceInfo xmlns:p15="http://schemas.microsoft.com/office/powerpoint/2012/main" userId="12db7d669fc16d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B2E8"/>
    <a:srgbClr val="CBA9E5"/>
    <a:srgbClr val="BD92DE"/>
    <a:srgbClr val="DBDBDB"/>
    <a:srgbClr val="C55A11"/>
    <a:srgbClr val="D1CCC9"/>
    <a:srgbClr val="E8E8E8"/>
    <a:srgbClr val="4472C4"/>
    <a:srgbClr val="F48634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987327-863F-4201-B010-D4F4C3AE42E3}" v="99" dt="2024-11-05T20:32:47.8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291" autoAdjust="0"/>
  </p:normalViewPr>
  <p:slideViewPr>
    <p:cSldViewPr snapToGrid="0">
      <p:cViewPr varScale="1">
        <p:scale>
          <a:sx n="70" d="100"/>
          <a:sy n="70" d="100"/>
        </p:scale>
        <p:origin x="606" y="66"/>
      </p:cViewPr>
      <p:guideLst>
        <p:guide orient="horz" pos="2160"/>
        <p:guide pos="3863"/>
      </p:guideLst>
    </p:cSldViewPr>
  </p:slideViewPr>
  <p:outlineViewPr>
    <p:cViewPr>
      <p:scale>
        <a:sx n="33" d="100"/>
        <a:sy n="33" d="100"/>
      </p:scale>
      <p:origin x="0" y="-251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4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24987327-863F-4201-B010-D4F4C3AE42E3}"/>
    <pc:docChg chg="undo custSel delSld modSld">
      <pc:chgData name="Erberson Pinheiro" userId="c7a5b9113d4dffce" providerId="LiveId" clId="{24987327-863F-4201-B010-D4F4C3AE42E3}" dt="2024-11-05T20:32:47.869" v="191"/>
      <pc:docMkLst>
        <pc:docMk/>
      </pc:docMkLst>
      <pc:sldChg chg="del">
        <pc:chgData name="Erberson Pinheiro" userId="c7a5b9113d4dffce" providerId="LiveId" clId="{24987327-863F-4201-B010-D4F4C3AE42E3}" dt="2024-11-05T20:26:21.079" v="147" actId="47"/>
        <pc:sldMkLst>
          <pc:docMk/>
          <pc:sldMk cId="41789574" sldId="908"/>
        </pc:sldMkLst>
      </pc:sldChg>
      <pc:sldChg chg="modAnim">
        <pc:chgData name="Erberson Pinheiro" userId="c7a5b9113d4dffce" providerId="LiveId" clId="{24987327-863F-4201-B010-D4F4C3AE42E3}" dt="2024-11-05T20:02:17.766" v="0"/>
        <pc:sldMkLst>
          <pc:docMk/>
          <pc:sldMk cId="448313039" sldId="2231"/>
        </pc:sldMkLst>
      </pc:sldChg>
      <pc:sldChg chg="addSp delSp modSp modAnim">
        <pc:chgData name="Erberson Pinheiro" userId="c7a5b9113d4dffce" providerId="LiveId" clId="{24987327-863F-4201-B010-D4F4C3AE42E3}" dt="2024-11-05T20:07:04.725" v="34"/>
        <pc:sldMkLst>
          <pc:docMk/>
          <pc:sldMk cId="3400880853" sldId="2701"/>
        </pc:sldMkLst>
        <pc:picChg chg="add mod">
          <ac:chgData name="Erberson Pinheiro" userId="c7a5b9113d4dffce" providerId="LiveId" clId="{24987327-863F-4201-B010-D4F4C3AE42E3}" dt="2024-11-05T20:06:52.614" v="31" actId="14100"/>
          <ac:picMkLst>
            <pc:docMk/>
            <pc:sldMk cId="3400880853" sldId="2701"/>
            <ac:picMk id="3" creationId="{00A9E72A-E1C6-7CF0-369F-861136EEF114}"/>
          </ac:picMkLst>
        </pc:picChg>
        <pc:picChg chg="del">
          <ac:chgData name="Erberson Pinheiro" userId="c7a5b9113d4dffce" providerId="LiveId" clId="{24987327-863F-4201-B010-D4F4C3AE42E3}" dt="2024-11-05T20:06:05.872" v="27" actId="478"/>
          <ac:picMkLst>
            <pc:docMk/>
            <pc:sldMk cId="3400880853" sldId="2701"/>
            <ac:picMk id="4098" creationId="{A2938417-6CC5-760D-271E-BA94A8BE03FD}"/>
          </ac:picMkLst>
        </pc:picChg>
      </pc:sldChg>
      <pc:sldChg chg="modSp modAnim">
        <pc:chgData name="Erberson Pinheiro" userId="c7a5b9113d4dffce" providerId="LiveId" clId="{24987327-863F-4201-B010-D4F4C3AE42E3}" dt="2024-11-05T20:08:15.757" v="43"/>
        <pc:sldMkLst>
          <pc:docMk/>
          <pc:sldMk cId="4223651507" sldId="2742"/>
        </pc:sldMkLst>
        <pc:spChg chg="mod">
          <ac:chgData name="Erberson Pinheiro" userId="c7a5b9113d4dffce" providerId="LiveId" clId="{24987327-863F-4201-B010-D4F4C3AE42E3}" dt="2024-11-05T20:08:10.706" v="42" actId="20577"/>
          <ac:spMkLst>
            <pc:docMk/>
            <pc:sldMk cId="4223651507" sldId="2742"/>
            <ac:spMk id="2" creationId="{A5FCD161-3B65-7C1A-C99C-738347873020}"/>
          </ac:spMkLst>
        </pc:spChg>
      </pc:sldChg>
      <pc:sldChg chg="modSp mod modAnim">
        <pc:chgData name="Erberson Pinheiro" userId="c7a5b9113d4dffce" providerId="LiveId" clId="{24987327-863F-4201-B010-D4F4C3AE42E3}" dt="2024-11-05T20:05:26.810" v="25"/>
        <pc:sldMkLst>
          <pc:docMk/>
          <pc:sldMk cId="3635838344" sldId="2798"/>
        </pc:sldMkLst>
        <pc:spChg chg="mod">
          <ac:chgData name="Erberson Pinheiro" userId="c7a5b9113d4dffce" providerId="LiveId" clId="{24987327-863F-4201-B010-D4F4C3AE42E3}" dt="2024-11-05T20:05:09.110" v="24" actId="255"/>
          <ac:spMkLst>
            <pc:docMk/>
            <pc:sldMk cId="3635838344" sldId="2798"/>
            <ac:spMk id="7" creationId="{6FF2EC0F-8553-8CAA-8720-72C17BE5542D}"/>
          </ac:spMkLst>
        </pc:spChg>
      </pc:sldChg>
      <pc:sldChg chg="modAnim">
        <pc:chgData name="Erberson Pinheiro" userId="c7a5b9113d4dffce" providerId="LiveId" clId="{24987327-863F-4201-B010-D4F4C3AE42E3}" dt="2024-11-05T20:21:40.432" v="111"/>
        <pc:sldMkLst>
          <pc:docMk/>
          <pc:sldMk cId="3258528191" sldId="2810"/>
        </pc:sldMkLst>
      </pc:sldChg>
      <pc:sldChg chg="modAnim">
        <pc:chgData name="Erberson Pinheiro" userId="c7a5b9113d4dffce" providerId="LiveId" clId="{24987327-863F-4201-B010-D4F4C3AE42E3}" dt="2024-11-05T20:08:40.790" v="46"/>
        <pc:sldMkLst>
          <pc:docMk/>
          <pc:sldMk cId="3619894560" sldId="2826"/>
        </pc:sldMkLst>
      </pc:sldChg>
      <pc:sldChg chg="modAnim">
        <pc:chgData name="Erberson Pinheiro" userId="c7a5b9113d4dffce" providerId="LiveId" clId="{24987327-863F-4201-B010-D4F4C3AE42E3}" dt="2024-11-05T20:08:24.543" v="44"/>
        <pc:sldMkLst>
          <pc:docMk/>
          <pc:sldMk cId="980587576" sldId="2840"/>
        </pc:sldMkLst>
      </pc:sldChg>
      <pc:sldChg chg="modSp mod modAnim">
        <pc:chgData name="Erberson Pinheiro" userId="c7a5b9113d4dffce" providerId="LiveId" clId="{24987327-863F-4201-B010-D4F4C3AE42E3}" dt="2024-11-05T20:20:35.308" v="93"/>
        <pc:sldMkLst>
          <pc:docMk/>
          <pc:sldMk cId="3613311169" sldId="2851"/>
        </pc:sldMkLst>
        <pc:spChg chg="mod">
          <ac:chgData name="Erberson Pinheiro" userId="c7a5b9113d4dffce" providerId="LiveId" clId="{24987327-863F-4201-B010-D4F4C3AE42E3}" dt="2024-11-05T20:15:47.122" v="79" actId="14100"/>
          <ac:spMkLst>
            <pc:docMk/>
            <pc:sldMk cId="3613311169" sldId="2851"/>
            <ac:spMk id="2" creationId="{A11F148A-A586-D1CE-AD68-1188742317A3}"/>
          </ac:spMkLst>
        </pc:spChg>
        <pc:spChg chg="mod">
          <ac:chgData name="Erberson Pinheiro" userId="c7a5b9113d4dffce" providerId="LiveId" clId="{24987327-863F-4201-B010-D4F4C3AE42E3}" dt="2024-11-05T20:15:59.012" v="82" actId="14100"/>
          <ac:spMkLst>
            <pc:docMk/>
            <pc:sldMk cId="3613311169" sldId="2851"/>
            <ac:spMk id="3" creationId="{1FA764E6-32A1-A59A-B172-FC1B8DBD3669}"/>
          </ac:spMkLst>
        </pc:spChg>
        <pc:picChg chg="mod">
          <ac:chgData name="Erberson Pinheiro" userId="c7a5b9113d4dffce" providerId="LiveId" clId="{24987327-863F-4201-B010-D4F4C3AE42E3}" dt="2024-11-05T20:15:59.012" v="82" actId="14100"/>
          <ac:picMkLst>
            <pc:docMk/>
            <pc:sldMk cId="3613311169" sldId="2851"/>
            <ac:picMk id="5" creationId="{39038B2A-8F2E-6991-D64D-D7486650A6D1}"/>
          </ac:picMkLst>
        </pc:picChg>
        <pc:picChg chg="mod">
          <ac:chgData name="Erberson Pinheiro" userId="c7a5b9113d4dffce" providerId="LiveId" clId="{24987327-863F-4201-B010-D4F4C3AE42E3}" dt="2024-11-05T20:15:53.597" v="81" actId="14100"/>
          <ac:picMkLst>
            <pc:docMk/>
            <pc:sldMk cId="3613311169" sldId="2851"/>
            <ac:picMk id="12290" creationId="{5EF4B000-2518-B00F-C0E6-F5EAE7E52715}"/>
          </ac:picMkLst>
        </pc:picChg>
      </pc:sldChg>
      <pc:sldChg chg="delSp modSp mod delAnim modAnim">
        <pc:chgData name="Erberson Pinheiro" userId="c7a5b9113d4dffce" providerId="LiveId" clId="{24987327-863F-4201-B010-D4F4C3AE42E3}" dt="2024-11-05T20:32:47.869" v="191"/>
        <pc:sldMkLst>
          <pc:docMk/>
          <pc:sldMk cId="2437907162" sldId="2854"/>
        </pc:sldMkLst>
        <pc:spChg chg="del mod">
          <ac:chgData name="Erberson Pinheiro" userId="c7a5b9113d4dffce" providerId="LiveId" clId="{24987327-863F-4201-B010-D4F4C3AE42E3}" dt="2024-11-05T20:23:21.018" v="126" actId="478"/>
          <ac:spMkLst>
            <pc:docMk/>
            <pc:sldMk cId="2437907162" sldId="2854"/>
            <ac:spMk id="2" creationId="{C741A69A-8078-D7C8-0E96-44E4ECAF2390}"/>
          </ac:spMkLst>
        </pc:spChg>
        <pc:spChg chg="mod">
          <ac:chgData name="Erberson Pinheiro" userId="c7a5b9113d4dffce" providerId="LiveId" clId="{24987327-863F-4201-B010-D4F4C3AE42E3}" dt="2024-11-05T20:23:28.883" v="130" actId="20577"/>
          <ac:spMkLst>
            <pc:docMk/>
            <pc:sldMk cId="2437907162" sldId="2854"/>
            <ac:spMk id="3" creationId="{B5B20293-A7BD-F725-C219-C17FE71B2725}"/>
          </ac:spMkLst>
        </pc:spChg>
      </pc:sldChg>
      <pc:sldChg chg="addSp delSp modSp mod delAnim modAnim">
        <pc:chgData name="Erberson Pinheiro" userId="c7a5b9113d4dffce" providerId="LiveId" clId="{24987327-863F-4201-B010-D4F4C3AE42E3}" dt="2024-11-05T20:03:25.375" v="10"/>
        <pc:sldMkLst>
          <pc:docMk/>
          <pc:sldMk cId="1242694634" sldId="2857"/>
        </pc:sldMkLst>
        <pc:picChg chg="add mod">
          <ac:chgData name="Erberson Pinheiro" userId="c7a5b9113d4dffce" providerId="LiveId" clId="{24987327-863F-4201-B010-D4F4C3AE42E3}" dt="2024-11-05T20:03:21.543" v="9" actId="14100"/>
          <ac:picMkLst>
            <pc:docMk/>
            <pc:sldMk cId="1242694634" sldId="2857"/>
            <ac:picMk id="6" creationId="{F9410836-C203-01F4-7840-A351BA524BEF}"/>
          </ac:picMkLst>
        </pc:picChg>
        <pc:picChg chg="del">
          <ac:chgData name="Erberson Pinheiro" userId="c7a5b9113d4dffce" providerId="LiveId" clId="{24987327-863F-4201-B010-D4F4C3AE42E3}" dt="2024-11-05T20:02:48.303" v="2" actId="478"/>
          <ac:picMkLst>
            <pc:docMk/>
            <pc:sldMk cId="1242694634" sldId="2857"/>
            <ac:picMk id="8" creationId="{8751BECE-6056-B68C-7A9F-8233EC5DDE04}"/>
          </ac:picMkLst>
        </pc:picChg>
      </pc:sldChg>
      <pc:sldChg chg="modSp mod modAnim">
        <pc:chgData name="Erberson Pinheiro" userId="c7a5b9113d4dffce" providerId="LiveId" clId="{24987327-863F-4201-B010-D4F4C3AE42E3}" dt="2024-11-05T20:04:10.456" v="16"/>
        <pc:sldMkLst>
          <pc:docMk/>
          <pc:sldMk cId="1786249084" sldId="2858"/>
        </pc:sldMkLst>
        <pc:spChg chg="mod">
          <ac:chgData name="Erberson Pinheiro" userId="c7a5b9113d4dffce" providerId="LiveId" clId="{24987327-863F-4201-B010-D4F4C3AE42E3}" dt="2024-11-05T20:03:54.046" v="12" actId="14100"/>
          <ac:spMkLst>
            <pc:docMk/>
            <pc:sldMk cId="1786249084" sldId="2858"/>
            <ac:spMk id="2" creationId="{A5FCD161-3B65-7C1A-C99C-738347873020}"/>
          </ac:spMkLst>
        </pc:spChg>
        <pc:spChg chg="mod">
          <ac:chgData name="Erberson Pinheiro" userId="c7a5b9113d4dffce" providerId="LiveId" clId="{24987327-863F-4201-B010-D4F4C3AE42E3}" dt="2024-11-05T20:04:03.716" v="14" actId="14100"/>
          <ac:spMkLst>
            <pc:docMk/>
            <pc:sldMk cId="1786249084" sldId="2858"/>
            <ac:spMk id="3" creationId="{C5A9DE22-C06E-0857-85BD-6DA703C58BB5}"/>
          </ac:spMkLst>
        </pc:spChg>
        <pc:picChg chg="mod">
          <ac:chgData name="Erberson Pinheiro" userId="c7a5b9113d4dffce" providerId="LiveId" clId="{24987327-863F-4201-B010-D4F4C3AE42E3}" dt="2024-11-05T20:04:07.751" v="15" actId="14100"/>
          <ac:picMkLst>
            <pc:docMk/>
            <pc:sldMk cId="1786249084" sldId="2858"/>
            <ac:picMk id="5" creationId="{DE8257D1-6928-565A-C89C-6876B0CF1BE5}"/>
          </ac:picMkLst>
        </pc:picChg>
        <pc:picChg chg="mod">
          <ac:chgData name="Erberson Pinheiro" userId="c7a5b9113d4dffce" providerId="LiveId" clId="{24987327-863F-4201-B010-D4F4C3AE42E3}" dt="2024-11-05T20:03:59.822" v="13" actId="14100"/>
          <ac:picMkLst>
            <pc:docMk/>
            <pc:sldMk cId="1786249084" sldId="2858"/>
            <ac:picMk id="9" creationId="{A6B3852E-38D6-4A99-2B60-EB890132A1CC}"/>
          </ac:picMkLst>
        </pc:picChg>
      </pc:sldChg>
      <pc:sldChg chg="modSp modAnim">
        <pc:chgData name="Erberson Pinheiro" userId="c7a5b9113d4dffce" providerId="LiveId" clId="{24987327-863F-4201-B010-D4F4C3AE42E3}" dt="2024-11-05T20:07:55.886" v="41"/>
        <pc:sldMkLst>
          <pc:docMk/>
          <pc:sldMk cId="2463366474" sldId="2859"/>
        </pc:sldMkLst>
        <pc:spChg chg="mod">
          <ac:chgData name="Erberson Pinheiro" userId="c7a5b9113d4dffce" providerId="LiveId" clId="{24987327-863F-4201-B010-D4F4C3AE42E3}" dt="2024-11-05T20:07:20.459" v="35" actId="403"/>
          <ac:spMkLst>
            <pc:docMk/>
            <pc:sldMk cId="2463366474" sldId="2859"/>
            <ac:spMk id="6" creationId="{9B4EFA74-2395-88AB-7E40-C35FEE13E1EC}"/>
          </ac:spMkLst>
        </pc:spChg>
        <pc:picChg chg="mod">
          <ac:chgData name="Erberson Pinheiro" userId="c7a5b9113d4dffce" providerId="LiveId" clId="{24987327-863F-4201-B010-D4F4C3AE42E3}" dt="2024-11-05T20:07:51.224" v="40" actId="14100"/>
          <ac:picMkLst>
            <pc:docMk/>
            <pc:sldMk cId="2463366474" sldId="2859"/>
            <ac:picMk id="5124" creationId="{4C142292-F2DA-FF13-3C52-7C8012BA8BFC}"/>
          </ac:picMkLst>
        </pc:picChg>
      </pc:sldChg>
      <pc:sldChg chg="addSp delSp modSp mod modAnim">
        <pc:chgData name="Erberson Pinheiro" userId="c7a5b9113d4dffce" providerId="LiveId" clId="{24987327-863F-4201-B010-D4F4C3AE42E3}" dt="2024-11-05T20:25:47.863" v="144"/>
        <pc:sldMkLst>
          <pc:docMk/>
          <pc:sldMk cId="252220409" sldId="2867"/>
        </pc:sldMkLst>
        <pc:picChg chg="add mod">
          <ac:chgData name="Erberson Pinheiro" userId="c7a5b9113d4dffce" providerId="LiveId" clId="{24987327-863F-4201-B010-D4F4C3AE42E3}" dt="2024-11-05T20:25:35.999" v="141" actId="14100"/>
          <ac:picMkLst>
            <pc:docMk/>
            <pc:sldMk cId="252220409" sldId="2867"/>
            <ac:picMk id="5" creationId="{0E0AB4DB-FB86-F2EC-372F-721E3FF76769}"/>
          </ac:picMkLst>
        </pc:picChg>
        <pc:picChg chg="del">
          <ac:chgData name="Erberson Pinheiro" userId="c7a5b9113d4dffce" providerId="LiveId" clId="{24987327-863F-4201-B010-D4F4C3AE42E3}" dt="2024-11-05T20:25:16.672" v="135" actId="478"/>
          <ac:picMkLst>
            <pc:docMk/>
            <pc:sldMk cId="252220409" sldId="2867"/>
            <ac:picMk id="20482" creationId="{EBDF4A27-F31A-1DFD-1C87-D4FA8E5A3020}"/>
          </ac:picMkLst>
        </pc:picChg>
      </pc:sldChg>
      <pc:sldChg chg="modAnim">
        <pc:chgData name="Erberson Pinheiro" userId="c7a5b9113d4dffce" providerId="LiveId" clId="{24987327-863F-4201-B010-D4F4C3AE42E3}" dt="2024-11-05T20:05:48.009" v="26"/>
        <pc:sldMkLst>
          <pc:docMk/>
          <pc:sldMk cId="1011014974" sldId="2870"/>
        </pc:sldMkLst>
      </pc:sldChg>
      <pc:sldChg chg="delSp modSp mod modAnim">
        <pc:chgData name="Erberson Pinheiro" userId="c7a5b9113d4dffce" providerId="LiveId" clId="{24987327-863F-4201-B010-D4F4C3AE42E3}" dt="2024-11-05T20:10:19.255" v="64" actId="255"/>
        <pc:sldMkLst>
          <pc:docMk/>
          <pc:sldMk cId="3936651845" sldId="2871"/>
        </pc:sldMkLst>
        <pc:spChg chg="mod">
          <ac:chgData name="Erberson Pinheiro" userId="c7a5b9113d4dffce" providerId="LiveId" clId="{24987327-863F-4201-B010-D4F4C3AE42E3}" dt="2024-11-05T20:10:19.255" v="64" actId="255"/>
          <ac:spMkLst>
            <pc:docMk/>
            <pc:sldMk cId="3936651845" sldId="2871"/>
            <ac:spMk id="4" creationId="{2A559773-19B1-BCAE-6433-59924036FB5B}"/>
          </ac:spMkLst>
        </pc:spChg>
        <pc:spChg chg="mod">
          <ac:chgData name="Erberson Pinheiro" userId="c7a5b9113d4dffce" providerId="LiveId" clId="{24987327-863F-4201-B010-D4F4C3AE42E3}" dt="2024-11-05T20:09:49.365" v="56" actId="14100"/>
          <ac:spMkLst>
            <pc:docMk/>
            <pc:sldMk cId="3936651845" sldId="2871"/>
            <ac:spMk id="7" creationId="{0AB817A1-8DFF-9303-0C40-F56782EB2008}"/>
          </ac:spMkLst>
        </pc:spChg>
        <pc:picChg chg="del">
          <ac:chgData name="Erberson Pinheiro" userId="c7a5b9113d4dffce" providerId="LiveId" clId="{24987327-863F-4201-B010-D4F4C3AE42E3}" dt="2024-11-05T20:09:06.330" v="47" actId="478"/>
          <ac:picMkLst>
            <pc:docMk/>
            <pc:sldMk cId="3936651845" sldId="2871"/>
            <ac:picMk id="10242" creationId="{D660E309-A81E-8D8A-CDF4-4ABD77E9758A}"/>
          </ac:picMkLst>
        </pc:picChg>
        <pc:picChg chg="mod">
          <ac:chgData name="Erberson Pinheiro" userId="c7a5b9113d4dffce" providerId="LiveId" clId="{24987327-863F-4201-B010-D4F4C3AE42E3}" dt="2024-11-05T20:09:54.305" v="57" actId="14100"/>
          <ac:picMkLst>
            <pc:docMk/>
            <pc:sldMk cId="3936651845" sldId="2871"/>
            <ac:picMk id="10244" creationId="{5EC94856-07F5-0CF1-1B3D-1A1CB46EE41A}"/>
          </ac:picMkLst>
        </pc:picChg>
      </pc:sldChg>
      <pc:sldChg chg="modAnim">
        <pc:chgData name="Erberson Pinheiro" userId="c7a5b9113d4dffce" providerId="LiveId" clId="{24987327-863F-4201-B010-D4F4C3AE42E3}" dt="2024-11-05T20:24:18.241" v="134"/>
        <pc:sldMkLst>
          <pc:docMk/>
          <pc:sldMk cId="4154666802" sldId="2872"/>
        </pc:sldMkLst>
      </pc:sldChg>
      <pc:sldChg chg="modAnim">
        <pc:chgData name="Erberson Pinheiro" userId="c7a5b9113d4dffce" providerId="LiveId" clId="{24987327-863F-4201-B010-D4F4C3AE42E3}" dt="2024-11-05T20:23:02.696" v="124"/>
        <pc:sldMkLst>
          <pc:docMk/>
          <pc:sldMk cId="1155331766" sldId="2874"/>
        </pc:sldMkLst>
      </pc:sldChg>
      <pc:sldChg chg="modAnim">
        <pc:chgData name="Erberson Pinheiro" userId="c7a5b9113d4dffce" providerId="LiveId" clId="{24987327-863F-4201-B010-D4F4C3AE42E3}" dt="2024-11-05T20:04:18.933" v="17"/>
        <pc:sldMkLst>
          <pc:docMk/>
          <pc:sldMk cId="2612280600" sldId="2877"/>
        </pc:sldMkLst>
      </pc:sldChg>
      <pc:sldChg chg="modSp modAnim">
        <pc:chgData name="Erberson Pinheiro" userId="c7a5b9113d4dffce" providerId="LiveId" clId="{24987327-863F-4201-B010-D4F4C3AE42E3}" dt="2024-11-05T20:23:53.756" v="133"/>
        <pc:sldMkLst>
          <pc:docMk/>
          <pc:sldMk cId="3597167531" sldId="2880"/>
        </pc:sldMkLst>
        <pc:spChg chg="mod">
          <ac:chgData name="Erberson Pinheiro" userId="c7a5b9113d4dffce" providerId="LiveId" clId="{24987327-863F-4201-B010-D4F4C3AE42E3}" dt="2024-11-05T20:23:45.853" v="132" actId="20577"/>
          <ac:spMkLst>
            <pc:docMk/>
            <pc:sldMk cId="3597167531" sldId="2880"/>
            <ac:spMk id="2" creationId="{1C0FA8B4-EE91-1147-7869-D1FD7CA81902}"/>
          </ac:spMkLst>
        </pc:spChg>
        <pc:spChg chg="mod">
          <ac:chgData name="Erberson Pinheiro" userId="c7a5b9113d4dffce" providerId="LiveId" clId="{24987327-863F-4201-B010-D4F4C3AE42E3}" dt="2024-11-05T20:23:43.313" v="131" actId="20577"/>
          <ac:spMkLst>
            <pc:docMk/>
            <pc:sldMk cId="3597167531" sldId="2880"/>
            <ac:spMk id="7" creationId="{6FF2EC0F-8553-8CAA-8720-72C17BE5542D}"/>
          </ac:spMkLst>
        </pc:spChg>
      </pc:sldChg>
      <pc:sldChg chg="addSp delSp modSp mod modAnim">
        <pc:chgData name="Erberson Pinheiro" userId="c7a5b9113d4dffce" providerId="LiveId" clId="{24987327-863F-4201-B010-D4F4C3AE42E3}" dt="2024-11-05T20:22:42.584" v="123"/>
        <pc:sldMkLst>
          <pc:docMk/>
          <pc:sldMk cId="1269296017" sldId="2881"/>
        </pc:sldMkLst>
        <pc:spChg chg="mod">
          <ac:chgData name="Erberson Pinheiro" userId="c7a5b9113d4dffce" providerId="LiveId" clId="{24987327-863F-4201-B010-D4F4C3AE42E3}" dt="2024-11-05T20:22:33.651" v="121" actId="14100"/>
          <ac:spMkLst>
            <pc:docMk/>
            <pc:sldMk cId="1269296017" sldId="2881"/>
            <ac:spMk id="9" creationId="{57EB09BF-CE87-B69B-72ED-A22E5B1E1B1C}"/>
          </ac:spMkLst>
        </pc:spChg>
        <pc:picChg chg="add mod">
          <ac:chgData name="Erberson Pinheiro" userId="c7a5b9113d4dffce" providerId="LiveId" clId="{24987327-863F-4201-B010-D4F4C3AE42E3}" dt="2024-11-05T20:22:30.929" v="120" actId="14100"/>
          <ac:picMkLst>
            <pc:docMk/>
            <pc:sldMk cId="1269296017" sldId="2881"/>
            <ac:picMk id="4" creationId="{C1469B5C-5B60-05DE-C957-2B5C950E53EA}"/>
          </ac:picMkLst>
        </pc:picChg>
        <pc:picChg chg="del">
          <ac:chgData name="Erberson Pinheiro" userId="c7a5b9113d4dffce" providerId="LiveId" clId="{24987327-863F-4201-B010-D4F4C3AE42E3}" dt="2024-11-05T20:22:01.435" v="113" actId="478"/>
          <ac:picMkLst>
            <pc:docMk/>
            <pc:sldMk cId="1269296017" sldId="2881"/>
            <ac:picMk id="14340" creationId="{1444D74A-492D-50DF-A19C-4194D7714188}"/>
          </ac:picMkLst>
        </pc:picChg>
      </pc:sldChg>
      <pc:sldChg chg="modAnim">
        <pc:chgData name="Erberson Pinheiro" userId="c7a5b9113d4dffce" providerId="LiveId" clId="{24987327-863F-4201-B010-D4F4C3AE42E3}" dt="2024-11-05T20:20:55.307" v="94"/>
        <pc:sldMkLst>
          <pc:docMk/>
          <pc:sldMk cId="2782474027" sldId="2885"/>
        </pc:sldMkLst>
      </pc:sldChg>
      <pc:sldChg chg="modSp mod modAnim">
        <pc:chgData name="Erberson Pinheiro" userId="c7a5b9113d4dffce" providerId="LiveId" clId="{24987327-863F-4201-B010-D4F4C3AE42E3}" dt="2024-11-05T20:21:27.237" v="110"/>
        <pc:sldMkLst>
          <pc:docMk/>
          <pc:sldMk cId="2546862412" sldId="2886"/>
        </pc:sldMkLst>
        <pc:spChg chg="mod">
          <ac:chgData name="Erberson Pinheiro" userId="c7a5b9113d4dffce" providerId="LiveId" clId="{24987327-863F-4201-B010-D4F4C3AE42E3}" dt="2024-11-05T20:21:07.980" v="108" actId="1035"/>
          <ac:spMkLst>
            <pc:docMk/>
            <pc:sldMk cId="2546862412" sldId="2886"/>
            <ac:spMk id="2" creationId="{ED7AECE5-66B3-08DC-9492-5C3BB7EB643C}"/>
          </ac:spMkLst>
        </pc:spChg>
        <pc:spChg chg="mod">
          <ac:chgData name="Erberson Pinheiro" userId="c7a5b9113d4dffce" providerId="LiveId" clId="{24987327-863F-4201-B010-D4F4C3AE42E3}" dt="2024-11-05T20:21:07.980" v="108" actId="1035"/>
          <ac:spMkLst>
            <pc:docMk/>
            <pc:sldMk cId="2546862412" sldId="2886"/>
            <ac:spMk id="3" creationId="{928739A4-021C-1603-79D5-A0A1AC1399F9}"/>
          </ac:spMkLst>
        </pc:spChg>
        <pc:picChg chg="mod">
          <ac:chgData name="Erberson Pinheiro" userId="c7a5b9113d4dffce" providerId="LiveId" clId="{24987327-863F-4201-B010-D4F4C3AE42E3}" dt="2024-11-05T20:21:12.681" v="109" actId="14100"/>
          <ac:picMkLst>
            <pc:docMk/>
            <pc:sldMk cId="2546862412" sldId="2886"/>
            <ac:picMk id="9" creationId="{B6F26B13-78C7-AFB8-FC66-B6F5EF630794}"/>
          </ac:picMkLst>
        </pc:picChg>
        <pc:picChg chg="mod">
          <ac:chgData name="Erberson Pinheiro" userId="c7a5b9113d4dffce" providerId="LiveId" clId="{24987327-863F-4201-B010-D4F4C3AE42E3}" dt="2024-11-05T20:21:12.681" v="109" actId="14100"/>
          <ac:picMkLst>
            <pc:docMk/>
            <pc:sldMk cId="2546862412" sldId="2886"/>
            <ac:picMk id="13314" creationId="{292B1D90-7AB8-4F73-8140-3267189E060A}"/>
          </ac:picMkLst>
        </pc:picChg>
      </pc:sldChg>
      <pc:sldChg chg="modAnim">
        <pc:chgData name="Erberson Pinheiro" userId="c7a5b9113d4dffce" providerId="LiveId" clId="{24987327-863F-4201-B010-D4F4C3AE42E3}" dt="2024-11-05T20:26:01" v="145"/>
        <pc:sldMkLst>
          <pc:docMk/>
          <pc:sldMk cId="2931100437" sldId="2889"/>
        </pc:sldMkLst>
      </pc:sldChg>
      <pc:sldChg chg="addSp modSp mod modAnim">
        <pc:chgData name="Erberson Pinheiro" userId="c7a5b9113d4dffce" providerId="LiveId" clId="{24987327-863F-4201-B010-D4F4C3AE42E3}" dt="2024-11-05T20:29:38.586" v="189" actId="14100"/>
        <pc:sldMkLst>
          <pc:docMk/>
          <pc:sldMk cId="837818831" sldId="2890"/>
        </pc:sldMkLst>
        <pc:spChg chg="mod">
          <ac:chgData name="Erberson Pinheiro" userId="c7a5b9113d4dffce" providerId="LiveId" clId="{24987327-863F-4201-B010-D4F4C3AE42E3}" dt="2024-11-05T20:29:18.079" v="159" actId="255"/>
          <ac:spMkLst>
            <pc:docMk/>
            <pc:sldMk cId="837818831" sldId="2890"/>
            <ac:spMk id="2" creationId="{8F784BE4-AB51-B165-1E23-E7970B753340}"/>
          </ac:spMkLst>
        </pc:spChg>
        <pc:spChg chg="mod">
          <ac:chgData name="Erberson Pinheiro" userId="c7a5b9113d4dffce" providerId="LiveId" clId="{24987327-863F-4201-B010-D4F4C3AE42E3}" dt="2024-11-05T20:28:19.973" v="149" actId="14100"/>
          <ac:spMkLst>
            <pc:docMk/>
            <pc:sldMk cId="837818831" sldId="2890"/>
            <ac:spMk id="3" creationId="{711C4B7C-91BC-0D22-C501-A7782CCD06C3}"/>
          </ac:spMkLst>
        </pc:spChg>
        <pc:spChg chg="mod">
          <ac:chgData name="Erberson Pinheiro" userId="c7a5b9113d4dffce" providerId="LiveId" clId="{24987327-863F-4201-B010-D4F4C3AE42E3}" dt="2024-11-05T20:29:32.334" v="188" actId="1035"/>
          <ac:spMkLst>
            <pc:docMk/>
            <pc:sldMk cId="837818831" sldId="2890"/>
            <ac:spMk id="4" creationId="{720701A3-9F7F-EF4C-1EA1-0595BFE93510}"/>
          </ac:spMkLst>
        </pc:spChg>
        <pc:spChg chg="add mod">
          <ac:chgData name="Erberson Pinheiro" userId="c7a5b9113d4dffce" providerId="LiveId" clId="{24987327-863F-4201-B010-D4F4C3AE42E3}" dt="2024-11-05T20:29:23.204" v="160" actId="1076"/>
          <ac:spMkLst>
            <pc:docMk/>
            <pc:sldMk cId="837818831" sldId="2890"/>
            <ac:spMk id="5" creationId="{2728C030-B3F3-88C3-2B08-96561BC40E1B}"/>
          </ac:spMkLst>
        </pc:spChg>
        <pc:picChg chg="mod">
          <ac:chgData name="Erberson Pinheiro" userId="c7a5b9113d4dffce" providerId="LiveId" clId="{24987327-863F-4201-B010-D4F4C3AE42E3}" dt="2024-11-05T20:29:38.586" v="189" actId="14100"/>
          <ac:picMkLst>
            <pc:docMk/>
            <pc:sldMk cId="837818831" sldId="2890"/>
            <ac:picMk id="6" creationId="{BB35C800-8BF2-3B48-480D-C708E685A027}"/>
          </ac:picMkLst>
        </pc:picChg>
      </pc:sldChg>
      <pc:sldChg chg="addSp delSp modSp mod modAnim">
        <pc:chgData name="Erberson Pinheiro" userId="c7a5b9113d4dffce" providerId="LiveId" clId="{24987327-863F-4201-B010-D4F4C3AE42E3}" dt="2024-11-05T20:19:32.572" v="92"/>
        <pc:sldMkLst>
          <pc:docMk/>
          <pc:sldMk cId="1514458210" sldId="2891"/>
        </pc:sldMkLst>
        <pc:spChg chg="add">
          <ac:chgData name="Erberson Pinheiro" userId="c7a5b9113d4dffce" providerId="LiveId" clId="{24987327-863F-4201-B010-D4F4C3AE42E3}" dt="2024-11-05T20:18:03.297" v="84"/>
          <ac:spMkLst>
            <pc:docMk/>
            <pc:sldMk cId="1514458210" sldId="2891"/>
            <ac:spMk id="2" creationId="{A188F847-A4C9-9D72-002C-1278C7AB4041}"/>
          </ac:spMkLst>
        </pc:spChg>
        <pc:spChg chg="add">
          <ac:chgData name="Erberson Pinheiro" userId="c7a5b9113d4dffce" providerId="LiveId" clId="{24987327-863F-4201-B010-D4F4C3AE42E3}" dt="2024-11-05T20:18:46.243" v="85"/>
          <ac:spMkLst>
            <pc:docMk/>
            <pc:sldMk cId="1514458210" sldId="2891"/>
            <ac:spMk id="3" creationId="{72E52421-8441-747E-DB46-848027F8DBF8}"/>
          </ac:spMkLst>
        </pc:spChg>
        <pc:spChg chg="mod">
          <ac:chgData name="Erberson Pinheiro" userId="c7a5b9113d4dffce" providerId="LiveId" clId="{24987327-863F-4201-B010-D4F4C3AE42E3}" dt="2024-11-05T20:15:07.497" v="73" actId="1035"/>
          <ac:spMkLst>
            <pc:docMk/>
            <pc:sldMk cId="1514458210" sldId="2891"/>
            <ac:spMk id="4" creationId="{2BCA7706-41CC-2618-D87F-286F45546B70}"/>
          </ac:spMkLst>
        </pc:spChg>
        <pc:spChg chg="mod">
          <ac:chgData name="Erberson Pinheiro" userId="c7a5b9113d4dffce" providerId="LiveId" clId="{24987327-863F-4201-B010-D4F4C3AE42E3}" dt="2024-11-05T20:15:07.497" v="73" actId="1035"/>
          <ac:spMkLst>
            <pc:docMk/>
            <pc:sldMk cId="1514458210" sldId="2891"/>
            <ac:spMk id="7" creationId="{6ACCCC87-7C2C-CEC9-5A9E-820EA1A580A5}"/>
          </ac:spMkLst>
        </pc:spChg>
        <pc:picChg chg="add mod">
          <ac:chgData name="Erberson Pinheiro" userId="c7a5b9113d4dffce" providerId="LiveId" clId="{24987327-863F-4201-B010-D4F4C3AE42E3}" dt="2024-11-05T20:19:11.235" v="90" actId="14100"/>
          <ac:picMkLst>
            <pc:docMk/>
            <pc:sldMk cId="1514458210" sldId="2891"/>
            <ac:picMk id="6" creationId="{12F3276A-7F0E-9F80-0292-706E0266652C}"/>
          </ac:picMkLst>
        </pc:picChg>
        <pc:picChg chg="mod">
          <ac:chgData name="Erberson Pinheiro" userId="c7a5b9113d4dffce" providerId="LiveId" clId="{24987327-863F-4201-B010-D4F4C3AE42E3}" dt="2024-11-05T20:15:12.004" v="74" actId="14100"/>
          <ac:picMkLst>
            <pc:docMk/>
            <pc:sldMk cId="1514458210" sldId="2891"/>
            <ac:picMk id="11266" creationId="{36267C08-DCA0-BB64-4128-01D7180F29FE}"/>
          </ac:picMkLst>
        </pc:picChg>
        <pc:picChg chg="del mod">
          <ac:chgData name="Erberson Pinheiro" userId="c7a5b9113d4dffce" providerId="LiveId" clId="{24987327-863F-4201-B010-D4F4C3AE42E3}" dt="2024-11-05T20:16:50.776" v="83" actId="478"/>
          <ac:picMkLst>
            <pc:docMk/>
            <pc:sldMk cId="1514458210" sldId="2891"/>
            <ac:picMk id="11268" creationId="{B2F65C06-B542-988F-3B55-7CB48E67ED87}"/>
          </ac:picMkLst>
        </pc:picChg>
      </pc:sldChg>
      <pc:sldChg chg="modAnim">
        <pc:chgData name="Erberson Pinheiro" userId="c7a5b9113d4dffce" providerId="LiveId" clId="{24987327-863F-4201-B010-D4F4C3AE42E3}" dt="2024-11-05T20:26:13.712" v="146"/>
        <pc:sldMkLst>
          <pc:docMk/>
          <pc:sldMk cId="4258213710" sldId="28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789DD-B456-4103-856E-94F62313C9D6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FA8F0-7499-4485-8B0E-A8220A1E3E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9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597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538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543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464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949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159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9697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8565C60-70D4-50C0-4438-7F6A2F9D1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30F0AE0-3D33-E4B2-0A28-0A82F99235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53F7BC1-AB60-88F7-E680-5BAD0D427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34B1E46-F49E-B905-8EBF-0FC6AFF53E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163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593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090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1C8A67A-7494-9312-FC3D-753C98AA9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EFEABD2-B94C-505D-A7F7-6295FF5619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C45A36D-6A31-3A93-09E9-6786C351F1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2B3C7B86-7DFB-F6BF-B018-045E3BBB33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0815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108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923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742781A-53E7-0B87-C73C-D61D42C07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C6CE8F2-AFED-11A4-4BF8-479BC5C506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DA160373-FDB2-6BCE-E504-E752504BD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D5420B4E-3122-915D-F451-95D842E206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15069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770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048E1D4-292C-7BE5-027A-5621A6727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C879DF2-B3E1-EA14-8CE6-769877DB0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31AD177-D7E9-9843-A437-13BA8BF03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F10AF199-C58F-9AD3-CDEF-B9688966D0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99579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471C72A-EAA3-1652-6621-624F0E59C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2B575CC-1A0E-5BAA-0432-021D315F2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A7EC8A0-AAB7-9963-B267-4638BCA923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D45828B4-D5C8-E534-DB5C-FE56255358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77682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7218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8972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1892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0837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4644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89721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AE9377-CA96-8A14-243D-BC4C509A1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EF020CA-A935-279F-8578-55AE88B901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F9D752B-3AE8-F3A9-D327-93F7EB7A1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376CF28-5476-FF0C-AB1C-DE80848642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80016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9067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4641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3FE3E7-3975-46EF-909B-6ED554948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3040BF0-C749-D136-4287-CBE99F5273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29791D73-1B75-067D-FD64-11AE70305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A199EE3-5062-D2EA-63AC-0586AA1A73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7254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4903C06-9672-E7DD-3F0E-6BE7C8579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5B617111-7BA8-D97B-F969-48EBBACBC8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2C1A587-6994-5A84-67B5-F9F56D6E8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6DF6B85-6B6D-3610-8261-AAFA64132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38240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31801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26692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45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7693DF-F4A9-4F0B-AAE8-9E0E43844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0EAB38-44F5-42E5-87A8-AACEA2566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EBFC15F-DC7A-4EB0-BEBB-1CC5B7B1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06DA521-F074-4898-BF7E-2CAD3A4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4238AAE-AC7C-4D49-A82E-267E2251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75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BDC090-8FD0-4A1C-8DE9-804389A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093E21E-854B-43DE-93CF-BAE354EB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1A896D1-7525-4CFA-A6E7-50F54B58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2C3688C-FE15-4776-93B6-C47D7E04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7258081-001C-46AB-B235-24B9B68D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0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F2B671-170F-4991-9B5D-B25A2C21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6342B92-6224-4299-99C5-F6F238BF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B386812-6064-4075-BA26-E6B5F01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4940B02-7C13-4D7C-9DBC-B84812DF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6959E3D-8EAC-4E85-A452-C92A674E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81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5E5FA6-1A81-4E5D-B022-5DF575AF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1273EF3-2F1A-4E1D-B2AD-76BA63C9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9604B66-321E-477B-8FA8-543DB42E1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53A07D-B979-4686-90B7-FFFA2410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5110214-47E3-48CC-B489-E89EFBCC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1B8360E-5778-49AD-9DCA-5C0CA11F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3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CDB93-CB3F-4DAF-B711-F17924C4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3269E05-AC51-4442-A14F-75299B2E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06C4388-9DC3-4C28-97A5-123DFCDBE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65FD78F-8BA2-4733-862C-1170792E4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D1718E3-43DC-402F-9711-0F1802C99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BEBBF3EE-4D00-4255-A25D-731354E4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1BF8C3D4-27B9-49A9-A47C-B24D3439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91A8264-3F7E-478B-B675-1DED67F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331760-F9E1-4B4B-BFF2-675C38B0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5858EED-14C0-4F8F-8479-39E9141B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CB77C2B-DD04-491C-B47E-540FFFE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727E9D95-EFC1-446F-AACB-FE8BEFA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21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C1BDF033-3FE5-40C7-858E-EE51CE08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18AE2F7-CE72-4C4F-846E-D0A37CA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62C2501-25D4-4C30-B841-62FC41F9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D94796-8726-4AAE-AC5D-CE74D56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CF62B1-B405-4453-81B3-BBF330A1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DCCE8557-F1EF-4916-8777-E641CF965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D1F7E9A-08E9-4FEE-8E85-AEED6409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FFCCC7A-AD0F-43C9-B27C-78C7AD9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273CF1A-48E1-4E34-99EC-87CB3177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89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CB7C83-54D7-4A22-9E0C-BF0E58D4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24ADACA-02F7-4530-B7E3-8DCF1B56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CD1D262-F9E5-4229-9B2B-80CD7F6A8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2AE3219-D351-4A13-8888-A25AFA7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DDF6A5-A2E3-42EA-AC20-8628984D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D0E8ED9-0335-4E8E-B1F3-9FB730CC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1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2D172F-92AE-40A1-9E61-E06F0EB5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C9D0A08-166D-4402-A266-32845CE6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98A9E39-166E-4749-BA94-72E636A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BFD5E80-1F9D-421B-B410-00F80A1E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DF84E03-26E0-416C-8554-98855E69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83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D45F066-5B8A-48FC-9B33-AE0EE929F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DCECA87-69D0-4051-8163-CBA414B01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2BDC7E5-655D-4405-AE2D-9A058DE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367C9E1-79EE-4966-AE6F-17B93D9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DA06A84-6E45-487F-8876-E535A176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92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A8935E9-951F-47C4-9BDF-95A3A88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593D208-98C1-477F-BDD7-9590CAAB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4E2E00F-9981-497B-A0C6-B0EC7B08A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A7C9-E623-47E9-BF8C-18B1142F2EF1}" type="datetimeFigureOut">
              <a:rPr lang="pt-BR" smtClean="0"/>
              <a:t>06/11/2024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0BEC5A9-48D3-46DC-ADC1-F9058E792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5E123F4-5E0B-4BC7-B58C-07337D3A9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79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xmlns="" id="{DC627128-32A1-48F9-8244-AFB4D980AEF6}"/>
              </a:ext>
            </a:extLst>
          </p:cNvPr>
          <p:cNvSpPr/>
          <p:nvPr/>
        </p:nvSpPr>
        <p:spPr>
          <a:xfrm>
            <a:off x="4774789" y="1064153"/>
            <a:ext cx="2642389" cy="107755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rgbClr val="7030A0"/>
                </a:solidFill>
                <a:latin typeface="Bernard MT Condensed" panose="02050806060905020404" pitchFamily="18" charset="0"/>
              </a:rPr>
              <a:t>LIÇÃO 6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D353537C-2B1D-4893-A0B1-169BC952F254}"/>
              </a:ext>
            </a:extLst>
          </p:cNvPr>
          <p:cNvSpPr txBox="1"/>
          <p:nvPr/>
        </p:nvSpPr>
        <p:spPr>
          <a:xfrm>
            <a:off x="1794139" y="2590542"/>
            <a:ext cx="9140685" cy="1940957"/>
          </a:xfrm>
          <a:prstGeom prst="roundRect">
            <a:avLst/>
          </a:prstGeom>
          <a:solidFill>
            <a:srgbClr val="7030A0">
              <a:alpha val="80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Bernard MT Condensed"/>
              </a:rPr>
              <a:t>A NATUREZA DA SABEDORIA E O SENTIDO DA VIDA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638142E-0418-4E97-AF29-BE3DAC0A4C21}"/>
              </a:ext>
            </a:extLst>
          </p:cNvPr>
          <p:cNvSpPr txBox="1"/>
          <p:nvPr/>
        </p:nvSpPr>
        <p:spPr>
          <a:xfrm>
            <a:off x="4307553" y="4913833"/>
            <a:ext cx="35768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Poppins" panose="00000800000000000000" pitchFamily="50" charset="0"/>
                <a:cs typeface="Poppins" panose="00000800000000000000" pitchFamily="50" charset="0"/>
              </a:rPr>
              <a:t>NOME DO PROFESSOR</a:t>
            </a:r>
          </a:p>
        </p:txBody>
      </p:sp>
    </p:spTree>
    <p:extLst>
      <p:ext uri="{BB962C8B-B14F-4D97-AF65-F5344CB8AC3E}">
        <p14:creationId xmlns:p14="http://schemas.microsoft.com/office/powerpoint/2010/main" val="136268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94E48A11-EE10-4EEC-AE7B-4AF251D65686}"/>
              </a:ext>
            </a:extLst>
          </p:cNvPr>
          <p:cNvSpPr/>
          <p:nvPr/>
        </p:nvSpPr>
        <p:spPr>
          <a:xfrm>
            <a:off x="694540" y="2588253"/>
            <a:ext cx="10976863" cy="19274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“Porque o que me achar achará a vida e alcançará favor do Senhor.” (</a:t>
            </a:r>
            <a:r>
              <a:rPr lang="pt-BR" sz="3200" dirty="0" err="1">
                <a:solidFill>
                  <a:schemeClr val="bg1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Pv</a:t>
            </a: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8.35).</a:t>
            </a:r>
            <a:endParaRPr lang="pt-BR" sz="3200" b="1" dirty="0">
              <a:solidFill>
                <a:schemeClr val="bg1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128F20FD-604A-4BDB-92C2-119D49758D33}"/>
              </a:ext>
            </a:extLst>
          </p:cNvPr>
          <p:cNvSpPr/>
          <p:nvPr/>
        </p:nvSpPr>
        <p:spPr>
          <a:xfrm>
            <a:off x="520596" y="1746641"/>
            <a:ext cx="4780274" cy="873815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TEXTO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pt-BR" sz="4800" b="1" dirty="0">
                <a:solidFill>
                  <a:schemeClr val="bg1"/>
                </a:solidFill>
              </a:rPr>
              <a:t>PRINCIPAL</a:t>
            </a:r>
            <a:endParaRPr lang="pt-BR" sz="4800" dirty="0"/>
          </a:p>
        </p:txBody>
      </p:sp>
      <p:pic>
        <p:nvPicPr>
          <p:cNvPr id="5" name="Imagem 4" descr="Ícone&#10;&#10;Descrição gerada automaticamente">
            <a:extLst>
              <a:ext uri="{FF2B5EF4-FFF2-40B4-BE49-F238E27FC236}">
                <a16:creationId xmlns:a16="http://schemas.microsoft.com/office/drawing/2014/main" xmlns="" id="{30B4BA28-85CC-4560-BD0F-C54994FE4E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166" y="498005"/>
            <a:ext cx="2152834" cy="215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ABF5359-7030-45F5-86DC-A7369C1E7456}"/>
              </a:ext>
            </a:extLst>
          </p:cNvPr>
          <p:cNvSpPr/>
          <p:nvPr/>
        </p:nvSpPr>
        <p:spPr>
          <a:xfrm>
            <a:off x="973623" y="2591384"/>
            <a:ext cx="9549011" cy="198061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>
              <a:buNone/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A sabedoria estava em antes e durante a criação. Por isso, quem a encontra acha a vida e o seu propósito.</a:t>
            </a:r>
            <a:endParaRPr lang="pt-BR" sz="3200" dirty="0">
              <a:solidFill>
                <a:schemeClr val="bg1"/>
              </a:solidFill>
              <a:latin typeface="Georgia" panose="02040502050405020303" pitchFamily="18" charset="0"/>
              <a:cs typeface="Poppins" panose="00000500000000000000" pitchFamily="2" charset="0"/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F9DA14B7-A175-4A8A-A290-71B7846A2610}"/>
              </a:ext>
            </a:extLst>
          </p:cNvPr>
          <p:cNvSpPr/>
          <p:nvPr/>
        </p:nvSpPr>
        <p:spPr>
          <a:xfrm>
            <a:off x="582542" y="1912776"/>
            <a:ext cx="4892135" cy="85422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1" dirty="0">
                <a:solidFill>
                  <a:schemeClr val="bg1"/>
                </a:solidFill>
              </a:rPr>
              <a:t>RESUMO DA LIÇÃO</a:t>
            </a:r>
          </a:p>
        </p:txBody>
      </p:sp>
      <p:pic>
        <p:nvPicPr>
          <p:cNvPr id="4" name="Imagem 3" descr="Uma imagem contendo segurando, comida, jogador, homem&#10;&#10;Descrição gerada automaticamente">
            <a:extLst>
              <a:ext uri="{FF2B5EF4-FFF2-40B4-BE49-F238E27FC236}">
                <a16:creationId xmlns:a16="http://schemas.microsoft.com/office/drawing/2014/main" xmlns="" id="{CA3198A2-49CE-4499-8945-87CCF1256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904" y="1759054"/>
            <a:ext cx="5098946" cy="50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5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130" y="1266091"/>
            <a:ext cx="10059736" cy="455967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  <a:t>COMPREENDER que Deus é a fonte geradora de poder;</a:t>
            </a:r>
            <a:b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  <a:t>MOSTRAR os privilégios que a sabedoria traz; e</a:t>
            </a:r>
            <a:b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pt-BR" sz="3200" b="1" i="0" dirty="0">
                <a:solidFill>
                  <a:schemeClr val="bg1"/>
                </a:solidFill>
                <a:effectLst/>
                <a:latin typeface="+mn-lt"/>
              </a:rPr>
              <a:t>CONSCIENTIZAR a respeito do real sentido da vida.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964018F-447A-428C-B2DF-B220F6CCBED5}"/>
              </a:ext>
            </a:extLst>
          </p:cNvPr>
          <p:cNvSpPr txBox="1"/>
          <p:nvPr/>
        </p:nvSpPr>
        <p:spPr>
          <a:xfrm>
            <a:off x="3948428" y="908547"/>
            <a:ext cx="4295141" cy="715089"/>
          </a:xfrm>
          <a:prstGeom prst="roundRect">
            <a:avLst/>
          </a:prstGeom>
          <a:solidFill>
            <a:srgbClr val="7030A0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OBJETIVOS DA LIÇÃO</a:t>
            </a:r>
          </a:p>
        </p:txBody>
      </p:sp>
    </p:spTree>
    <p:extLst>
      <p:ext uri="{BB962C8B-B14F-4D97-AF65-F5344CB8AC3E}">
        <p14:creationId xmlns:p14="http://schemas.microsoft.com/office/powerpoint/2010/main" val="122460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466B7703-8BAC-40E2-B3C4-CC0BFD9AE9B1}"/>
              </a:ext>
            </a:extLst>
          </p:cNvPr>
          <p:cNvSpPr/>
          <p:nvPr/>
        </p:nvSpPr>
        <p:spPr>
          <a:xfrm>
            <a:off x="3474515" y="2843061"/>
            <a:ext cx="5242949" cy="117187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Provérbios 8. 22-31</a:t>
            </a: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A7FAA4C5-3E64-3816-7A64-491B31403F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2" y="4488844"/>
            <a:ext cx="1499217" cy="1499217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xmlns="" id="{5B864460-63CD-690E-3AC8-AEA85B6F9B45}"/>
              </a:ext>
            </a:extLst>
          </p:cNvPr>
          <p:cNvSpPr/>
          <p:nvPr/>
        </p:nvSpPr>
        <p:spPr>
          <a:xfrm>
            <a:off x="4160254" y="2208176"/>
            <a:ext cx="3871491" cy="795866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TEXTO BÍBLICO</a:t>
            </a:r>
          </a:p>
        </p:txBody>
      </p:sp>
    </p:spTree>
    <p:extLst>
      <p:ext uri="{BB962C8B-B14F-4D97-AF65-F5344CB8AC3E}">
        <p14:creationId xmlns:p14="http://schemas.microsoft.com/office/powerpoint/2010/main" val="245643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30" y="374481"/>
            <a:ext cx="11805139" cy="56411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700" dirty="0">
                <a:latin typeface="Georgia" panose="02040502050405020303" pitchFamily="18" charset="0"/>
              </a:rPr>
              <a:t>22 O Senhor me possuiu no princípio de seus caminhos e antes de suas obras mais antigas,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700" dirty="0">
                <a:latin typeface="Georgia" panose="02040502050405020303" pitchFamily="18" charset="0"/>
              </a:rPr>
              <a:t>23 Desde a eternidade, fui ungida; desde o princípio, antes do começo da terra.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700" dirty="0">
                <a:latin typeface="Georgia" panose="02040502050405020303" pitchFamily="18" charset="0"/>
              </a:rPr>
              <a:t>24 Antes de haver abismos, fui gerada: e antes ainda de haver fontes carregadas de águas.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700" dirty="0">
                <a:latin typeface="Georgia" panose="02040502050405020303" pitchFamily="18" charset="0"/>
              </a:rPr>
              <a:t>25 Antes que os montes fossem firmados, antes dos outeiros, eu fui gerada.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700" dirty="0">
                <a:latin typeface="Georgia" panose="02040502050405020303" pitchFamily="18" charset="0"/>
              </a:rPr>
              <a:t>26 Ainda ele não tinha feito a terra, nem os campos, nem sequer o princípio do pó do mundo.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7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85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15" y="608428"/>
            <a:ext cx="11998570" cy="56411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27 Quando ele preparava os céus, aí estava eu; quando compassava ao redor a face do abismo.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28 Quando firmava as nuvens de cima, quando fortificava as fontes do abismo.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600" dirty="0">
                <a:latin typeface="Georgia" panose="02040502050405020303" pitchFamily="18" charset="0"/>
              </a:rPr>
              <a:t>29 Quando punha ao mar o seu termo, para que as águas não trespassassem o seu mando: quando compunha os fundamentos da terra.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>
                <a:latin typeface="Georgia" panose="02040502050405020303" pitchFamily="18" charset="0"/>
              </a:rPr>
              <a:t>30 Então, eu estava com ele e era seu aluno: e era cada dia as suas delícias, folgando perante ele em todo o tempo.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>
                <a:latin typeface="Georgia" panose="02040502050405020303" pitchFamily="18" charset="0"/>
              </a:rPr>
              <a:t>31 Folgando no seu mundo habitável e achando as minhas delícias com os filhos dos homens</a:t>
            </a:r>
            <a:endParaRPr lang="pt-BR" sz="2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95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rgbClr val="7030A0"/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rgbClr val="7030A0"/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46B54D7C-CD40-F31E-FA02-8CFF70371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86731" y="89478"/>
            <a:ext cx="6030896" cy="1736646"/>
          </a:xfrm>
          <a:prstGeom prst="wedgeRoundRectCallout">
            <a:avLst>
              <a:gd name="adj1" fmla="val -22776"/>
              <a:gd name="adj2" fmla="val 4627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Nesta lição, estudaremos uma seção de Provérbios considerada o coração do livro.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5FCD161-3B65-7C1A-C99C-738347873020}"/>
              </a:ext>
            </a:extLst>
          </p:cNvPr>
          <p:cNvSpPr txBox="1"/>
          <p:nvPr/>
        </p:nvSpPr>
        <p:spPr>
          <a:xfrm>
            <a:off x="6215272" y="89478"/>
            <a:ext cx="5889997" cy="2826306"/>
          </a:xfrm>
          <a:prstGeom prst="round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Ela apresenta a sabedoria em primeira pessoa, mostrando que ela estava antes e durante o processo criativo de Deus, gerada e ungida pelo Criador.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026" name="Picture 2" descr="Pessoa que faz o coração de páginas do livro sagrado">
            <a:extLst>
              <a:ext uri="{FF2B5EF4-FFF2-40B4-BE49-F238E27FC236}">
                <a16:creationId xmlns:a16="http://schemas.microsoft.com/office/drawing/2014/main" xmlns="" id="{554118E4-62F6-F238-1643-E82541165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1" y="1896782"/>
            <a:ext cx="5958243" cy="487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Origem do Universo | Arquidiocese de Sorocaba">
            <a:extLst>
              <a:ext uri="{FF2B5EF4-FFF2-40B4-BE49-F238E27FC236}">
                <a16:creationId xmlns:a16="http://schemas.microsoft.com/office/drawing/2014/main" xmlns="" id="{9DAAA6ED-23BA-34DB-CFA2-66D5EE025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272" y="2983520"/>
            <a:ext cx="5889997" cy="370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31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114980" y="62046"/>
            <a:ext cx="6030896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Essa sabedoria quando está presente em nós, traz sentido e segurança para o caminho.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52AD8E3-6297-8094-018C-3E7F5DA6EC53}"/>
              </a:ext>
            </a:extLst>
          </p:cNvPr>
          <p:cNvSpPr txBox="1"/>
          <p:nvPr/>
        </p:nvSpPr>
        <p:spPr>
          <a:xfrm>
            <a:off x="6301048" y="72853"/>
            <a:ext cx="5787596" cy="2062103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 isso, quando a encontramos, na verdade, achamos a vida e o seu sentido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Pv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8.35 )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F6C7ECCF-2840-485B-9B87-1C10E6CB4AB7}"/>
              </a:ext>
            </a:extLst>
          </p:cNvPr>
          <p:cNvSpPr txBox="1"/>
          <p:nvPr/>
        </p:nvSpPr>
        <p:spPr>
          <a:xfrm>
            <a:off x="6301049" y="2134956"/>
            <a:ext cx="5787596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Porque o que me achar achará a vida e alcançará favor do Senhor. (Pv 8.35 )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 descr="Homem com o sol no horizonte&#10;&#10;Descrição gerada automaticamente">
            <a:extLst>
              <a:ext uri="{FF2B5EF4-FFF2-40B4-BE49-F238E27FC236}">
                <a16:creationId xmlns:a16="http://schemas.microsoft.com/office/drawing/2014/main" xmlns="" id="{CFB5F8A5-A8EE-062D-FC24-8E03C5341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0" y="1667476"/>
            <a:ext cx="6030896" cy="5128478"/>
          </a:xfrm>
          <a:prstGeom prst="rect">
            <a:avLst/>
          </a:prstGeom>
        </p:spPr>
      </p:pic>
      <p:pic>
        <p:nvPicPr>
          <p:cNvPr id="6" name="Imagem 5" descr="Homem com a mão no ar&#10;&#10;Descrição gerada automaticamente com confiança baixa">
            <a:extLst>
              <a:ext uri="{FF2B5EF4-FFF2-40B4-BE49-F238E27FC236}">
                <a16:creationId xmlns:a16="http://schemas.microsoft.com/office/drawing/2014/main" xmlns="" id="{F9410836-C203-01F4-7840-A351BA524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048" y="3772534"/>
            <a:ext cx="5775972" cy="300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69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633" y="2766218"/>
            <a:ext cx="11648164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5400" b="1" i="0" dirty="0">
                <a:solidFill>
                  <a:srgbClr val="7030A0"/>
                </a:solidFill>
                <a:effectLst/>
                <a:latin typeface="+mn-lt"/>
              </a:rPr>
              <a:t>I. DEUS: A FONTE GERADORA DE SABEDORIA</a:t>
            </a:r>
            <a:endParaRPr lang="pt-BR" sz="54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9C43B84A-E0FE-35E2-2F29-4E38F503B6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4" y="4650469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2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513" y="2766218"/>
            <a:ext cx="1135518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kern="1200" dirty="0">
                <a:solidFill>
                  <a:srgbClr val="7030A0"/>
                </a:solidFill>
                <a:effectLst/>
                <a:latin typeface="+mn-lt"/>
              </a:rPr>
              <a:t>I. 1 -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A importância de Provérbios 8.22-31.</a:t>
            </a:r>
          </a:p>
        </p:txBody>
      </p:sp>
    </p:spTree>
    <p:extLst>
      <p:ext uri="{BB962C8B-B14F-4D97-AF65-F5344CB8AC3E}">
        <p14:creationId xmlns:p14="http://schemas.microsoft.com/office/powerpoint/2010/main" val="1079184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5FCD161-3B65-7C1A-C99C-738347873020}"/>
              </a:ext>
            </a:extLst>
          </p:cNvPr>
          <p:cNvSpPr txBox="1"/>
          <p:nvPr/>
        </p:nvSpPr>
        <p:spPr>
          <a:xfrm>
            <a:off x="5773502" y="89478"/>
            <a:ext cx="6331768" cy="353943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Diferentemente de outras seções do livro de Provérbios, em que advertências a respeito da família, da castidade sexual, do cuidado com o coração eram enfatizadas, esta seção traz uma descrição bela da origem da sabedoria.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5A9DE22-C06E-0857-85BD-6DA703C58BB5}"/>
              </a:ext>
            </a:extLst>
          </p:cNvPr>
          <p:cNvSpPr txBox="1"/>
          <p:nvPr/>
        </p:nvSpPr>
        <p:spPr>
          <a:xfrm>
            <a:off x="65100" y="89478"/>
            <a:ext cx="5519623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seção bíblica de Provérbios 8.22-31 é considerada pelos estudiosos como a mais importante do livro.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" name="Imagem 4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xmlns="" id="{DE8257D1-6928-565A-C89C-6876B0CF1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0" y="2151581"/>
            <a:ext cx="5519623" cy="4616941"/>
          </a:xfrm>
          <a:prstGeom prst="rect">
            <a:avLst/>
          </a:prstGeom>
        </p:spPr>
      </p:pic>
      <p:pic>
        <p:nvPicPr>
          <p:cNvPr id="9" name="Imagem 8" descr="Pessoas com instrumentos musicais e microfone em local iluminado&#10;&#10;Descrição gerada automaticamente com confiança baixa">
            <a:extLst>
              <a:ext uri="{FF2B5EF4-FFF2-40B4-BE49-F238E27FC236}">
                <a16:creationId xmlns:a16="http://schemas.microsoft.com/office/drawing/2014/main" xmlns="" id="{A6B3852E-38D6-4A99-2B60-EB890132A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01" y="3628909"/>
            <a:ext cx="6331769" cy="313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4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5FCD161-3B65-7C1A-C99C-738347873020}"/>
              </a:ext>
            </a:extLst>
          </p:cNvPr>
          <p:cNvSpPr txBox="1"/>
          <p:nvPr/>
        </p:nvSpPr>
        <p:spPr>
          <a:xfrm>
            <a:off x="6215272" y="89478"/>
            <a:ext cx="5889997" cy="4031873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Importante destacar que a seção se encontra na primeira pessoa. Veja como o texto é introduzido: “O Senhor me possuiu no princípio de seus caminhos e antes de suas obras mais antigas”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Pv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8.22). A sabedoria fala em Provérbios.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1322621-B429-42C5-E9EE-C1483612C110}"/>
              </a:ext>
            </a:extLst>
          </p:cNvPr>
          <p:cNvSpPr txBox="1"/>
          <p:nvPr/>
        </p:nvSpPr>
        <p:spPr>
          <a:xfrm>
            <a:off x="65100" y="89478"/>
            <a:ext cx="6030895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seção também mostra como que a sabedoria, apresenta suas orientações que revelam segurança no percurso da jornada.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Homem andando ao por do sol&#10;&#10;Descrição gerada automaticamente com confiança média">
            <a:extLst>
              <a:ext uri="{FF2B5EF4-FFF2-40B4-BE49-F238E27FC236}">
                <a16:creationId xmlns:a16="http://schemas.microsoft.com/office/drawing/2014/main" xmlns="" id="{415D2923-8685-7C52-C07B-932C1A0F8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1" y="2711759"/>
            <a:ext cx="6030895" cy="4031873"/>
          </a:xfrm>
          <a:prstGeom prst="rect">
            <a:avLst/>
          </a:prstGeom>
        </p:spPr>
      </p:pic>
      <p:pic>
        <p:nvPicPr>
          <p:cNvPr id="7" name="Imagem 6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xmlns="" id="{7FBDDDBA-2143-3FAB-5A31-95D97E1EC5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72" y="4121351"/>
            <a:ext cx="5889997" cy="262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28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8"/>
            <a:ext cx="1214871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I. 2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 A sabedoria gerada e criada por Deus.</a:t>
            </a:r>
          </a:p>
        </p:txBody>
      </p:sp>
    </p:spTree>
    <p:extLst>
      <p:ext uri="{BB962C8B-B14F-4D97-AF65-F5344CB8AC3E}">
        <p14:creationId xmlns:p14="http://schemas.microsoft.com/office/powerpoint/2010/main" val="939001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2DE769C3-E574-48A7-BE41-D54A178B5F72}"/>
              </a:ext>
            </a:extLst>
          </p:cNvPr>
          <p:cNvSpPr txBox="1"/>
          <p:nvPr/>
        </p:nvSpPr>
        <p:spPr>
          <a:xfrm>
            <a:off x="6246055" y="89478"/>
            <a:ext cx="5880840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Ela aparece no texto hebraico como “</a:t>
            </a:r>
            <a:r>
              <a:rPr lang="pt-BR" sz="3200" i="1" dirty="0" err="1">
                <a:solidFill>
                  <a:prstClr val="black"/>
                </a:solidFill>
                <a:latin typeface="Georgia" panose="02040502050405020303" pitchFamily="18" charset="0"/>
              </a:rPr>
              <a:t>quanar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” que, ao longo do texto de Provérbios, carrega o sentido de “comprar”, “adquirir” ou “possuir”.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9572" y="89478"/>
            <a:ext cx="6062942" cy="30469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Esta seção nos mostra que o próprio Deus gerou a sabedoria. Por isso, é muito interessante meditarmos na expressão “me possui” que aparece no versículo 22.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AutoShape 2" descr="A importância do planejamento educacional na formação acadêmica Unianchieta  2024">
            <a:extLst>
              <a:ext uri="{FF2B5EF4-FFF2-40B4-BE49-F238E27FC236}">
                <a16:creationId xmlns:a16="http://schemas.microsoft.com/office/drawing/2014/main" xmlns="" id="{7F9D1712-9088-127D-B0D8-772B4F8AFD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 descr="Pessoa com a mão no por do sol&#10;&#10;Descrição gerada automaticamente com confiança média">
            <a:extLst>
              <a:ext uri="{FF2B5EF4-FFF2-40B4-BE49-F238E27FC236}">
                <a16:creationId xmlns:a16="http://schemas.microsoft.com/office/drawing/2014/main" xmlns="" id="{F72CC3DF-7F61-F19F-F2A5-655F42B97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1" y="3184699"/>
            <a:ext cx="6026429" cy="3558422"/>
          </a:xfrm>
          <a:prstGeom prst="rect">
            <a:avLst/>
          </a:prstGeom>
        </p:spPr>
      </p:pic>
      <p:pic>
        <p:nvPicPr>
          <p:cNvPr id="2050" name="Picture 2" descr="Balconista de armazém com pacote de verificação de penteado afro. Jovem séria usando tablet enquanto trabalhava entre pilhas de caixas. Conceito de armazém">
            <a:extLst>
              <a:ext uri="{FF2B5EF4-FFF2-40B4-BE49-F238E27FC236}">
                <a16:creationId xmlns:a16="http://schemas.microsoft.com/office/drawing/2014/main" xmlns="" id="{5C751457-A7D9-5C57-6C24-2F74632E5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99" y="2737328"/>
            <a:ext cx="5874029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83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2DE769C3-E574-48A7-BE41-D54A178B5F72}"/>
              </a:ext>
            </a:extLst>
          </p:cNvPr>
          <p:cNvSpPr txBox="1"/>
          <p:nvPr/>
        </p:nvSpPr>
        <p:spPr>
          <a:xfrm>
            <a:off x="6450676" y="106107"/>
            <a:ext cx="5641568" cy="3600986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Expressões como “desde a eternidade, fui ungida”; “antes de haver abismos, fui gerada”; “ele ainda não havia feito a terra” (vv.23-26) convergem bem para esse sentido. Antes mesmo de existir o mundo visível a sabedoria estava com Deus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199506" y="89479"/>
            <a:ext cx="6134792" cy="37856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Os estudiosos, porém, concordam que a palavra no versículo 22 é ambígua e, por isso, ela tem muitas formas de tradução. Contudo, há uma convergência para reconhecer que ela tem a ver com a ideia de que a sabedoria existia antes da criação de Deus.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074" name="Picture 2" descr="Galaxy visão noturna">
            <a:extLst>
              <a:ext uri="{FF2B5EF4-FFF2-40B4-BE49-F238E27FC236}">
                <a16:creationId xmlns:a16="http://schemas.microsoft.com/office/drawing/2014/main" xmlns="" id="{2315F08C-B53C-1966-D524-AF28FA731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06" y="3908999"/>
            <a:ext cx="6134792" cy="289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xmlns="" id="{A8ED1233-7775-8070-508C-8F3323264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676" y="3767077"/>
            <a:ext cx="5641567" cy="303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1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7170" y="2766218"/>
            <a:ext cx="1248634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I. 3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 A sabedoria e o processo de criação.</a:t>
            </a:r>
          </a:p>
        </p:txBody>
      </p:sp>
    </p:spTree>
    <p:extLst>
      <p:ext uri="{BB962C8B-B14F-4D97-AF65-F5344CB8AC3E}">
        <p14:creationId xmlns:p14="http://schemas.microsoft.com/office/powerpoint/2010/main" val="4083653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95937"/>
            <a:ext cx="6030896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Os versículos 27-29 retratam a sabedoria atuando no processo da criação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Eles mostram que, enquanto Deus criava os céus (v.27),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C58EF1C-867F-CDAA-035F-8E563D6F2840}"/>
              </a:ext>
            </a:extLst>
          </p:cNvPr>
          <p:cNvSpPr txBox="1"/>
          <p:nvPr/>
        </p:nvSpPr>
        <p:spPr>
          <a:xfrm>
            <a:off x="6234545" y="106107"/>
            <a:ext cx="5857699" cy="353943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passava sobre e fortificava as faces do abismo (vv. 27,28), quando cuidava do mar e estabelecia os fundamentos da terra (v.29): a sabedoria estava com Deus durante todo o processo criativo.</a:t>
            </a:r>
          </a:p>
        </p:txBody>
      </p:sp>
      <p:pic>
        <p:nvPicPr>
          <p:cNvPr id="4100" name="Picture 4" descr="The Creation of the World: A Divine Epic of Cosmic Genesis - Spirit Filled  Life : r/JesusChrist">
            <a:extLst>
              <a:ext uri="{FF2B5EF4-FFF2-40B4-BE49-F238E27FC236}">
                <a16:creationId xmlns:a16="http://schemas.microsoft.com/office/drawing/2014/main" xmlns="" id="{33660BD2-9955-FCC3-A048-823720EAB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545" y="3716867"/>
            <a:ext cx="5857699" cy="304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A relação entre o Sábado e a concepção de Deus como O Criador do Universo –  Reação Adventista">
            <a:extLst>
              <a:ext uri="{FF2B5EF4-FFF2-40B4-BE49-F238E27FC236}">
                <a16:creationId xmlns:a16="http://schemas.microsoft.com/office/drawing/2014/main" xmlns="" id="{00A9E72A-E1C6-7CF0-369F-861136EEF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3" y="2637675"/>
            <a:ext cx="6030895" cy="412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88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93512" y="122729"/>
            <a:ext cx="5642270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Entretanto, o versículo mostra que a própria sabedoria estava como uma aluna de Deus, folgando e participando de sua criação (vv. 30,31). 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9B4EFA74-2395-88AB-7E40-C35FEE13E1EC}"/>
              </a:ext>
            </a:extLst>
          </p:cNvPr>
          <p:cNvSpPr txBox="1"/>
          <p:nvPr/>
        </p:nvSpPr>
        <p:spPr>
          <a:xfrm>
            <a:off x="5870509" y="122729"/>
            <a:ext cx="6227979" cy="353943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Toda essa descrição da sabedoria tem uma referência com o Evangelho de João: “No princípio, era o Verbo, e o Verbo estava com Deus, e o Verbo era Deus. Ele estava no princípio com Deus” (Jo 1.1,2).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5122" name="Picture 2" descr="The hand of God creates and preserves – Grace Covenant Reformed Baptist  Church">
            <a:extLst>
              <a:ext uri="{FF2B5EF4-FFF2-40B4-BE49-F238E27FC236}">
                <a16:creationId xmlns:a16="http://schemas.microsoft.com/office/drawing/2014/main" xmlns="" id="{E2E033AC-EE77-95BA-50FF-16FD1ACE9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2" y="2711530"/>
            <a:ext cx="5642270" cy="402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eonardo Dias on X: &quot;O EVANGELHO DE JOÃO ILUSTRADO POR IA: THREAD CAPÍTULO  1 1 No princípio era o Verbo, e o Verbo estava com Deus, e o Verbo era Deus.  2">
            <a:extLst>
              <a:ext uri="{FF2B5EF4-FFF2-40B4-BE49-F238E27FC236}">
                <a16:creationId xmlns:a16="http://schemas.microsoft.com/office/drawing/2014/main" xmlns="" id="{4C142292-F2DA-FF13-3C52-7C8012BA8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9" b="12213"/>
          <a:stretch/>
        </p:blipFill>
        <p:spPr bwMode="auto">
          <a:xfrm>
            <a:off x="5870509" y="3662159"/>
            <a:ext cx="6227979" cy="307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36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82EB3E2-5FFA-C2E5-D0AE-27B799344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140A9BC-5E9C-01DD-C460-C8323480BC93}"/>
              </a:ext>
            </a:extLst>
          </p:cNvPr>
          <p:cNvSpPr txBox="1"/>
          <p:nvPr/>
        </p:nvSpPr>
        <p:spPr>
          <a:xfrm>
            <a:off x="93513" y="267355"/>
            <a:ext cx="5642270" cy="6323290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100" dirty="0">
                <a:solidFill>
                  <a:prstClr val="black"/>
                </a:solidFill>
                <a:latin typeface="Georgia" panose="02040502050405020303" pitchFamily="18" charset="0"/>
              </a:rPr>
              <a:t>“Todas as coisas foram feitas por ele, e sem ele nada do que foi feito se fez” (Jo 1.3). Não por acaso, ao longo da História, a igreja sempre viu a sabedoria descrita aqui como um tipo de Cristo. Nosso Senhor, por excelência, é a sabedoria encarnada como luz que ilumina os homens (Jo 1.4,5).</a:t>
            </a:r>
          </a:p>
        </p:txBody>
      </p:sp>
      <p:pic>
        <p:nvPicPr>
          <p:cNvPr id="6146" name="Picture 2" descr="Nos Caminhos do Senhor: A ORAÇÃO DO PAI NOSSO">
            <a:extLst>
              <a:ext uri="{FF2B5EF4-FFF2-40B4-BE49-F238E27FC236}">
                <a16:creationId xmlns:a16="http://schemas.microsoft.com/office/drawing/2014/main" xmlns="" id="{61671D58-EE4D-8E25-8FF0-25669ABAE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700" y="56229"/>
            <a:ext cx="6240787" cy="632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48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92" y="2766218"/>
            <a:ext cx="11983612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II. O PRIVILÉGIO QUE A SABEDORIA TRAZ</a:t>
            </a: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C2F4DDE7-60DA-AB9A-75BF-7A095A9470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90" y="4390723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6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56" y="2766218"/>
            <a:ext cx="11941887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II.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1 - A beleza de saber.</a:t>
            </a:r>
            <a:endParaRPr lang="pt-BR" sz="6000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08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5FCD161-3B65-7C1A-C99C-738347873020}"/>
              </a:ext>
            </a:extLst>
          </p:cNvPr>
          <p:cNvSpPr txBox="1"/>
          <p:nvPr/>
        </p:nvSpPr>
        <p:spPr>
          <a:xfrm>
            <a:off x="6215272" y="89478"/>
            <a:ext cx="5889997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Infelizmente, não são todos que a possuem. Tiago, o irmão do Senhor, disse que podemos adquiri-la pedindo a Deus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Tg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1.5 ).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5A9DE22-C06E-0857-85BD-6DA703C58BB5}"/>
              </a:ext>
            </a:extLst>
          </p:cNvPr>
          <p:cNvSpPr txBox="1"/>
          <p:nvPr/>
        </p:nvSpPr>
        <p:spPr>
          <a:xfrm>
            <a:off x="65100" y="89478"/>
            <a:ext cx="6030895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capítulo 8 de Provérbios mostra a natureza divina da sabedoria e o quanto torna-se um privilégio adquiri-la.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81604CA7-17FB-AE29-7E87-B2C283329EC5}"/>
              </a:ext>
            </a:extLst>
          </p:cNvPr>
          <p:cNvSpPr txBox="1"/>
          <p:nvPr/>
        </p:nvSpPr>
        <p:spPr>
          <a:xfrm>
            <a:off x="6215271" y="2675276"/>
            <a:ext cx="5889998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E, se algum de vós tem falta de sabedoria, peça-a a Deus, que a todos dá liberalmente e não o lança em rosto; e ser-lhe-á dada. (Tg 1.5 )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6" name="Imagem 5" descr="Homem com os braços para cima&#10;&#10;Descrição gerada automaticamente com confiança baixa">
            <a:extLst>
              <a:ext uri="{FF2B5EF4-FFF2-40B4-BE49-F238E27FC236}">
                <a16:creationId xmlns:a16="http://schemas.microsoft.com/office/drawing/2014/main" xmlns="" id="{C5C547DE-F4F7-0BD1-B0BC-C7597F075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0" y="2188957"/>
            <a:ext cx="5889998" cy="4579566"/>
          </a:xfrm>
          <a:prstGeom prst="rect">
            <a:avLst/>
          </a:prstGeom>
        </p:spPr>
      </p:pic>
      <p:pic>
        <p:nvPicPr>
          <p:cNvPr id="7170" name="Picture 2" descr="Uma cena em tons de cinza de um homem cristão segurando a Bíblia enquanto ora">
            <a:extLst>
              <a:ext uri="{FF2B5EF4-FFF2-40B4-BE49-F238E27FC236}">
                <a16:creationId xmlns:a16="http://schemas.microsoft.com/office/drawing/2014/main" xmlns="" id="{2E736606-E8CD-602D-903A-F6FD3E6E8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271" y="4491159"/>
            <a:ext cx="5889998" cy="227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65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5107" y="34582"/>
            <a:ext cx="6030893" cy="2554545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 isso, é muito importante ponderarmos que a espécie humana é a única da criação que tem a capacidade de saber e conhecer.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1AB6AAF-46D0-FC43-0FDD-0BF2C8000727}"/>
              </a:ext>
            </a:extLst>
          </p:cNvPr>
          <p:cNvSpPr txBox="1"/>
          <p:nvPr/>
        </p:nvSpPr>
        <p:spPr>
          <a:xfrm>
            <a:off x="6199163" y="55096"/>
            <a:ext cx="5927730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Nenhum outro ser terreno pode ter o conhecimento da realidade, nem o mineral, nem o vegetal, nem o animal irracional.</a:t>
            </a:r>
            <a:endParaRPr lang="pt-BR" sz="28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Imagem 4" descr="Homem sentado em uma mesa&#10;&#10;Descrição gerada automaticamente">
            <a:extLst>
              <a:ext uri="{FF2B5EF4-FFF2-40B4-BE49-F238E27FC236}">
                <a16:creationId xmlns:a16="http://schemas.microsoft.com/office/drawing/2014/main" xmlns="" id="{4C290FA7-03BA-233F-BA79-58E39083C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6" y="2609641"/>
            <a:ext cx="6030893" cy="4184416"/>
          </a:xfrm>
          <a:prstGeom prst="rect">
            <a:avLst/>
          </a:prstGeom>
        </p:spPr>
      </p:pic>
      <p:pic>
        <p:nvPicPr>
          <p:cNvPr id="8194" name="Picture 2" descr="Você acredita que os animais são irracionais? O cientista Frans de Waal  derruba esse mito - NeoFeed">
            <a:extLst>
              <a:ext uri="{FF2B5EF4-FFF2-40B4-BE49-F238E27FC236}">
                <a16:creationId xmlns:a16="http://schemas.microsoft.com/office/drawing/2014/main" xmlns="" id="{2AF08CD2-DC45-E887-A5A2-DF271393C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62" y="2589127"/>
            <a:ext cx="5927732" cy="418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58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D89E6A8-0DD3-67E0-E846-2A642CFA7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711C4B7C-91BC-0D22-C501-A7782CCD06C3}"/>
              </a:ext>
            </a:extLst>
          </p:cNvPr>
          <p:cNvSpPr txBox="1"/>
          <p:nvPr/>
        </p:nvSpPr>
        <p:spPr>
          <a:xfrm>
            <a:off x="65107" y="67832"/>
            <a:ext cx="5647435" cy="1569660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 isso, sobre nós pesa o privilégio e a responsabilidade de saber as coisas.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F784BE4-AB51-B165-1E23-E7970B753340}"/>
              </a:ext>
            </a:extLst>
          </p:cNvPr>
          <p:cNvSpPr txBox="1"/>
          <p:nvPr/>
        </p:nvSpPr>
        <p:spPr>
          <a:xfrm>
            <a:off x="5822831" y="55096"/>
            <a:ext cx="6304062" cy="28623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Somos os únicos que podemos compreender o início e o fim da vida, os acertos e os erros de nossas escolhas e, a partir da criação, perceber a existência do Criador que ordena todas as coisas. (</a:t>
            </a:r>
            <a:r>
              <a:rPr lang="pt-BR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Rm</a:t>
            </a: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 1.20)</a:t>
            </a:r>
            <a:endParaRPr lang="pt-BR" sz="30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720701A3-9F7F-EF4C-1EA1-0595BFE93510}"/>
              </a:ext>
            </a:extLst>
          </p:cNvPr>
          <p:cNvSpPr txBox="1"/>
          <p:nvPr/>
        </p:nvSpPr>
        <p:spPr>
          <a:xfrm>
            <a:off x="5820697" y="2930107"/>
            <a:ext cx="6304064" cy="3323987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“Porque as suas coisas invisíveis, desde a criação do mundo, tanto o seu eterno poder como a sua divindade, se entendem e claramente se veem pelas coisas que estão criadas, para que eles fiquem inescusáveis.” (Rm 1:20)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6" name="Imagem 5" descr="Homem sentado em frente a janela&#10;&#10;Descrição gerada automaticamente">
            <a:extLst>
              <a:ext uri="{FF2B5EF4-FFF2-40B4-BE49-F238E27FC236}">
                <a16:creationId xmlns:a16="http://schemas.microsoft.com/office/drawing/2014/main" xmlns="" id="{BB35C800-8BF2-3B48-480D-C708E685A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7" y="1733488"/>
            <a:ext cx="5647435" cy="506995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2728C030-B3F3-88C3-2B08-96561BC40E1B}"/>
              </a:ext>
            </a:extLst>
          </p:cNvPr>
          <p:cNvSpPr txBox="1"/>
          <p:nvPr/>
        </p:nvSpPr>
        <p:spPr>
          <a:xfrm>
            <a:off x="5820697" y="6280220"/>
            <a:ext cx="6304064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Só o ser humano tem esse privilégio.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81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385" y="2766218"/>
            <a:ext cx="1123880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II. 2 -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A beleza de aplicar a sabedoria à realidade. 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904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94209" y="89478"/>
            <a:ext cx="5927733" cy="20005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100" dirty="0">
                <a:solidFill>
                  <a:prstClr val="black"/>
                </a:solidFill>
                <a:latin typeface="Georgia" panose="02040502050405020303" pitchFamily="18" charset="0"/>
              </a:rPr>
              <a:t>A sabedoria não é só conhecimento, ela tem a ver com a aplicação de uma compreensão à situação concreta.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170058" y="89478"/>
            <a:ext cx="5927733" cy="2062103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Todo o livro de Provérbios é um convite ao leitor para aplicar os conselhos às situações concretas da vida.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xmlns="" id="{1B6CDB6E-7C92-7F0B-50EE-59FEB54FCC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4530436" cy="453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218" name="Picture 2" descr="Solidariedade: é preciso considerar a importância do outro">
            <a:extLst>
              <a:ext uri="{FF2B5EF4-FFF2-40B4-BE49-F238E27FC236}">
                <a16:creationId xmlns:a16="http://schemas.microsoft.com/office/drawing/2014/main" xmlns="" id="{9099DFF8-772E-4344-CCE8-D77DF94D9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9" y="2123894"/>
            <a:ext cx="5927733" cy="467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xmlns="" id="{1E89912C-1F52-9392-3E54-56A4E94D1A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058" y="2179504"/>
            <a:ext cx="5927733" cy="458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9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525B08E-D43D-16D5-DBB2-FC9622C5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A559773-19B1-BCAE-6433-59924036FB5B}"/>
              </a:ext>
            </a:extLst>
          </p:cNvPr>
          <p:cNvSpPr txBox="1"/>
          <p:nvPr/>
        </p:nvSpPr>
        <p:spPr>
          <a:xfrm>
            <a:off x="65107" y="2732237"/>
            <a:ext cx="6007510" cy="4027898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ts val="6300"/>
              </a:lnSpc>
            </a:pPr>
            <a:r>
              <a:rPr lang="pt-BR" sz="3300" dirty="0">
                <a:solidFill>
                  <a:prstClr val="black"/>
                </a:solidFill>
                <a:latin typeface="Georgia" panose="02040502050405020303" pitchFamily="18" charset="0"/>
              </a:rPr>
              <a:t>“E desceu a chuva e correram rios, e assopraram ventos, e combateram aquela casa, e não caiu, porque estava edificada sobre a rocha” (Mt 7.25).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AB817A1-8DFF-9303-0C40-F56782EB2008}"/>
              </a:ext>
            </a:extLst>
          </p:cNvPr>
          <p:cNvSpPr txBox="1"/>
          <p:nvPr/>
        </p:nvSpPr>
        <p:spPr>
          <a:xfrm>
            <a:off x="65106" y="101069"/>
            <a:ext cx="12038404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É exatamente o que ensinou o Senhor Jesus, o maior sábio por excelência, a respeito de ouvir, compreender e aplicar: “Todo aquele, pois, que escuta estas minhas palavras e as pratica, assemelhá-lo-ei ao homem prudente, que edificou a sua casa sobre a rocha” (Mt 7.24).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10244" name="Picture 4" descr="A casa na rocha - Comunidade Católica Shalom">
            <a:extLst>
              <a:ext uri="{FF2B5EF4-FFF2-40B4-BE49-F238E27FC236}">
                <a16:creationId xmlns:a16="http://schemas.microsoft.com/office/drawing/2014/main" xmlns="" id="{5EC94856-07F5-0CF1-1B3D-1A1CB46EE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32237"/>
            <a:ext cx="6007510" cy="402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65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99D4F01-3959-801A-D7FA-8AFD53F95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BCA7706-41CC-2618-D87F-286F45546B70}"/>
              </a:ext>
            </a:extLst>
          </p:cNvPr>
          <p:cNvSpPr txBox="1"/>
          <p:nvPr/>
        </p:nvSpPr>
        <p:spPr>
          <a:xfrm>
            <a:off x="6096000" y="105538"/>
            <a:ext cx="6030893" cy="2062103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Suas orientações trazem segurança para a vida, por isso somos assemelhados à fortaleza de uma rocha que não se abala.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ACCCC87-7C2C-CEC9-5A9E-820EA1A580A5}"/>
              </a:ext>
            </a:extLst>
          </p:cNvPr>
          <p:cNvSpPr txBox="1"/>
          <p:nvPr/>
        </p:nvSpPr>
        <p:spPr>
          <a:xfrm>
            <a:off x="65107" y="105538"/>
            <a:ext cx="5927730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Assim sendo, o valor da sabedoria se encontra em sua aplicação para solucionar ou se prevenir de uma situação concreta da vida.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11266" name="Picture 2" descr="homem construindo torre.">
            <a:extLst>
              <a:ext uri="{FF2B5EF4-FFF2-40B4-BE49-F238E27FC236}">
                <a16:creationId xmlns:a16="http://schemas.microsoft.com/office/drawing/2014/main" xmlns="" id="{36267C08-DCA0-BB64-4128-01D7180F2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7" y="2660083"/>
            <a:ext cx="5927730" cy="404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12F3276A-7F0E-9F80-0292-706E02666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2167641"/>
            <a:ext cx="6030893" cy="453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5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EB5FB4D-7C0E-A2F5-5D61-64472D39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0D9B12-D6F1-7481-03A2-BAF22F6A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10" y="2766218"/>
            <a:ext cx="1113905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II. 3 -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A beleza de estar consciente a respeito do propósito das coisas. 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27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223819" y="101069"/>
            <a:ext cx="5831030" cy="3539430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Apenas o ser humano tem a capacidade dotada por Deus para isso. Infelizmente, como resultado do pecado, perdemos muito a capacidade de compreender o nosso propósito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Gn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3.4-12).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11F148A-A586-D1CE-AD68-1188742317A3}"/>
              </a:ext>
            </a:extLst>
          </p:cNvPr>
          <p:cNvSpPr txBox="1"/>
          <p:nvPr/>
        </p:nvSpPr>
        <p:spPr>
          <a:xfrm>
            <a:off x="65107" y="101069"/>
            <a:ext cx="6030893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Além de conhecer e aplicar a sabedoria, um dos grandes privilégios que ela nos proporciona é a consciência à respeito do propósito das coisas. </a:t>
            </a:r>
          </a:p>
        </p:txBody>
      </p:sp>
      <p:pic>
        <p:nvPicPr>
          <p:cNvPr id="12290" name="Picture 2" descr="Plenae Se quer ser feliz, tenha um propósito de vida">
            <a:extLst>
              <a:ext uri="{FF2B5EF4-FFF2-40B4-BE49-F238E27FC236}">
                <a16:creationId xmlns:a16="http://schemas.microsoft.com/office/drawing/2014/main" xmlns="" id="{5EF4B000-2518-B00F-C0E6-F5EAE7E52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7" y="2655614"/>
            <a:ext cx="6030893" cy="410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Rosto de menino visto de perto&#10;&#10;Descrição gerada automaticamente com confiança média">
            <a:extLst>
              <a:ext uri="{FF2B5EF4-FFF2-40B4-BE49-F238E27FC236}">
                <a16:creationId xmlns:a16="http://schemas.microsoft.com/office/drawing/2014/main" xmlns="" id="{39038B2A-8F2E-6991-D64D-D7486650A6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819" y="3702487"/>
            <a:ext cx="5831030" cy="305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31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803E509-E507-8388-B61D-BF4D3B750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C503E2E-8378-2E7C-4025-87949CD52EFF}"/>
              </a:ext>
            </a:extLst>
          </p:cNvPr>
          <p:cNvSpPr txBox="1"/>
          <p:nvPr/>
        </p:nvSpPr>
        <p:spPr>
          <a:xfrm>
            <a:off x="5892349" y="84444"/>
            <a:ext cx="6234544" cy="3539430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sabedoria da Fé Cristã zela sempre pela construção positiva do sentido na vida das pessoas, pois olhando para Deus e observando a natureza, conforme narrado em Provérbios 8, há um propósito muito claro na criação.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78B932-7956-9CCC-FDED-E2E0F1F98E30}"/>
              </a:ext>
            </a:extLst>
          </p:cNvPr>
          <p:cNvSpPr txBox="1"/>
          <p:nvPr/>
        </p:nvSpPr>
        <p:spPr>
          <a:xfrm>
            <a:off x="65107" y="84444"/>
            <a:ext cx="5670675" cy="45243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Não menos ruim, há quem diga que não há propósito na vida do ser humano. Essas frases fazem parte do vocabulário de quem gosta de brincar de desconstruir o outro. Geralmente, quem faz isso já se encontra desconstruído por dentro.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Imagem 4" descr="Pessoas posando para foto&#10;&#10;Descrição gerada automaticamente">
            <a:extLst>
              <a:ext uri="{FF2B5EF4-FFF2-40B4-BE49-F238E27FC236}">
                <a16:creationId xmlns:a16="http://schemas.microsoft.com/office/drawing/2014/main" xmlns="" id="{455DD9CD-E0C9-4012-595E-DD5D790A7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3" y="4608759"/>
            <a:ext cx="5663659" cy="2164797"/>
          </a:xfrm>
          <a:prstGeom prst="rect">
            <a:avLst/>
          </a:prstGeom>
        </p:spPr>
      </p:pic>
      <p:pic>
        <p:nvPicPr>
          <p:cNvPr id="9" name="Imagem 8" descr="Foto em preto e branco de mão de pessoa&#10;&#10;Descrição gerada automaticamente">
            <a:extLst>
              <a:ext uri="{FF2B5EF4-FFF2-40B4-BE49-F238E27FC236}">
                <a16:creationId xmlns:a16="http://schemas.microsoft.com/office/drawing/2014/main" xmlns="" id="{1ABA64C4-CF2D-8117-CB31-D2D3D8198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349" y="3623874"/>
            <a:ext cx="6227528" cy="314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7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C1DCF11-E696-6D33-3731-9972D2840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D7AECE5-66B3-08DC-9492-5C3BB7EB643C}"/>
              </a:ext>
            </a:extLst>
          </p:cNvPr>
          <p:cNvSpPr txBox="1"/>
          <p:nvPr/>
        </p:nvSpPr>
        <p:spPr>
          <a:xfrm>
            <a:off x="65107" y="85874"/>
            <a:ext cx="6030894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Ora, a vida no mundo só é possível porque cada ser vivo está agindo segundo o seu propósito, a sua função.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928739A4-021C-1603-79D5-A0A1AC1399F9}"/>
              </a:ext>
            </a:extLst>
          </p:cNvPr>
          <p:cNvSpPr txBox="1"/>
          <p:nvPr/>
        </p:nvSpPr>
        <p:spPr>
          <a:xfrm>
            <a:off x="6301047" y="85874"/>
            <a:ext cx="5825847" cy="2062103"/>
          </a:xfrm>
          <a:prstGeom prst="rect">
            <a:avLst/>
          </a:prstGeom>
          <a:solidFill>
            <a:srgbClr val="CBA9E5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Entretanto, só o ser humano pode ter consciência disso. A propósito, qual é o sentido da sua vida?</a:t>
            </a:r>
          </a:p>
        </p:txBody>
      </p:sp>
      <p:pic>
        <p:nvPicPr>
          <p:cNvPr id="13314" name="Picture 2" descr="nuvem de computação fundos maçante cinza em branco">
            <a:extLst>
              <a:ext uri="{FF2B5EF4-FFF2-40B4-BE49-F238E27FC236}">
                <a16:creationId xmlns:a16="http://schemas.microsoft.com/office/drawing/2014/main" xmlns="" id="{292B1D90-7AB8-4F73-8140-3267189E0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28" y="2147978"/>
            <a:ext cx="5996771" cy="459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 descr="Uma imagem contendo luz, comida&#10;&#10;Descrição gerada automaticamente">
            <a:extLst>
              <a:ext uri="{FF2B5EF4-FFF2-40B4-BE49-F238E27FC236}">
                <a16:creationId xmlns:a16="http://schemas.microsoft.com/office/drawing/2014/main" xmlns="" id="{B6F26B13-78C7-AFB8-FC66-B6F5EF6307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047" y="2147978"/>
            <a:ext cx="5791725" cy="459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6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483" y="2766218"/>
            <a:ext cx="1233696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III.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CONSCIENTIZANDO-SE DO SENTIDO DA VIDA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755500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483" y="2766218"/>
            <a:ext cx="1233696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III. 1 - É sábio compreender o sentido da vida.</a:t>
            </a:r>
          </a:p>
        </p:txBody>
      </p:sp>
    </p:spTree>
    <p:extLst>
      <p:ext uri="{BB962C8B-B14F-4D97-AF65-F5344CB8AC3E}">
        <p14:creationId xmlns:p14="http://schemas.microsoft.com/office/powerpoint/2010/main" val="7453489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6030896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Ainda no capítulo 8, o sábio escreve: “Porque o que me achar achará a vida e alcançará favor do Senhor”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Pv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8.35).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5FE6A42B-E8FA-CB0B-D002-AB6619D16D39}"/>
              </a:ext>
            </a:extLst>
          </p:cNvPr>
          <p:cNvSpPr txBox="1"/>
          <p:nvPr/>
        </p:nvSpPr>
        <p:spPr>
          <a:xfrm>
            <a:off x="6182113" y="89478"/>
            <a:ext cx="5894907" cy="1569660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Quem acha a sabedoria, acha o sentido da vida, seu propósito a ser desenvolvido no mundo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</p:txBody>
      </p:sp>
      <p:pic>
        <p:nvPicPr>
          <p:cNvPr id="4" name="Imagem 3" descr="Pessoa com a mão no por do sol&#10;&#10;Descrição gerada automaticamente com confiança média">
            <a:extLst>
              <a:ext uri="{FF2B5EF4-FFF2-40B4-BE49-F238E27FC236}">
                <a16:creationId xmlns:a16="http://schemas.microsoft.com/office/drawing/2014/main" xmlns="" id="{6A9E334F-8CBA-51A9-667A-6F48C68FC7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4" y="2151581"/>
            <a:ext cx="6030896" cy="4615931"/>
          </a:xfrm>
          <a:prstGeom prst="rect">
            <a:avLst/>
          </a:prstGeom>
        </p:spPr>
      </p:pic>
      <p:pic>
        <p:nvPicPr>
          <p:cNvPr id="9" name="Imagem 8" descr="Homem jogando frisbee na grama&#10;&#10;Descrição gerada automaticamente">
            <a:extLst>
              <a:ext uri="{FF2B5EF4-FFF2-40B4-BE49-F238E27FC236}">
                <a16:creationId xmlns:a16="http://schemas.microsoft.com/office/drawing/2014/main" xmlns="" id="{2785149D-6763-172D-5D13-73455C3868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113" y="1659138"/>
            <a:ext cx="5894907" cy="510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2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114979" y="89478"/>
            <a:ext cx="5981021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 isso, de acordo com o Novo Testamento, Jesus é o sentido da vida do cristão. Sim, Ele é o centro de onde tudo é ordenado (Fp 3.14).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57EB09BF-CE87-B69B-72ED-A22E5B1E1B1C}"/>
              </a:ext>
            </a:extLst>
          </p:cNvPr>
          <p:cNvSpPr txBox="1"/>
          <p:nvPr/>
        </p:nvSpPr>
        <p:spPr>
          <a:xfrm>
            <a:off x="6225503" y="89478"/>
            <a:ext cx="5851517" cy="2062103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Ele é o ápice da nossa vida e o centro da nossa existência. É a partir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dEle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que tudo fará sentido na vida do cristão.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99F6864-CEE5-F55E-409F-EC04F653E09D}"/>
              </a:ext>
            </a:extLst>
          </p:cNvPr>
          <p:cNvSpPr txBox="1"/>
          <p:nvPr/>
        </p:nvSpPr>
        <p:spPr>
          <a:xfrm>
            <a:off x="114978" y="2686953"/>
            <a:ext cx="5981022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Prossigo para o alvo, pelo prêmio da soberana vocação de Deus em Cristo Jesus. (Fp 3.14)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14338" name="Picture 2" descr="ESCOLA BÍBLICA DOMINICAL: Prosseguindo para o alvo">
            <a:extLst>
              <a:ext uri="{FF2B5EF4-FFF2-40B4-BE49-F238E27FC236}">
                <a16:creationId xmlns:a16="http://schemas.microsoft.com/office/drawing/2014/main" xmlns="" id="{7D42A3A2-0312-2F79-4DAD-4F4EAD675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78" y="4122750"/>
            <a:ext cx="5981021" cy="264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xmlns="" id="{C1469B5C-5B60-05DE-C957-2B5C950E53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503" y="2151580"/>
            <a:ext cx="5851518" cy="461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9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11955100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Isso é sabedoria! É a partir de Jesus que nossa vocação, família e ministério fazem todo sentido.</a:t>
            </a:r>
          </a:p>
        </p:txBody>
      </p:sp>
      <p:pic>
        <p:nvPicPr>
          <p:cNvPr id="15362" name="Picture 2" descr="A família nos Documentos da Igreja: o que você precisa saber">
            <a:extLst>
              <a:ext uri="{FF2B5EF4-FFF2-40B4-BE49-F238E27FC236}">
                <a16:creationId xmlns:a16="http://schemas.microsoft.com/office/drawing/2014/main" xmlns="" id="{6A5A98C5-26FE-F936-5C06-D081BA585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3" y="1166696"/>
            <a:ext cx="11955099" cy="560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98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483" y="2766218"/>
            <a:ext cx="1233696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III. 2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A vocação na vida.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21143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6030896" cy="35394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Descobrir a vocação da vida é um desafio bem complexo. Nem todos conseguem responder assertivamente o que deseja ser profissionalmente ou que tipo de vocação deseja desenvolver na obra de Deus.</a:t>
            </a:r>
            <a:endParaRPr lang="pt-BR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198738" y="89478"/>
            <a:ext cx="5894907" cy="2062103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Descobrir essa vocação é muito importante para tomar as demais decisões ao longo da vida.</a:t>
            </a:r>
          </a:p>
        </p:txBody>
      </p:sp>
      <p:pic>
        <p:nvPicPr>
          <p:cNvPr id="16386" name="Picture 2" descr="Closeup tiro de um homem bem vestido, sentado, segurando a Bíblia contra a cabeça">
            <a:extLst>
              <a:ext uri="{FF2B5EF4-FFF2-40B4-BE49-F238E27FC236}">
                <a16:creationId xmlns:a16="http://schemas.microsoft.com/office/drawing/2014/main" xmlns="" id="{F8853691-6DBC-A26D-8379-049D115EB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55" y="3628908"/>
            <a:ext cx="6030896" cy="313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lose de um homem lendo a Bíblia em uma mesa de madeira">
            <a:extLst>
              <a:ext uri="{FF2B5EF4-FFF2-40B4-BE49-F238E27FC236}">
                <a16:creationId xmlns:a16="http://schemas.microsoft.com/office/drawing/2014/main" xmlns="" id="{9F21740D-AC5B-3DEF-B138-292D8E128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738" y="2217772"/>
            <a:ext cx="5894907" cy="453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33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525B08E-D43D-16D5-DBB2-FC9622C5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B5B20293-A7BD-F725-C219-C17FE71B2725}"/>
              </a:ext>
            </a:extLst>
          </p:cNvPr>
          <p:cNvSpPr txBox="1"/>
          <p:nvPr/>
        </p:nvSpPr>
        <p:spPr>
          <a:xfrm>
            <a:off x="98355" y="106134"/>
            <a:ext cx="11995292" cy="2062103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Descobrir a nossa vocação tem a ver com o conhecimento pessoal a respeito das habilidades naturais, 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senso de autorrealização no que faz e, principalmente, para os cristãos, o que Deus quer soberanamente que façamos.</a:t>
            </a:r>
          </a:p>
        </p:txBody>
      </p:sp>
      <p:pic>
        <p:nvPicPr>
          <p:cNvPr id="17410" name="Picture 2" descr="Área da saúde: como descobrir minha vocação? | Escola de Enfermagem da Paz">
            <a:extLst>
              <a:ext uri="{FF2B5EF4-FFF2-40B4-BE49-F238E27FC236}">
                <a16:creationId xmlns:a16="http://schemas.microsoft.com/office/drawing/2014/main" xmlns="" id="{84318F21-7CF6-34EA-D630-8D5AA8BFE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54" y="2210570"/>
            <a:ext cx="6030896" cy="447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Mulher segurando um computador portátil&#10;&#10;Descrição gerada automaticamente com confiança média">
            <a:extLst>
              <a:ext uri="{FF2B5EF4-FFF2-40B4-BE49-F238E27FC236}">
                <a16:creationId xmlns:a16="http://schemas.microsoft.com/office/drawing/2014/main" xmlns="" id="{CFE37086-3C2C-F0AC-6AAF-B0A12DF77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988" y="2205583"/>
            <a:ext cx="5861657" cy="45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6030896" cy="35394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Isso pode ser constatado na vida do apóstolo Paulo que tinha plena convicção da sua vocação apostólica ao expressar que “pregar o Evangelho” era uma obrigação imposta a ele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(1 Co 9.16 )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C0FA8B4-EE91-1147-7869-D1FD7CA81902}"/>
              </a:ext>
            </a:extLst>
          </p:cNvPr>
          <p:cNvSpPr txBox="1"/>
          <p:nvPr/>
        </p:nvSpPr>
        <p:spPr>
          <a:xfrm>
            <a:off x="65104" y="3696133"/>
            <a:ext cx="6030896" cy="3046988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Porque, se anuncio o evangelho, não tenho de que me gloriar, pois me é imposta essa obrigação; e ai de mim se não anunciar o evangelho! </a:t>
            </a:r>
          </a:p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(1 Co 9.16)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AF9CA15-4ABF-68DB-EDB8-453DDF35A2B1}"/>
              </a:ext>
            </a:extLst>
          </p:cNvPr>
          <p:cNvSpPr txBox="1"/>
          <p:nvPr/>
        </p:nvSpPr>
        <p:spPr>
          <a:xfrm>
            <a:off x="6198739" y="106134"/>
            <a:ext cx="5894907" cy="1569660"/>
          </a:xfrm>
          <a:prstGeom prst="rect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Não era uma obrigação humana, mas uma imposição que vinha do alto.</a:t>
            </a:r>
          </a:p>
        </p:txBody>
      </p:sp>
      <p:pic>
        <p:nvPicPr>
          <p:cNvPr id="18434" name="Picture 2" descr="Porque, se anuncio o evangelho, não tenho de que me gloriar, pois me é imposta  essa obrigação; e ai de mim, se não anunciar o... – @min-menm on Tumblr">
            <a:extLst>
              <a:ext uri="{FF2B5EF4-FFF2-40B4-BE49-F238E27FC236}">
                <a16:creationId xmlns:a16="http://schemas.microsoft.com/office/drawing/2014/main" xmlns="" id="{55A96236-3B76-BC99-6A62-8D5B495E6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988" y="1675794"/>
            <a:ext cx="5861658" cy="50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16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137656D-4142-1AE3-0320-699A091AA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3CB6530-77D6-271D-74C0-C82C6C74A3EB}"/>
              </a:ext>
            </a:extLst>
          </p:cNvPr>
          <p:cNvSpPr txBox="1"/>
          <p:nvPr/>
        </p:nvSpPr>
        <p:spPr>
          <a:xfrm>
            <a:off x="6683432" y="116375"/>
            <a:ext cx="5281352" cy="6535162"/>
          </a:xfrm>
          <a:prstGeom prst="flowChartDelay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700" dirty="0">
                <a:solidFill>
                  <a:prstClr val="black"/>
                </a:solidFill>
                <a:latin typeface="Georgia" panose="02040502050405020303" pitchFamily="18" charset="0"/>
              </a:rPr>
              <a:t>Essa é a grande diferença da descoberta vocacional de um cristão, pois trata-se de um senso de dever imposto diretamente do alto.</a:t>
            </a:r>
          </a:p>
        </p:txBody>
      </p:sp>
      <p:pic>
        <p:nvPicPr>
          <p:cNvPr id="4" name="Imagem 3" descr="Estátua de homem e mulher posando para foto&#10;&#10;Descrição gerada automaticamente">
            <a:extLst>
              <a:ext uri="{FF2B5EF4-FFF2-40B4-BE49-F238E27FC236}">
                <a16:creationId xmlns:a16="http://schemas.microsoft.com/office/drawing/2014/main" xmlns="" id="{ED65CCC7-BD50-10B5-AB51-8C23EAF1F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16" y="116378"/>
            <a:ext cx="6140333" cy="650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9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483" y="2766218"/>
            <a:ext cx="12336966" cy="1506524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rgbClr val="7030A0"/>
                </a:solidFill>
                <a:latin typeface="+mn-lt"/>
              </a:rPr>
              <a:t>III. 3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 </a:t>
            </a:r>
            <a:r>
              <a:rPr lang="pt-BR" sz="6000" b="1" dirty="0">
                <a:solidFill>
                  <a:srgbClr val="7030A0"/>
                </a:solidFill>
                <a:latin typeface="+mn-lt"/>
              </a:rPr>
              <a:t>- </a:t>
            </a:r>
            <a:r>
              <a:rPr lang="pt-BR" sz="6000" b="1" i="0" dirty="0">
                <a:solidFill>
                  <a:srgbClr val="7030A0"/>
                </a:solidFill>
                <a:effectLst/>
                <a:latin typeface="+mn-lt"/>
              </a:rPr>
              <a:t>O Espírito Santo gerando motivação.</a:t>
            </a:r>
            <a:endParaRPr lang="pt-BR" sz="60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87642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3" y="89478"/>
            <a:ext cx="6030897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É importante perceber, claramente por meio da Palavra de Deus, que não estamos sozinhos para descobrir a nossa vocação</a:t>
            </a:r>
            <a:r>
              <a:rPr lang="pt-BR" sz="28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5556FFE0-7D27-EB7F-C95C-42D88001B9D4}"/>
              </a:ext>
            </a:extLst>
          </p:cNvPr>
          <p:cNvSpPr txBox="1"/>
          <p:nvPr/>
        </p:nvSpPr>
        <p:spPr>
          <a:xfrm>
            <a:off x="6229009" y="89478"/>
            <a:ext cx="5866772" cy="3539430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Em Êxodo 31. Deus encheu a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Bezalel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com o seu Espírito, juntamente com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Aoliabe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, de sabedoria, entendimento e ciência para fazer trabalhos artísticos para o Tabernáculo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Êx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31.1-11).</a:t>
            </a:r>
          </a:p>
        </p:txBody>
      </p:sp>
      <p:pic>
        <p:nvPicPr>
          <p:cNvPr id="19458" name="Picture 2" descr="Como rezar com a Palavra de Deus - Copiosa Redenção">
            <a:extLst>
              <a:ext uri="{FF2B5EF4-FFF2-40B4-BE49-F238E27FC236}">
                <a16:creationId xmlns:a16="http://schemas.microsoft.com/office/drawing/2014/main" xmlns="" id="{06C8BA3E-4057-EB96-7E58-9A6B20FEE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2" y="2717800"/>
            <a:ext cx="6030897" cy="405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Os Talentos de Bezalel: Uma Jornada de Excelência e Serviço">
            <a:extLst>
              <a:ext uri="{FF2B5EF4-FFF2-40B4-BE49-F238E27FC236}">
                <a16:creationId xmlns:a16="http://schemas.microsoft.com/office/drawing/2014/main" xmlns="" id="{89576694-2906-AFEB-8F1C-01EDADF40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008" y="3628908"/>
            <a:ext cx="5866772" cy="313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66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FF2EC0F-8553-8CAA-8720-72C17BE5542D}"/>
              </a:ext>
            </a:extLst>
          </p:cNvPr>
          <p:cNvSpPr txBox="1"/>
          <p:nvPr/>
        </p:nvSpPr>
        <p:spPr>
          <a:xfrm>
            <a:off x="65104" y="89478"/>
            <a:ext cx="5994382" cy="30469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Em Atos, lemos que o Espírito Santo separou mestres e profetas, incumbindo-os de uma tarefa transcultural no sentido de proclamar o Evangelho às nações (At 13.1-3)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FA764E6-32A1-A59A-B172-FC1B8DBD3669}"/>
              </a:ext>
            </a:extLst>
          </p:cNvPr>
          <p:cNvSpPr txBox="1"/>
          <p:nvPr/>
        </p:nvSpPr>
        <p:spPr>
          <a:xfrm>
            <a:off x="6132513" y="89478"/>
            <a:ext cx="5994382" cy="2062103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Sim, por intermédio do Espírito Santo, a sabedoria divina continua a produzir poder criativo.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4A2EB7A-4332-320F-8C58-9F49A56D2474}"/>
              </a:ext>
            </a:extLst>
          </p:cNvPr>
          <p:cNvSpPr txBox="1"/>
          <p:nvPr/>
        </p:nvSpPr>
        <p:spPr>
          <a:xfrm>
            <a:off x="65104" y="3193564"/>
            <a:ext cx="5994382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</a:rPr>
              <a:t>E, servindo eles ao Senhor e jejuando, disse o Espírito Santo: Apartai-me a Barnabé e a Saulo para a obra a que os tenho chamado. (At 13.1-3) </a:t>
            </a:r>
            <a:endParaRPr lang="pt-BR" sz="36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Imagem 4" descr="Uma imagem contendo homem, jogador, beisebol, mulher&#10;&#10;Descrição gerada automaticamente">
            <a:extLst>
              <a:ext uri="{FF2B5EF4-FFF2-40B4-BE49-F238E27FC236}">
                <a16:creationId xmlns:a16="http://schemas.microsoft.com/office/drawing/2014/main" xmlns="" id="{0E0AB4DB-FB86-F2EC-372F-721E3FF76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513" y="2151581"/>
            <a:ext cx="5994382" cy="445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B1A7DA1-5306-CD20-24CA-218B3E87C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94089CF-90B9-D1E6-E957-AD603235A341}"/>
              </a:ext>
            </a:extLst>
          </p:cNvPr>
          <p:cNvSpPr txBox="1"/>
          <p:nvPr/>
        </p:nvSpPr>
        <p:spPr>
          <a:xfrm>
            <a:off x="65104" y="89478"/>
            <a:ext cx="5994382" cy="30469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Nós, somos os instrumentos pelos quais a sabedoria fluirá no poder do Espírito Santo para produzir algo que glorifique a Deus e supra uma necessidade do próximo.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3037E94B-46B1-2B87-662F-D42CA0C39900}"/>
              </a:ext>
            </a:extLst>
          </p:cNvPr>
          <p:cNvSpPr txBox="1"/>
          <p:nvPr/>
        </p:nvSpPr>
        <p:spPr>
          <a:xfrm>
            <a:off x="6132513" y="89478"/>
            <a:ext cx="5994382" cy="2554545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Assim, em Cristo, estaremos realizados quando descobrirmos o que viemos fazer no mundo para glorificar a Deus e servir o próximo.</a:t>
            </a:r>
          </a:p>
        </p:txBody>
      </p:sp>
      <p:pic>
        <p:nvPicPr>
          <p:cNvPr id="4" name="Imagem 3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xmlns="" id="{7F6488BD-3F8F-599B-AAB6-FFD7C94BB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4" y="3187268"/>
            <a:ext cx="5963482" cy="3569591"/>
          </a:xfrm>
          <a:prstGeom prst="rect">
            <a:avLst/>
          </a:prstGeom>
        </p:spPr>
      </p:pic>
      <p:pic>
        <p:nvPicPr>
          <p:cNvPr id="6" name="Imagem 5" descr="Pessoas sentadas ao redor de um computador com a imagem de uma pessoa&#10;&#10;Descrição gerada automaticamente com confiança média">
            <a:extLst>
              <a:ext uri="{FF2B5EF4-FFF2-40B4-BE49-F238E27FC236}">
                <a16:creationId xmlns:a16="http://schemas.microsoft.com/office/drawing/2014/main" xmlns="" id="{FC45E918-1619-DB27-2044-D780F3B9E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513" y="2693898"/>
            <a:ext cx="5963483" cy="408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0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ED235F3-370E-DEDE-05D6-0F0C901A3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D3F86891-7B4F-7D5D-6B85-4C77998512B8}"/>
              </a:ext>
            </a:extLst>
          </p:cNvPr>
          <p:cNvSpPr txBox="1"/>
          <p:nvPr/>
        </p:nvSpPr>
        <p:spPr>
          <a:xfrm>
            <a:off x="65104" y="89478"/>
            <a:ext cx="5994382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Tudo o que fazemos, direta ou indiretamente, afetará o outro.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90027177-4D73-3EF0-4F23-69C17EFB7576}"/>
              </a:ext>
            </a:extLst>
          </p:cNvPr>
          <p:cNvSpPr txBox="1"/>
          <p:nvPr/>
        </p:nvSpPr>
        <p:spPr>
          <a:xfrm>
            <a:off x="6132513" y="89478"/>
            <a:ext cx="5994382" cy="3046988"/>
          </a:xfrm>
          <a:prstGeom prst="rect">
            <a:avLst/>
          </a:prstGeom>
          <a:solidFill>
            <a:srgbClr val="D1B2E8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Por isso, nenhum dom ou vocação pode ser desassociada da virtude maior: o amor (1 Co 13.1-3). Quando isso acontece é porque a sabedoria divina se manifestou.</a:t>
            </a:r>
          </a:p>
        </p:txBody>
      </p:sp>
      <p:pic>
        <p:nvPicPr>
          <p:cNvPr id="21506" name="Picture 2" descr="Precisamos ser cheios de amor e misericórdia para com o próximo - Cursilho  Brasília">
            <a:extLst>
              <a:ext uri="{FF2B5EF4-FFF2-40B4-BE49-F238E27FC236}">
                <a16:creationId xmlns:a16="http://schemas.microsoft.com/office/drawing/2014/main" xmlns="" id="{66626E3C-0F03-F523-2040-1DF335D88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13" y="3169716"/>
            <a:ext cx="5994382" cy="363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Prefeitura continua esforços de ajuda humanitária após cheia do Rio Acre –  Prefeitura de Rio Branco">
            <a:extLst>
              <a:ext uri="{FF2B5EF4-FFF2-40B4-BE49-F238E27FC236}">
                <a16:creationId xmlns:a16="http://schemas.microsoft.com/office/drawing/2014/main" xmlns="" id="{A25352E1-69EE-530F-8862-C1DC41357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4" y="1229669"/>
            <a:ext cx="5994382" cy="55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21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8000" b="1" i="0" dirty="0">
                <a:solidFill>
                  <a:srgbClr val="7030A0"/>
                </a:solidFill>
                <a:effectLst/>
                <a:latin typeface="+mn-lt"/>
              </a:rPr>
              <a:t>CONCLUSÃO</a:t>
            </a:r>
            <a:endParaRPr lang="pt-BR" sz="80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172508CD-E204-1E8F-94BE-84996461AF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xmlns="" id="{798E6175-CEE3-4E6B-AFF8-10014D3C55A5}"/>
              </a:ext>
            </a:extLst>
          </p:cNvPr>
          <p:cNvSpPr/>
          <p:nvPr/>
        </p:nvSpPr>
        <p:spPr>
          <a:xfrm>
            <a:off x="361438" y="636563"/>
            <a:ext cx="11469124" cy="5584873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Qual é o sentido da sua vida? Talvez, você demore alguns meses, ou até mesmo alguns anos, para responder assertivamente. Mas você tem um propósito dado por Deus para viver. Por isso, busque a sabedoria em Deus para estar consciente do propósito da sua vida. Então, todas as escolhas que você fizer, seja do ponto de vista afetivo, seja do ponto de vista profissional e ministerial devem ser coerentes com o propósito consciente da sua vida em Deus.</a:t>
            </a:r>
          </a:p>
        </p:txBody>
      </p:sp>
      <p:pic>
        <p:nvPicPr>
          <p:cNvPr id="8" name="Imagem 7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06ACCA8A-8548-4699-8701-F062ACE9D7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32610">
            <a:off x="315845" y="5895032"/>
            <a:ext cx="652808" cy="65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354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766218"/>
            <a:ext cx="10515600" cy="1325563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pt-BR" sz="6600" b="1" i="0" dirty="0">
                <a:solidFill>
                  <a:srgbClr val="7030A0"/>
                </a:solidFill>
                <a:effectLst/>
                <a:latin typeface="+mn-lt"/>
              </a:rPr>
              <a:t>REVISANDO</a:t>
            </a:r>
            <a:r>
              <a:rPr lang="pt-BR" sz="6600" b="1" i="0" dirty="0">
                <a:solidFill>
                  <a:srgbClr val="FF0000"/>
                </a:solidFill>
                <a:effectLst/>
                <a:latin typeface="+mn-lt"/>
              </a:rPr>
              <a:t> </a:t>
            </a:r>
            <a:r>
              <a:rPr lang="pt-BR" sz="6600" b="1" i="0" dirty="0">
                <a:solidFill>
                  <a:srgbClr val="7030A0"/>
                </a:solidFill>
                <a:effectLst/>
                <a:latin typeface="+mn-lt"/>
              </a:rPr>
              <a:t>O CONTEÚDO</a:t>
            </a:r>
            <a:endParaRPr lang="pt-BR" sz="66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48DEC8F1-9B64-0872-CF34-65BA5C34D2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095" y="533384"/>
            <a:ext cx="2263806" cy="2263806"/>
          </a:xfrm>
          <a:prstGeom prst="rect">
            <a:avLst/>
          </a:prstGeom>
        </p:spPr>
      </p:pic>
      <p:pic>
        <p:nvPicPr>
          <p:cNvPr id="12" name="Imagem 11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876FF3BE-87FF-3D9E-152F-F1D14DFAA8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" y="1234746"/>
            <a:ext cx="11621194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effectLst/>
                <a:latin typeface="+mn-lt"/>
              </a:rPr>
              <a:t>1. Como a seção bíblica de Provérbios 8.22-31 é considerada?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AE5429F-791B-4BE7-84AE-F2DB595F7849}"/>
              </a:ext>
            </a:extLst>
          </p:cNvPr>
          <p:cNvSpPr txBox="1"/>
          <p:nvPr/>
        </p:nvSpPr>
        <p:spPr>
          <a:xfrm>
            <a:off x="526977" y="3704463"/>
            <a:ext cx="111380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7030A0"/>
                </a:solidFill>
              </a:rPr>
              <a:t>A seção bíblica de Provérbios 8.22- 31 é considerada pelos estudiosos como a mais importante do livro.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93C69873-DC25-50F3-328B-C59BD0A1A6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18" y="5983854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905" y="489510"/>
            <a:ext cx="12229808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2. </a:t>
            </a:r>
            <a:r>
              <a:rPr lang="pt-BR" sz="4800" b="1" dirty="0">
                <a:solidFill>
                  <a:srgbClr val="000000"/>
                </a:solidFill>
                <a:latin typeface="+mn-lt"/>
              </a:rPr>
              <a:t>Qual referência pode ser feita em relação a Provérbios 8.22-31?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8563ABF3-47EB-4F62-A938-0B2FD38E26DA}"/>
              </a:ext>
            </a:extLst>
          </p:cNvPr>
          <p:cNvSpPr txBox="1"/>
          <p:nvPr/>
        </p:nvSpPr>
        <p:spPr>
          <a:xfrm>
            <a:off x="1090998" y="2046755"/>
            <a:ext cx="1001000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7030A0"/>
                </a:solidFill>
              </a:rPr>
              <a:t>Toda essa descrição da sabedoria tem uma referência com o evangelho de João: “No princípio, era o Verbo, e o Verbo estava com Deus, e o Verbo era Deus. Ele estava no princípio com Deus. Todas as coisas foram feitas por ele, e sem ele nada do que foi feito se fez (</a:t>
            </a:r>
            <a:r>
              <a:rPr lang="pt-BR" sz="4000" dirty="0" err="1">
                <a:solidFill>
                  <a:srgbClr val="7030A0"/>
                </a:solidFill>
              </a:rPr>
              <a:t>Jo</a:t>
            </a:r>
            <a:r>
              <a:rPr lang="pt-BR" sz="4000" dirty="0">
                <a:solidFill>
                  <a:srgbClr val="7030A0"/>
                </a:solidFill>
              </a:rPr>
              <a:t> 11-3)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532CE496-CCE1-E62A-4861-F5E5554AE5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089" y="5832961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81" y="1561862"/>
            <a:ext cx="10990827" cy="1144548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3 - O que nos destaca entre os outros seres da Criação?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388838" y="3061563"/>
            <a:ext cx="1141432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7030A0"/>
                </a:solidFill>
              </a:rPr>
              <a:t>Somos os únicos que podemos compreender o início e o fim da vida, os acertos e os erros de nossas escolhas e, a partir da criação, perceber a existência do Criador que ordena todas as coisas (</a:t>
            </a:r>
            <a:r>
              <a:rPr lang="pt-BR" sz="3600" dirty="0" err="1">
                <a:solidFill>
                  <a:srgbClr val="7030A0"/>
                </a:solidFill>
              </a:rPr>
              <a:t>Rm</a:t>
            </a:r>
            <a:r>
              <a:rPr lang="pt-BR" sz="3600" dirty="0">
                <a:solidFill>
                  <a:srgbClr val="7030A0"/>
                </a:solidFill>
              </a:rPr>
              <a:t> 1:20). Só o ser humano tem esse privilégio.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F8541124-1C53-4EFC-C0FA-E8FF975298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2" y="5706066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65" y="1053374"/>
            <a:ext cx="11738264" cy="1325563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4. Qual é o valor da sabedoria?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794038" y="3130257"/>
            <a:ext cx="860391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7030A0"/>
                </a:solidFill>
              </a:rPr>
              <a:t>O valor da sabedoria se encontra em sua aplicação para solucionar ou se prevenir em uma situação concreta da vida.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34C5394B-096F-FC21-FD5B-3DFF398CE7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4" y="5712057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570" y="712814"/>
            <a:ext cx="10954857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5. </a:t>
            </a:r>
            <a:r>
              <a:rPr lang="pt-BR" sz="4800" b="1" dirty="0">
                <a:solidFill>
                  <a:srgbClr val="000000"/>
                </a:solidFill>
                <a:latin typeface="+mn-lt"/>
              </a:rPr>
              <a:t>Segundo a lição, como estaremos plenamente realizados?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904683" y="2819771"/>
            <a:ext cx="103826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7030A0"/>
                </a:solidFill>
              </a:rPr>
              <a:t>Em Cristo, estaremos realizados quando descobrirmos o que viemos fazer no mundo para glorificar a Deus e servir o próximo.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34C5394B-096F-FC21-FD5B-3DFF398CE7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8" y="5223114"/>
            <a:ext cx="1145943" cy="1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0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6981A9D-0CC9-3650-3D47-FBFCD0099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296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653037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000" b="1" dirty="0">
                <a:latin typeface="+mn-lt"/>
              </a:rPr>
              <a:t>Na plataforma </a:t>
            </a:r>
            <a:r>
              <a:rPr lang="pt-BR" sz="4000" b="1" dirty="0">
                <a:solidFill>
                  <a:srgbClr val="7030A0"/>
                </a:solidFill>
                <a:latin typeface="+mn-lt"/>
              </a:rPr>
              <a:t>EBD EM FOCO </a:t>
            </a:r>
            <a:r>
              <a:rPr lang="pt-BR" sz="4000" b="1" dirty="0">
                <a:latin typeface="+mn-lt"/>
              </a:rPr>
              <a:t>você tem tudo que precisa para ministrar uma aula de excelência na EBD.</a:t>
            </a:r>
            <a:r>
              <a:rPr lang="pt-BR" sz="3600" b="1" dirty="0">
                <a:latin typeface="+mn-lt"/>
              </a:rPr>
              <a:t/>
            </a:r>
            <a:br>
              <a:rPr lang="pt-BR" sz="3600" b="1" dirty="0">
                <a:latin typeface="+mn-lt"/>
              </a:rPr>
            </a:br>
            <a:endParaRPr lang="pt-BR" sz="3600" b="1" dirty="0">
              <a:latin typeface="+mn-lt"/>
            </a:endParaRP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xmlns="" id="{4556C32D-44DF-4899-9011-AA7DA15F2F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097" y="5410199"/>
            <a:ext cx="1447800" cy="1447800"/>
          </a:xfrm>
          <a:prstGeom prst="rect">
            <a:avLst/>
          </a:prstGeom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xmlns="" id="{C4958B7C-8C35-E450-C4DB-B185D44270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389" y="4280415"/>
            <a:ext cx="1499217" cy="149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2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47477</TotalTime>
  <Words>2565</Words>
  <Application>Microsoft Office PowerPoint</Application>
  <PresentationFormat>Widescreen</PresentationFormat>
  <Paragraphs>144</Paragraphs>
  <Slides>59</Slides>
  <Notes>32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7" baseType="lpstr">
      <vt:lpstr>Arial</vt:lpstr>
      <vt:lpstr>Bernard MT Condensed</vt:lpstr>
      <vt:lpstr>Calibri</vt:lpstr>
      <vt:lpstr>Calibri Light</vt:lpstr>
      <vt:lpstr>Georgia</vt:lpstr>
      <vt:lpstr>Poppins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COMPREENDER que Deus é a fonte geradora de poder;  MOSTRAR os privilégios que a sabedoria traz; e  CONSCIENTIZAR a respeito do real sentido da vida.</vt:lpstr>
      <vt:lpstr>Apresentação do PowerPoint</vt:lpstr>
      <vt:lpstr>Apresentação do PowerPoint</vt:lpstr>
      <vt:lpstr>Apresentação do PowerPoint</vt:lpstr>
      <vt:lpstr> INTRODUÇÃO</vt:lpstr>
      <vt:lpstr>Apresentação do PowerPoint</vt:lpstr>
      <vt:lpstr>Apresentação do PowerPoint</vt:lpstr>
      <vt:lpstr>I. DEUS: A FONTE GERADORA DE SABEDORIA</vt:lpstr>
      <vt:lpstr>I. 1 - A importância de Provérbios 8.22-31.</vt:lpstr>
      <vt:lpstr>Apresentação do PowerPoint</vt:lpstr>
      <vt:lpstr>Apresentação do PowerPoint</vt:lpstr>
      <vt:lpstr> I. 2 - A sabedoria gerada e criada por Deus.</vt:lpstr>
      <vt:lpstr>Apresentação do PowerPoint</vt:lpstr>
      <vt:lpstr>Apresentação do PowerPoint</vt:lpstr>
      <vt:lpstr> I. 3 - A sabedoria e o processo de criação.</vt:lpstr>
      <vt:lpstr>Apresentação do PowerPoint</vt:lpstr>
      <vt:lpstr>Apresentação do PowerPoint</vt:lpstr>
      <vt:lpstr>Apresentação do PowerPoint</vt:lpstr>
      <vt:lpstr>II. O PRIVILÉGIO QUE A SABEDORIA TRAZ</vt:lpstr>
      <vt:lpstr>II. 1 - A beleza de saber.</vt:lpstr>
      <vt:lpstr>Apresentação do PowerPoint</vt:lpstr>
      <vt:lpstr>Apresentação do PowerPoint</vt:lpstr>
      <vt:lpstr>Apresentação do PowerPoint</vt:lpstr>
      <vt:lpstr>II. 2 - A beleza de aplicar a sabedoria à realidade. </vt:lpstr>
      <vt:lpstr>Apresentação do PowerPoint</vt:lpstr>
      <vt:lpstr>Apresentação do PowerPoint</vt:lpstr>
      <vt:lpstr>Apresentação do PowerPoint</vt:lpstr>
      <vt:lpstr>II. 3 - A beleza de estar consciente a respeito do propósito das coisas. </vt:lpstr>
      <vt:lpstr>Apresentação do PowerPoint</vt:lpstr>
      <vt:lpstr>Apresentação do PowerPoint</vt:lpstr>
      <vt:lpstr>Apresentação do PowerPoint</vt:lpstr>
      <vt:lpstr>III. CONSCIENTIZANDO-SE DO SENTIDO DA VIDA</vt:lpstr>
      <vt:lpstr>III. 1 - É sábio compreender o sentido da vida.</vt:lpstr>
      <vt:lpstr>Apresentação do PowerPoint</vt:lpstr>
      <vt:lpstr>Apresentação do PowerPoint</vt:lpstr>
      <vt:lpstr>Apresentação do PowerPoint</vt:lpstr>
      <vt:lpstr>III. 2 - A vocação na vida.</vt:lpstr>
      <vt:lpstr>Apresentação do PowerPoint</vt:lpstr>
      <vt:lpstr>Apresentação do PowerPoint</vt:lpstr>
      <vt:lpstr>Apresentação do PowerPoint</vt:lpstr>
      <vt:lpstr>Apresentação do PowerPoint</vt:lpstr>
      <vt:lpstr>III. 3 - O Espírito Santo gerando motivação.</vt:lpstr>
      <vt:lpstr>Apresentação do PowerPoint</vt:lpstr>
      <vt:lpstr>Apresentação do PowerPoint</vt:lpstr>
      <vt:lpstr>Apresentação do PowerPoint</vt:lpstr>
      <vt:lpstr>Apresentação do PowerPoint</vt:lpstr>
      <vt:lpstr>CONCLUSÃO</vt:lpstr>
      <vt:lpstr>Apresentação do PowerPoint</vt:lpstr>
      <vt:lpstr>REVISANDO O CONTEÚDO</vt:lpstr>
      <vt:lpstr>1. Como a seção bíblica de Provérbios 8.22-31 é considerada?</vt:lpstr>
      <vt:lpstr>2. Qual referência pode ser feita em relação a Provérbios 8.22-31?</vt:lpstr>
      <vt:lpstr>3 - O que nos destaca entre os outros seres da Criação?</vt:lpstr>
      <vt:lpstr>4. Qual é o valor da sabedoria?</vt:lpstr>
      <vt:lpstr>5. Segundo a lição, como estaremos plenamente realizados?</vt:lpstr>
      <vt:lpstr>Apresentação do PowerPoint</vt:lpstr>
      <vt:lpstr>Na plataforma EBD EM FOCO você tem tudo que precisa para ministrar uma aula de excelência na EBD.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01</dc:title>
  <dc:creator>ingrid.stephaniesg@outlook.com</dc:creator>
  <cp:lastModifiedBy>Conta da Microsoft</cp:lastModifiedBy>
  <cp:revision>1364</cp:revision>
  <dcterms:created xsi:type="dcterms:W3CDTF">2021-12-07T17:21:42Z</dcterms:created>
  <dcterms:modified xsi:type="dcterms:W3CDTF">2024-11-06T19:55:22Z</dcterms:modified>
</cp:coreProperties>
</file>