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505" r:id="rId5"/>
    <p:sldId id="259" r:id="rId6"/>
    <p:sldId id="337" r:id="rId7"/>
    <p:sldId id="2988" r:id="rId8"/>
    <p:sldId id="2972" r:id="rId9"/>
    <p:sldId id="2973" r:id="rId10"/>
    <p:sldId id="506" r:id="rId11"/>
    <p:sldId id="2330" r:id="rId12"/>
    <p:sldId id="2975" r:id="rId13"/>
    <p:sldId id="265" r:id="rId14"/>
    <p:sldId id="484" r:id="rId15"/>
    <p:sldId id="2943" r:id="rId16"/>
    <p:sldId id="2960" r:id="rId17"/>
    <p:sldId id="2976" r:id="rId18"/>
    <p:sldId id="433" r:id="rId19"/>
    <p:sldId id="2914" r:id="rId20"/>
    <p:sldId id="2944" r:id="rId21"/>
    <p:sldId id="2681" r:id="rId22"/>
    <p:sldId id="2934" r:id="rId23"/>
    <p:sldId id="2961" r:id="rId24"/>
    <p:sldId id="280" r:id="rId25"/>
    <p:sldId id="281" r:id="rId26"/>
    <p:sldId id="2977" r:id="rId27"/>
    <p:sldId id="2947" r:id="rId28"/>
    <p:sldId id="286" r:id="rId29"/>
    <p:sldId id="2978" r:id="rId30"/>
    <p:sldId id="2979" r:id="rId31"/>
    <p:sldId id="2980" r:id="rId32"/>
    <p:sldId id="2795" r:id="rId33"/>
    <p:sldId id="2987" r:id="rId34"/>
    <p:sldId id="2981" r:id="rId35"/>
    <p:sldId id="2983" r:id="rId36"/>
    <p:sldId id="2984" r:id="rId37"/>
    <p:sldId id="2732" r:id="rId38"/>
    <p:sldId id="2529" r:id="rId39"/>
    <p:sldId id="2985" r:id="rId40"/>
    <p:sldId id="2971" r:id="rId41"/>
    <p:sldId id="2531" r:id="rId42"/>
    <p:sldId id="2967" r:id="rId43"/>
    <p:sldId id="2953" r:id="rId44"/>
    <p:sldId id="2986" r:id="rId45"/>
    <p:sldId id="2928" r:id="rId46"/>
    <p:sldId id="2969" r:id="rId47"/>
    <p:sldId id="2968" r:id="rId48"/>
    <p:sldId id="2964" r:id="rId49"/>
    <p:sldId id="2970" r:id="rId50"/>
    <p:sldId id="468" r:id="rId51"/>
    <p:sldId id="315" r:id="rId52"/>
    <p:sldId id="301" r:id="rId53"/>
    <p:sldId id="302" r:id="rId54"/>
    <p:sldId id="303" r:id="rId55"/>
    <p:sldId id="304" r:id="rId56"/>
    <p:sldId id="305" r:id="rId57"/>
    <p:sldId id="306" r:id="rId58"/>
    <p:sldId id="1797" r:id="rId59"/>
    <p:sldId id="307" r:id="rId6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181CA-3FDC-4FBD-BBF9-5255DBF9D186}" v="589" dt="2024-11-04T22:54:05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80" y="6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276181CA-3FDC-4FBD-BBF9-5255DBF9D186}"/>
    <pc:docChg chg="undo custSel addSld delSld modSld sldOrd">
      <pc:chgData name="Erberson Pinheiro" userId="c7a5b9113d4dffce" providerId="LiveId" clId="{276181CA-3FDC-4FBD-BBF9-5255DBF9D186}" dt="2024-11-04T22:54:05.813" v="860"/>
      <pc:docMkLst>
        <pc:docMk/>
      </pc:docMkLst>
      <pc:sldChg chg="modSp mod setBg">
        <pc:chgData name="Erberson Pinheiro" userId="c7a5b9113d4dffce" providerId="LiveId" clId="{276181CA-3FDC-4FBD-BBF9-5255DBF9D186}" dt="2024-11-04T22:21:08.518" v="725"/>
        <pc:sldMkLst>
          <pc:docMk/>
          <pc:sldMk cId="1362688913" sldId="256"/>
        </pc:sldMkLst>
        <pc:spChg chg="mod">
          <ac:chgData name="Erberson Pinheiro" userId="c7a5b9113d4dffce" providerId="LiveId" clId="{276181CA-3FDC-4FBD-BBF9-5255DBF9D186}" dt="2024-11-04T22:20:21.435" v="683" actId="403"/>
          <ac:spMkLst>
            <pc:docMk/>
            <pc:sldMk cId="1362688913" sldId="256"/>
            <ac:spMk id="5" creationId="{4B9D19D2-DB32-1882-7BE4-81665F58B9D5}"/>
          </ac:spMkLst>
        </pc:spChg>
      </pc:sldChg>
      <pc:sldChg chg="modSp mod">
        <pc:chgData name="Erberson Pinheiro" userId="c7a5b9113d4dffce" providerId="LiveId" clId="{276181CA-3FDC-4FBD-BBF9-5255DBF9D186}" dt="2024-11-04T22:21:42.707" v="729" actId="403"/>
        <pc:sldMkLst>
          <pc:docMk/>
          <pc:sldMk cId="1256852298" sldId="337"/>
        </pc:sldMkLst>
        <pc:spChg chg="mod">
          <ac:chgData name="Erberson Pinheiro" userId="c7a5b9113d4dffce" providerId="LiveId" clId="{276181CA-3FDC-4FBD-BBF9-5255DBF9D186}" dt="2024-11-04T22:21:42.707" v="729" actId="403"/>
          <ac:spMkLst>
            <pc:docMk/>
            <pc:sldMk cId="1256852298" sldId="337"/>
            <ac:spMk id="3" creationId="{35FFB85D-2753-45AE-8626-90D0DBA2A257}"/>
          </ac:spMkLst>
        </pc:spChg>
      </pc:sldChg>
      <pc:sldChg chg="del">
        <pc:chgData name="Erberson Pinheiro" userId="c7a5b9113d4dffce" providerId="LiveId" clId="{276181CA-3FDC-4FBD-BBF9-5255DBF9D186}" dt="2024-11-03T20:02:48.052" v="120" actId="2696"/>
        <pc:sldMkLst>
          <pc:docMk/>
          <pc:sldMk cId="3753914295" sldId="857"/>
        </pc:sldMkLst>
      </pc:sldChg>
      <pc:sldChg chg="del">
        <pc:chgData name="Erberson Pinheiro" userId="c7a5b9113d4dffce" providerId="LiveId" clId="{276181CA-3FDC-4FBD-BBF9-5255DBF9D186}" dt="2024-11-04T03:19:34.675" v="204" actId="47"/>
        <pc:sldMkLst>
          <pc:docMk/>
          <pc:sldMk cId="4162902881" sldId="857"/>
        </pc:sldMkLst>
      </pc:sldChg>
      <pc:sldChg chg="addSp delSp modSp mod modAnim">
        <pc:chgData name="Erberson Pinheiro" userId="c7a5b9113d4dffce" providerId="LiveId" clId="{276181CA-3FDC-4FBD-BBF9-5255DBF9D186}" dt="2024-11-04T22:22:51.339" v="751"/>
        <pc:sldMkLst>
          <pc:docMk/>
          <pc:sldMk cId="591220520" sldId="2330"/>
        </pc:sldMkLst>
        <pc:spChg chg="mod">
          <ac:chgData name="Erberson Pinheiro" userId="c7a5b9113d4dffce" providerId="LiveId" clId="{276181CA-3FDC-4FBD-BBF9-5255DBF9D186}" dt="2024-11-03T11:10:07.137" v="0"/>
          <ac:spMkLst>
            <pc:docMk/>
            <pc:sldMk cId="591220520" sldId="2330"/>
            <ac:spMk id="3" creationId="{29B88601-D8A7-B385-2004-3DD5E81D3FFC}"/>
          </ac:spMkLst>
        </pc:spChg>
        <pc:spChg chg="mod">
          <ac:chgData name="Erberson Pinheiro" userId="c7a5b9113d4dffce" providerId="LiveId" clId="{276181CA-3FDC-4FBD-BBF9-5255DBF9D186}" dt="2024-11-03T11:10:46.776" v="1"/>
          <ac:spMkLst>
            <pc:docMk/>
            <pc:sldMk cId="591220520" sldId="2330"/>
            <ac:spMk id="4" creationId="{0356D94D-BA1E-9F1F-F1C6-DEF913926AAB}"/>
          </ac:spMkLst>
        </pc:spChg>
        <pc:picChg chg="add del">
          <ac:chgData name="Erberson Pinheiro" userId="c7a5b9113d4dffce" providerId="LiveId" clId="{276181CA-3FDC-4FBD-BBF9-5255DBF9D186}" dt="2024-11-03T11:23:02.746" v="38" actId="478"/>
          <ac:picMkLst>
            <pc:docMk/>
            <pc:sldMk cId="591220520" sldId="2330"/>
            <ac:picMk id="2" creationId="{BB4ADA29-43D8-3C3A-184C-39BFC53E69DA}"/>
          </ac:picMkLst>
        </pc:picChg>
        <pc:picChg chg="add mod">
          <ac:chgData name="Erberson Pinheiro" userId="c7a5b9113d4dffce" providerId="LiveId" clId="{276181CA-3FDC-4FBD-BBF9-5255DBF9D186}" dt="2024-11-04T03:20:17.532" v="211" actId="14100"/>
          <ac:picMkLst>
            <pc:docMk/>
            <pc:sldMk cId="591220520" sldId="2330"/>
            <ac:picMk id="5" creationId="{8904B65B-1F46-FFEA-F305-4D49F688FE83}"/>
          </ac:picMkLst>
        </pc:picChg>
        <pc:picChg chg="add del mod">
          <ac:chgData name="Erberson Pinheiro" userId="c7a5b9113d4dffce" providerId="LiveId" clId="{276181CA-3FDC-4FBD-BBF9-5255DBF9D186}" dt="2024-11-03T11:27:38.493" v="44" actId="478"/>
          <ac:picMkLst>
            <pc:docMk/>
            <pc:sldMk cId="591220520" sldId="2330"/>
            <ac:picMk id="5" creationId="{9DBD47F8-BD0E-6A3D-F494-FFE760FED40A}"/>
          </ac:picMkLst>
        </pc:picChg>
        <pc:picChg chg="add del">
          <ac:chgData name="Erberson Pinheiro" userId="c7a5b9113d4dffce" providerId="LiveId" clId="{276181CA-3FDC-4FBD-BBF9-5255DBF9D186}" dt="2024-11-03T11:22:40.607" v="36" actId="478"/>
          <ac:picMkLst>
            <pc:docMk/>
            <pc:sldMk cId="591220520" sldId="2330"/>
            <ac:picMk id="1026" creationId="{71F2037A-8954-5C36-A1AC-3CEF0B32B2ED}"/>
          </ac:picMkLst>
        </pc:picChg>
        <pc:picChg chg="add mod">
          <ac:chgData name="Erberson Pinheiro" userId="c7a5b9113d4dffce" providerId="LiveId" clId="{276181CA-3FDC-4FBD-BBF9-5255DBF9D186}" dt="2024-11-04T03:21:25.764" v="216" actId="14100"/>
          <ac:picMkLst>
            <pc:docMk/>
            <pc:sldMk cId="591220520" sldId="2330"/>
            <ac:picMk id="1026" creationId="{FAF6F729-D088-CDCE-7FA7-6979B8BCFFE4}"/>
          </ac:picMkLst>
        </pc:picChg>
        <pc:picChg chg="add del">
          <ac:chgData name="Erberson Pinheiro" userId="c7a5b9113d4dffce" providerId="LiveId" clId="{276181CA-3FDC-4FBD-BBF9-5255DBF9D186}" dt="2024-11-03T11:26:38.928" v="40" actId="478"/>
          <ac:picMkLst>
            <pc:docMk/>
            <pc:sldMk cId="591220520" sldId="2330"/>
            <ac:picMk id="1028" creationId="{E954B2C2-7996-3367-9521-A30F344C32AD}"/>
          </ac:picMkLst>
        </pc:picChg>
        <pc:picChg chg="add del mod">
          <ac:chgData name="Erberson Pinheiro" userId="c7a5b9113d4dffce" providerId="LiveId" clId="{276181CA-3FDC-4FBD-BBF9-5255DBF9D186}" dt="2024-11-03T11:29:42.187" v="59" actId="478"/>
          <ac:picMkLst>
            <pc:docMk/>
            <pc:sldMk cId="591220520" sldId="2330"/>
            <ac:picMk id="1030" creationId="{3715B066-0CA5-1D36-689C-1F633189D4CD}"/>
          </ac:picMkLst>
        </pc:picChg>
        <pc:picChg chg="add del mod">
          <ac:chgData name="Erberson Pinheiro" userId="c7a5b9113d4dffce" providerId="LiveId" clId="{276181CA-3FDC-4FBD-BBF9-5255DBF9D186}" dt="2024-11-03T11:29:17.058" v="54" actId="478"/>
          <ac:picMkLst>
            <pc:docMk/>
            <pc:sldMk cId="591220520" sldId="2330"/>
            <ac:picMk id="1032" creationId="{1C290320-1D4B-562D-388D-FA5698B24C82}"/>
          </ac:picMkLst>
        </pc:picChg>
        <pc:picChg chg="add del mod">
          <ac:chgData name="Erberson Pinheiro" userId="c7a5b9113d4dffce" providerId="LiveId" clId="{276181CA-3FDC-4FBD-BBF9-5255DBF9D186}" dt="2024-11-03T11:29:39.298" v="58" actId="478"/>
          <ac:picMkLst>
            <pc:docMk/>
            <pc:sldMk cId="591220520" sldId="2330"/>
            <ac:picMk id="1034" creationId="{DB6DEADB-F374-8073-23C8-1218F03F921D}"/>
          </ac:picMkLst>
        </pc:picChg>
      </pc:sldChg>
      <pc:sldChg chg="del">
        <pc:chgData name="Erberson Pinheiro" userId="c7a5b9113d4dffce" providerId="LiveId" clId="{276181CA-3FDC-4FBD-BBF9-5255DBF9D186}" dt="2024-11-03T13:22:41.845" v="87" actId="2696"/>
        <pc:sldMkLst>
          <pc:docMk/>
          <pc:sldMk cId="715770226" sldId="2745"/>
        </pc:sldMkLst>
      </pc:sldChg>
      <pc:sldChg chg="del">
        <pc:chgData name="Erberson Pinheiro" userId="c7a5b9113d4dffce" providerId="LiveId" clId="{276181CA-3FDC-4FBD-BBF9-5255DBF9D186}" dt="2024-11-03T20:08:31.176" v="152" actId="47"/>
        <pc:sldMkLst>
          <pc:docMk/>
          <pc:sldMk cId="1340055743" sldId="2745"/>
        </pc:sldMkLst>
      </pc:sldChg>
      <pc:sldChg chg="del">
        <pc:chgData name="Erberson Pinheiro" userId="c7a5b9113d4dffce" providerId="LiveId" clId="{276181CA-3FDC-4FBD-BBF9-5255DBF9D186}" dt="2024-11-03T20:08:31.176" v="152" actId="47"/>
        <pc:sldMkLst>
          <pc:docMk/>
          <pc:sldMk cId="399001210" sldId="2846"/>
        </pc:sldMkLst>
      </pc:sldChg>
      <pc:sldChg chg="del">
        <pc:chgData name="Erberson Pinheiro" userId="c7a5b9113d4dffce" providerId="LiveId" clId="{276181CA-3FDC-4FBD-BBF9-5255DBF9D186}" dt="2024-11-04T03:13:28.234" v="162" actId="47"/>
        <pc:sldMkLst>
          <pc:docMk/>
          <pc:sldMk cId="397023633" sldId="2868"/>
        </pc:sldMkLst>
      </pc:sldChg>
      <pc:sldChg chg="del">
        <pc:chgData name="Erberson Pinheiro" userId="c7a5b9113d4dffce" providerId="LiveId" clId="{276181CA-3FDC-4FBD-BBF9-5255DBF9D186}" dt="2024-11-03T11:14:41.437" v="15" actId="47"/>
        <pc:sldMkLst>
          <pc:docMk/>
          <pc:sldMk cId="3139843070" sldId="2873"/>
        </pc:sldMkLst>
      </pc:sldChg>
      <pc:sldChg chg="addSp delSp modSp mod delAnim modAnim">
        <pc:chgData name="Erberson Pinheiro" userId="c7a5b9113d4dffce" providerId="LiveId" clId="{276181CA-3FDC-4FBD-BBF9-5255DBF9D186}" dt="2024-11-04T22:23:52.482" v="762"/>
        <pc:sldMkLst>
          <pc:docMk/>
          <pc:sldMk cId="368541496" sldId="2914"/>
        </pc:sldMkLst>
        <pc:spChg chg="del">
          <ac:chgData name="Erberson Pinheiro" userId="c7a5b9113d4dffce" providerId="LiveId" clId="{276181CA-3FDC-4FBD-BBF9-5255DBF9D186}" dt="2024-11-03T11:59:38.888" v="65" actId="478"/>
          <ac:spMkLst>
            <pc:docMk/>
            <pc:sldMk cId="368541496" sldId="2914"/>
            <ac:spMk id="3" creationId="{227196D9-9531-2C71-8715-8830A0E1E69E}"/>
          </ac:spMkLst>
        </pc:spChg>
        <pc:spChg chg="mod">
          <ac:chgData name="Erberson Pinheiro" userId="c7a5b9113d4dffce" providerId="LiveId" clId="{276181CA-3FDC-4FBD-BBF9-5255DBF9D186}" dt="2024-11-03T11:59:29.418" v="63" actId="14100"/>
          <ac:spMkLst>
            <pc:docMk/>
            <pc:sldMk cId="368541496" sldId="2914"/>
            <ac:spMk id="6" creationId="{D6C1845A-48DA-C339-C0D8-B5C00143DFE7}"/>
          </ac:spMkLst>
        </pc:spChg>
        <pc:spChg chg="mod">
          <ac:chgData name="Erberson Pinheiro" userId="c7a5b9113d4dffce" providerId="LiveId" clId="{276181CA-3FDC-4FBD-BBF9-5255DBF9D186}" dt="2024-11-03T11:59:32.863" v="64" actId="14100"/>
          <ac:spMkLst>
            <pc:docMk/>
            <pc:sldMk cId="368541496" sldId="2914"/>
            <ac:spMk id="7" creationId="{5EF968C8-4037-1169-8562-F7B71D153ACC}"/>
          </ac:spMkLst>
        </pc:spChg>
        <pc:picChg chg="add mod">
          <ac:chgData name="Erberson Pinheiro" userId="c7a5b9113d4dffce" providerId="LiveId" clId="{276181CA-3FDC-4FBD-BBF9-5255DBF9D186}" dt="2024-11-04T17:03:01.768" v="305" actId="14100"/>
          <ac:picMkLst>
            <pc:docMk/>
            <pc:sldMk cId="368541496" sldId="2914"/>
            <ac:picMk id="2" creationId="{3CEE2C99-7DCC-E5A4-4900-70B4B8A62F0E}"/>
          </ac:picMkLst>
        </pc:picChg>
        <pc:picChg chg="add del mod">
          <ac:chgData name="Erberson Pinheiro" userId="c7a5b9113d4dffce" providerId="LiveId" clId="{276181CA-3FDC-4FBD-BBF9-5255DBF9D186}" dt="2024-11-04T22:20:43.977" v="686" actId="478"/>
          <ac:picMkLst>
            <pc:docMk/>
            <pc:sldMk cId="368541496" sldId="2914"/>
            <ac:picMk id="3" creationId="{8865D7DF-8184-E9A0-01A5-E6C55B31A896}"/>
          </ac:picMkLst>
        </pc:picChg>
        <pc:picChg chg="add mod">
          <ac:chgData name="Erberson Pinheiro" userId="c7a5b9113d4dffce" providerId="LiveId" clId="{276181CA-3FDC-4FBD-BBF9-5255DBF9D186}" dt="2024-11-04T16:57:04.037" v="300" actId="14100"/>
          <ac:picMkLst>
            <pc:docMk/>
            <pc:sldMk cId="368541496" sldId="2914"/>
            <ac:picMk id="3074" creationId="{9A735CDF-BB15-3A1A-827F-1D3B87C247C7}"/>
          </ac:picMkLst>
        </pc:picChg>
      </pc:sldChg>
      <pc:sldChg chg="modSp del mod">
        <pc:chgData name="Erberson Pinheiro" userId="c7a5b9113d4dffce" providerId="LiveId" clId="{276181CA-3FDC-4FBD-BBF9-5255DBF9D186}" dt="2024-11-03T11:58:49.165" v="60" actId="47"/>
        <pc:sldMkLst>
          <pc:docMk/>
          <pc:sldMk cId="1726852888" sldId="2917"/>
        </pc:sldMkLst>
        <pc:spChg chg="mod">
          <ac:chgData name="Erberson Pinheiro" userId="c7a5b9113d4dffce" providerId="LiveId" clId="{276181CA-3FDC-4FBD-BBF9-5255DBF9D186}" dt="2024-11-03T11:17:42.146" v="27" actId="1076"/>
          <ac:spMkLst>
            <pc:docMk/>
            <pc:sldMk cId="1726852888" sldId="2917"/>
            <ac:spMk id="7" creationId="{5EF968C8-4037-1169-8562-F7B71D153ACC}"/>
          </ac:spMkLst>
        </pc:spChg>
      </pc:sldChg>
      <pc:sldChg chg="del">
        <pc:chgData name="Erberson Pinheiro" userId="c7a5b9113d4dffce" providerId="LiveId" clId="{276181CA-3FDC-4FBD-BBF9-5255DBF9D186}" dt="2024-11-03T20:02:50.522" v="121" actId="47"/>
        <pc:sldMkLst>
          <pc:docMk/>
          <pc:sldMk cId="1410661970" sldId="2921"/>
        </pc:sldMkLst>
      </pc:sldChg>
      <pc:sldChg chg="del">
        <pc:chgData name="Erberson Pinheiro" userId="c7a5b9113d4dffce" providerId="LiveId" clId="{276181CA-3FDC-4FBD-BBF9-5255DBF9D186}" dt="2024-11-03T13:24:31.038" v="95" actId="2696"/>
        <pc:sldMkLst>
          <pc:docMk/>
          <pc:sldMk cId="2290913870" sldId="2922"/>
        </pc:sldMkLst>
      </pc:sldChg>
      <pc:sldChg chg="del">
        <pc:chgData name="Erberson Pinheiro" userId="c7a5b9113d4dffce" providerId="LiveId" clId="{276181CA-3FDC-4FBD-BBF9-5255DBF9D186}" dt="2024-11-04T03:13:28.234" v="162" actId="47"/>
        <pc:sldMkLst>
          <pc:docMk/>
          <pc:sldMk cId="3904812739" sldId="2922"/>
        </pc:sldMkLst>
      </pc:sldChg>
      <pc:sldChg chg="ord">
        <pc:chgData name="Erberson Pinheiro" userId="c7a5b9113d4dffce" providerId="LiveId" clId="{276181CA-3FDC-4FBD-BBF9-5255DBF9D186}" dt="2024-11-04T03:16:28.058" v="183"/>
        <pc:sldMkLst>
          <pc:docMk/>
          <pc:sldMk cId="3095976390" sldId="2928"/>
        </pc:sldMkLst>
      </pc:sldChg>
      <pc:sldChg chg="addSp delSp modSp mod delAnim modAnim">
        <pc:chgData name="Erberson Pinheiro" userId="c7a5b9113d4dffce" providerId="LiveId" clId="{276181CA-3FDC-4FBD-BBF9-5255DBF9D186}" dt="2024-11-04T22:27:17.407" v="773"/>
        <pc:sldMkLst>
          <pc:docMk/>
          <pc:sldMk cId="2730406095" sldId="2934"/>
        </pc:sldMkLst>
        <pc:spChg chg="mod">
          <ac:chgData name="Erberson Pinheiro" userId="c7a5b9113d4dffce" providerId="LiveId" clId="{276181CA-3FDC-4FBD-BBF9-5255DBF9D186}" dt="2024-11-04T17:43:43.381" v="351" actId="113"/>
          <ac:spMkLst>
            <pc:docMk/>
            <pc:sldMk cId="2730406095" sldId="2934"/>
            <ac:spMk id="2" creationId="{CD25F55B-E420-009E-5136-7CC7B653CA80}"/>
          </ac:spMkLst>
        </pc:spChg>
        <pc:spChg chg="del">
          <ac:chgData name="Erberson Pinheiro" userId="c7a5b9113d4dffce" providerId="LiveId" clId="{276181CA-3FDC-4FBD-BBF9-5255DBF9D186}" dt="2024-11-03T13:20:03.192" v="80" actId="478"/>
          <ac:spMkLst>
            <pc:docMk/>
            <pc:sldMk cId="2730406095" sldId="2934"/>
            <ac:spMk id="6" creationId="{D6C1845A-48DA-C339-C0D8-B5C00143DFE7}"/>
          </ac:spMkLst>
        </pc:spChg>
        <pc:spChg chg="mod">
          <ac:chgData name="Erberson Pinheiro" userId="c7a5b9113d4dffce" providerId="LiveId" clId="{276181CA-3FDC-4FBD-BBF9-5255DBF9D186}" dt="2024-11-03T13:20:09.420" v="82" actId="14100"/>
          <ac:spMkLst>
            <pc:docMk/>
            <pc:sldMk cId="2730406095" sldId="2934"/>
            <ac:spMk id="7" creationId="{5EF968C8-4037-1169-8562-F7B71D153ACC}"/>
          </ac:spMkLst>
        </pc:spChg>
        <pc:picChg chg="add del mod">
          <ac:chgData name="Erberson Pinheiro" userId="c7a5b9113d4dffce" providerId="LiveId" clId="{276181CA-3FDC-4FBD-BBF9-5255DBF9D186}" dt="2024-11-04T17:50:06.508" v="357" actId="478"/>
          <ac:picMkLst>
            <pc:docMk/>
            <pc:sldMk cId="2730406095" sldId="2934"/>
            <ac:picMk id="5122" creationId="{4D386402-BBE0-9D2D-8066-F06B788E63E8}"/>
          </ac:picMkLst>
        </pc:picChg>
        <pc:picChg chg="add del mod">
          <ac:chgData name="Erberson Pinheiro" userId="c7a5b9113d4dffce" providerId="LiveId" clId="{276181CA-3FDC-4FBD-BBF9-5255DBF9D186}" dt="2024-11-04T17:50:15.576" v="360" actId="21"/>
          <ac:picMkLst>
            <pc:docMk/>
            <pc:sldMk cId="2730406095" sldId="2934"/>
            <ac:picMk id="5124" creationId="{F43FC8D7-F525-D1ED-F7F6-54011ECE4002}"/>
          </ac:picMkLst>
        </pc:picChg>
        <pc:picChg chg="add mod">
          <ac:chgData name="Erberson Pinheiro" userId="c7a5b9113d4dffce" providerId="LiveId" clId="{276181CA-3FDC-4FBD-BBF9-5255DBF9D186}" dt="2024-11-04T22:27:09.133" v="771" actId="14100"/>
          <ac:picMkLst>
            <pc:docMk/>
            <pc:sldMk cId="2730406095" sldId="2934"/>
            <ac:picMk id="5126" creationId="{57C901B0-6816-6FF4-81D4-220B1C2DAF9C}"/>
          </ac:picMkLst>
        </pc:picChg>
      </pc:sldChg>
      <pc:sldChg chg="modSp mod">
        <pc:chgData name="Erberson Pinheiro" userId="c7a5b9113d4dffce" providerId="LiveId" clId="{276181CA-3FDC-4FBD-BBF9-5255DBF9D186}" dt="2024-11-04T03:29:31.843" v="253" actId="1036"/>
        <pc:sldMkLst>
          <pc:docMk/>
          <pc:sldMk cId="1538719009" sldId="2943"/>
        </pc:sldMkLst>
        <pc:spChg chg="mod">
          <ac:chgData name="Erberson Pinheiro" userId="c7a5b9113d4dffce" providerId="LiveId" clId="{276181CA-3FDC-4FBD-BBF9-5255DBF9D186}" dt="2024-11-04T03:29:27.263" v="247" actId="1076"/>
          <ac:spMkLst>
            <pc:docMk/>
            <pc:sldMk cId="1538719009" sldId="2943"/>
            <ac:spMk id="3" creationId="{227196D9-9531-2C71-8715-8830A0E1E69E}"/>
          </ac:spMkLst>
        </pc:spChg>
        <pc:spChg chg="mod">
          <ac:chgData name="Erberson Pinheiro" userId="c7a5b9113d4dffce" providerId="LiveId" clId="{276181CA-3FDC-4FBD-BBF9-5255DBF9D186}" dt="2024-11-04T03:29:31.843" v="253" actId="1036"/>
          <ac:spMkLst>
            <pc:docMk/>
            <pc:sldMk cId="1538719009" sldId="2943"/>
            <ac:spMk id="6" creationId="{D6C1845A-48DA-C339-C0D8-B5C00143DFE7}"/>
          </ac:spMkLst>
        </pc:spChg>
      </pc:sldChg>
      <pc:sldChg chg="addSp delSp modSp mod delAnim modAnim">
        <pc:chgData name="Erberson Pinheiro" userId="c7a5b9113d4dffce" providerId="LiveId" clId="{276181CA-3FDC-4FBD-BBF9-5255DBF9D186}" dt="2024-11-04T22:52:01.669" v="853"/>
        <pc:sldMkLst>
          <pc:docMk/>
          <pc:sldMk cId="119579303" sldId="2944"/>
        </pc:sldMkLst>
        <pc:spChg chg="del">
          <ac:chgData name="Erberson Pinheiro" userId="c7a5b9113d4dffce" providerId="LiveId" clId="{276181CA-3FDC-4FBD-BBF9-5255DBF9D186}" dt="2024-11-03T13:18:13.349" v="66" actId="478"/>
          <ac:spMkLst>
            <pc:docMk/>
            <pc:sldMk cId="119579303" sldId="2944"/>
            <ac:spMk id="2" creationId="{A5EFC78F-AA55-327C-2F61-4E8758CB5F64}"/>
          </ac:spMkLst>
        </pc:spChg>
        <pc:spChg chg="mod">
          <ac:chgData name="Erberson Pinheiro" userId="c7a5b9113d4dffce" providerId="LiveId" clId="{276181CA-3FDC-4FBD-BBF9-5255DBF9D186}" dt="2024-11-03T13:19:02.691" v="79"/>
          <ac:spMkLst>
            <pc:docMk/>
            <pc:sldMk cId="119579303" sldId="2944"/>
            <ac:spMk id="3" creationId="{75493DEB-A5E7-F40A-FCD8-61934E3BE920}"/>
          </ac:spMkLst>
        </pc:spChg>
        <pc:spChg chg="mod">
          <ac:chgData name="Erberson Pinheiro" userId="c7a5b9113d4dffce" providerId="LiveId" clId="{276181CA-3FDC-4FBD-BBF9-5255DBF9D186}" dt="2024-11-04T22:51:46.313" v="852" actId="208"/>
          <ac:spMkLst>
            <pc:docMk/>
            <pc:sldMk cId="119579303" sldId="2944"/>
            <ac:spMk id="4" creationId="{735136DB-5569-42EA-BAC6-89D39D7FCB08}"/>
          </ac:spMkLst>
        </pc:spChg>
        <pc:spChg chg="mod">
          <ac:chgData name="Erberson Pinheiro" userId="c7a5b9113d4dffce" providerId="LiveId" clId="{276181CA-3FDC-4FBD-BBF9-5255DBF9D186}" dt="2024-11-03T13:18:41.937" v="77" actId="1035"/>
          <ac:spMkLst>
            <pc:docMk/>
            <pc:sldMk cId="119579303" sldId="2944"/>
            <ac:spMk id="6" creationId="{D6C1845A-48DA-C339-C0D8-B5C00143DFE7}"/>
          </ac:spMkLst>
        </pc:spChg>
        <pc:spChg chg="del">
          <ac:chgData name="Erberson Pinheiro" userId="c7a5b9113d4dffce" providerId="LiveId" clId="{276181CA-3FDC-4FBD-BBF9-5255DBF9D186}" dt="2024-11-03T13:18:13.349" v="66" actId="478"/>
          <ac:spMkLst>
            <pc:docMk/>
            <pc:sldMk cId="119579303" sldId="2944"/>
            <ac:spMk id="7" creationId="{5EF968C8-4037-1169-8562-F7B71D153ACC}"/>
          </ac:spMkLst>
        </pc:spChg>
        <pc:spChg chg="add">
          <ac:chgData name="Erberson Pinheiro" userId="c7a5b9113d4dffce" providerId="LiveId" clId="{276181CA-3FDC-4FBD-BBF9-5255DBF9D186}" dt="2024-11-04T17:37:47.520" v="323"/>
          <ac:spMkLst>
            <pc:docMk/>
            <pc:sldMk cId="119579303" sldId="2944"/>
            <ac:spMk id="9" creationId="{D74A5561-B36D-65A3-9FE7-248CE4FAD527}"/>
          </ac:spMkLst>
        </pc:spChg>
        <pc:picChg chg="add mod">
          <ac:chgData name="Erberson Pinheiro" userId="c7a5b9113d4dffce" providerId="LiveId" clId="{276181CA-3FDC-4FBD-BBF9-5255DBF9D186}" dt="2024-11-04T17:05:35.821" v="310" actId="14100"/>
          <ac:picMkLst>
            <pc:docMk/>
            <pc:sldMk cId="119579303" sldId="2944"/>
            <ac:picMk id="2" creationId="{7A671C41-EB86-2AFC-29B1-792C09C5FA89}"/>
          </ac:picMkLst>
        </pc:picChg>
        <pc:picChg chg="add del mod">
          <ac:chgData name="Erberson Pinheiro" userId="c7a5b9113d4dffce" providerId="LiveId" clId="{276181CA-3FDC-4FBD-BBF9-5255DBF9D186}" dt="2024-11-04T17:05:54.741" v="312" actId="478"/>
          <ac:picMkLst>
            <pc:docMk/>
            <pc:sldMk cId="119579303" sldId="2944"/>
            <ac:picMk id="7" creationId="{A0B9EA3B-6A71-3DCC-415D-679850BEBC83}"/>
          </ac:picMkLst>
        </pc:picChg>
        <pc:picChg chg="add del mod">
          <ac:chgData name="Erberson Pinheiro" userId="c7a5b9113d4dffce" providerId="LiveId" clId="{276181CA-3FDC-4FBD-BBF9-5255DBF9D186}" dt="2024-11-04T17:36:13.785" v="322" actId="478"/>
          <ac:picMkLst>
            <pc:docMk/>
            <pc:sldMk cId="119579303" sldId="2944"/>
            <ac:picMk id="8" creationId="{19D7B8E8-D493-B703-0504-3E1158008899}"/>
          </ac:picMkLst>
        </pc:picChg>
        <pc:picChg chg="add mod modCrop">
          <ac:chgData name="Erberson Pinheiro" userId="c7a5b9113d4dffce" providerId="LiveId" clId="{276181CA-3FDC-4FBD-BBF9-5255DBF9D186}" dt="2024-11-04T17:40:18.867" v="330" actId="14100"/>
          <ac:picMkLst>
            <pc:docMk/>
            <pc:sldMk cId="119579303" sldId="2944"/>
            <ac:picMk id="11" creationId="{8834D2DB-37FC-BE0D-C7A2-30F77B3DD0A5}"/>
          </ac:picMkLst>
        </pc:picChg>
        <pc:picChg chg="add mod">
          <ac:chgData name="Erberson Pinheiro" userId="c7a5b9113d4dffce" providerId="LiveId" clId="{276181CA-3FDC-4FBD-BBF9-5255DBF9D186}" dt="2024-11-04T17:08:57.047" v="316" actId="14100"/>
          <ac:picMkLst>
            <pc:docMk/>
            <pc:sldMk cId="119579303" sldId="2944"/>
            <ac:picMk id="4098" creationId="{8D558789-3B2D-7CCE-F113-3B9CFA60EF0D}"/>
          </ac:picMkLst>
        </pc:picChg>
      </pc:sldChg>
      <pc:sldChg chg="del ord">
        <pc:chgData name="Erberson Pinheiro" userId="c7a5b9113d4dffce" providerId="LiveId" clId="{276181CA-3FDC-4FBD-BBF9-5255DBF9D186}" dt="2024-11-03T13:24:25.301" v="94" actId="47"/>
        <pc:sldMkLst>
          <pc:docMk/>
          <pc:sldMk cId="3301738037" sldId="2945"/>
        </pc:sldMkLst>
      </pc:sldChg>
      <pc:sldChg chg="addSp modSp mod ord modAnim">
        <pc:chgData name="Erberson Pinheiro" userId="c7a5b9113d4dffce" providerId="LiveId" clId="{276181CA-3FDC-4FBD-BBF9-5255DBF9D186}" dt="2024-11-04T22:36:00.561" v="787"/>
        <pc:sldMkLst>
          <pc:docMk/>
          <pc:sldMk cId="895906952" sldId="2947"/>
        </pc:sldMkLst>
        <pc:spChg chg="add mod">
          <ac:chgData name="Erberson Pinheiro" userId="c7a5b9113d4dffce" providerId="LiveId" clId="{276181CA-3FDC-4FBD-BBF9-5255DBF9D186}" dt="2024-11-04T20:18:48.943" v="419" actId="207"/>
          <ac:spMkLst>
            <pc:docMk/>
            <pc:sldMk cId="895906952" sldId="2947"/>
            <ac:spMk id="2" creationId="{280976B8-2BF6-FB75-C313-1957A41F4145}"/>
          </ac:spMkLst>
        </pc:spChg>
        <pc:spChg chg="mod">
          <ac:chgData name="Erberson Pinheiro" userId="c7a5b9113d4dffce" providerId="LiveId" clId="{276181CA-3FDC-4FBD-BBF9-5255DBF9D186}" dt="2024-11-03T13:25:38.327" v="98"/>
          <ac:spMkLst>
            <pc:docMk/>
            <pc:sldMk cId="895906952" sldId="2947"/>
            <ac:spMk id="7" creationId="{5EF968C8-4037-1169-8562-F7B71D153ACC}"/>
          </ac:spMkLst>
        </pc:spChg>
        <pc:picChg chg="add mod">
          <ac:chgData name="Erberson Pinheiro" userId="c7a5b9113d4dffce" providerId="LiveId" clId="{276181CA-3FDC-4FBD-BBF9-5255DBF9D186}" dt="2024-11-04T20:18:12.206" v="417" actId="14100"/>
          <ac:picMkLst>
            <pc:docMk/>
            <pc:sldMk cId="895906952" sldId="2947"/>
            <ac:picMk id="8194" creationId="{B5448FE0-ED5F-10F1-43DF-5F69C9AF95FC}"/>
          </ac:picMkLst>
        </pc:picChg>
        <pc:picChg chg="add mod">
          <ac:chgData name="Erberson Pinheiro" userId="c7a5b9113d4dffce" providerId="LiveId" clId="{276181CA-3FDC-4FBD-BBF9-5255DBF9D186}" dt="2024-11-04T20:18:09.280" v="416" actId="14100"/>
          <ac:picMkLst>
            <pc:docMk/>
            <pc:sldMk cId="895906952" sldId="2947"/>
            <ac:picMk id="8196" creationId="{92CDBCE3-5072-1AC0-F238-047640B1F602}"/>
          </ac:picMkLst>
        </pc:picChg>
      </pc:sldChg>
      <pc:sldChg chg="del">
        <pc:chgData name="Erberson Pinheiro" userId="c7a5b9113d4dffce" providerId="LiveId" clId="{276181CA-3FDC-4FBD-BBF9-5255DBF9D186}" dt="2024-11-03T13:24:31.038" v="95" actId="2696"/>
        <pc:sldMkLst>
          <pc:docMk/>
          <pc:sldMk cId="3304442257" sldId="2947"/>
        </pc:sldMkLst>
      </pc:sldChg>
      <pc:sldChg chg="addSp delSp modSp mod ord delAnim modAnim">
        <pc:chgData name="Erberson Pinheiro" userId="c7a5b9113d4dffce" providerId="LiveId" clId="{276181CA-3FDC-4FBD-BBF9-5255DBF9D186}" dt="2024-11-04T22:44:06.389" v="827"/>
        <pc:sldMkLst>
          <pc:docMk/>
          <pc:sldMk cId="3837229190" sldId="2953"/>
        </pc:sldMkLst>
        <pc:spChg chg="add">
          <ac:chgData name="Erberson Pinheiro" userId="c7a5b9113d4dffce" providerId="LiveId" clId="{276181CA-3FDC-4FBD-BBF9-5255DBF9D186}" dt="2024-11-04T21:42:16.636" v="595"/>
          <ac:spMkLst>
            <pc:docMk/>
            <pc:sldMk cId="3837229190" sldId="2953"/>
            <ac:spMk id="2" creationId="{6B092225-8ED7-467F-DCDE-8C0E2D8E50EC}"/>
          </ac:spMkLst>
        </pc:spChg>
        <pc:spChg chg="del">
          <ac:chgData name="Erberson Pinheiro" userId="c7a5b9113d4dffce" providerId="LiveId" clId="{276181CA-3FDC-4FBD-BBF9-5255DBF9D186}" dt="2024-11-04T03:15:12.668" v="175" actId="478"/>
          <ac:spMkLst>
            <pc:docMk/>
            <pc:sldMk cId="3837229190" sldId="2953"/>
            <ac:spMk id="2" creationId="{78C67845-A138-57BA-94AF-279CF596FC63}"/>
          </ac:spMkLst>
        </pc:spChg>
        <pc:spChg chg="add mod">
          <ac:chgData name="Erberson Pinheiro" userId="c7a5b9113d4dffce" providerId="LiveId" clId="{276181CA-3FDC-4FBD-BBF9-5255DBF9D186}" dt="2024-11-04T21:40:32.880" v="588" actId="20577"/>
          <ac:spMkLst>
            <pc:docMk/>
            <pc:sldMk cId="3837229190" sldId="2953"/>
            <ac:spMk id="3" creationId="{6973B861-51DC-1816-40CF-54BF777E2064}"/>
          </ac:spMkLst>
        </pc:spChg>
        <pc:spChg chg="add">
          <ac:chgData name="Erberson Pinheiro" userId="c7a5b9113d4dffce" providerId="LiveId" clId="{276181CA-3FDC-4FBD-BBF9-5255DBF9D186}" dt="2024-11-04T21:42:33.825" v="596"/>
          <ac:spMkLst>
            <pc:docMk/>
            <pc:sldMk cId="3837229190" sldId="2953"/>
            <ac:spMk id="4" creationId="{9F4AB7F8-36D2-657E-2E73-B2ACB28576F1}"/>
          </ac:spMkLst>
        </pc:spChg>
        <pc:spChg chg="mod">
          <ac:chgData name="Erberson Pinheiro" userId="c7a5b9113d4dffce" providerId="LiveId" clId="{276181CA-3FDC-4FBD-BBF9-5255DBF9D186}" dt="2024-11-04T03:14:43.599" v="171" actId="14100"/>
          <ac:spMkLst>
            <pc:docMk/>
            <pc:sldMk cId="3837229190" sldId="2953"/>
            <ac:spMk id="9" creationId="{0EFADE64-E49D-E22F-36BF-10F240F33C10}"/>
          </ac:spMkLst>
        </pc:spChg>
        <pc:picChg chg="add mod modCrop">
          <ac:chgData name="Erberson Pinheiro" userId="c7a5b9113d4dffce" providerId="LiveId" clId="{276181CA-3FDC-4FBD-BBF9-5255DBF9D186}" dt="2024-11-04T21:43:38.403" v="606" actId="14100"/>
          <ac:picMkLst>
            <pc:docMk/>
            <pc:sldMk cId="3837229190" sldId="2953"/>
            <ac:picMk id="6" creationId="{71BBBB43-9227-373D-D4E9-2BE523C6ED25}"/>
          </ac:picMkLst>
        </pc:picChg>
        <pc:picChg chg="add del mod">
          <ac:chgData name="Erberson Pinheiro" userId="c7a5b9113d4dffce" providerId="LiveId" clId="{276181CA-3FDC-4FBD-BBF9-5255DBF9D186}" dt="2024-11-04T21:41:12.913" v="591" actId="478"/>
          <ac:picMkLst>
            <pc:docMk/>
            <pc:sldMk cId="3837229190" sldId="2953"/>
            <ac:picMk id="18434" creationId="{1FD1705C-5705-C1BA-C745-666CBAC603B6}"/>
          </ac:picMkLst>
        </pc:picChg>
        <pc:picChg chg="add mod">
          <ac:chgData name="Erberson Pinheiro" userId="c7a5b9113d4dffce" providerId="LiveId" clId="{276181CA-3FDC-4FBD-BBF9-5255DBF9D186}" dt="2024-11-04T21:41:20.453" v="594" actId="14100"/>
          <ac:picMkLst>
            <pc:docMk/>
            <pc:sldMk cId="3837229190" sldId="2953"/>
            <ac:picMk id="18436" creationId="{34AE523F-0A80-FF99-FF01-7F3D5FD003C3}"/>
          </ac:picMkLst>
        </pc:picChg>
      </pc:sldChg>
      <pc:sldChg chg="del">
        <pc:chgData name="Erberson Pinheiro" userId="c7a5b9113d4dffce" providerId="LiveId" clId="{276181CA-3FDC-4FBD-BBF9-5255DBF9D186}" dt="2024-11-04T03:19:34.675" v="204" actId="47"/>
        <pc:sldMkLst>
          <pc:docMk/>
          <pc:sldMk cId="1090148458" sldId="2955"/>
        </pc:sldMkLst>
      </pc:sldChg>
      <pc:sldChg chg="addSp delSp modSp mod delAnim modAnim">
        <pc:chgData name="Erberson Pinheiro" userId="c7a5b9113d4dffce" providerId="LiveId" clId="{276181CA-3FDC-4FBD-BBF9-5255DBF9D186}" dt="2024-11-04T22:51:16.001" v="851" actId="14100"/>
        <pc:sldMkLst>
          <pc:docMk/>
          <pc:sldMk cId="2737283504" sldId="2960"/>
        </pc:sldMkLst>
        <pc:spChg chg="del">
          <ac:chgData name="Erberson Pinheiro" userId="c7a5b9113d4dffce" providerId="LiveId" clId="{276181CA-3FDC-4FBD-BBF9-5255DBF9D186}" dt="2024-11-03T11:16:54.714" v="22" actId="478"/>
          <ac:spMkLst>
            <pc:docMk/>
            <pc:sldMk cId="2737283504" sldId="2960"/>
            <ac:spMk id="2" creationId="{F5C9D3D7-624D-441F-6491-FC31D1C7CBB8}"/>
          </ac:spMkLst>
        </pc:spChg>
        <pc:spChg chg="mod">
          <ac:chgData name="Erberson Pinheiro" userId="c7a5b9113d4dffce" providerId="LiveId" clId="{276181CA-3FDC-4FBD-BBF9-5255DBF9D186}" dt="2024-11-04T03:30:18.763" v="269" actId="123"/>
          <ac:spMkLst>
            <pc:docMk/>
            <pc:sldMk cId="2737283504" sldId="2960"/>
            <ac:spMk id="3" creationId="{227196D9-9531-2C71-8715-8830A0E1E69E}"/>
          </ac:spMkLst>
        </pc:spChg>
        <pc:spChg chg="mod">
          <ac:chgData name="Erberson Pinheiro" userId="c7a5b9113d4dffce" providerId="LiveId" clId="{276181CA-3FDC-4FBD-BBF9-5255DBF9D186}" dt="2024-11-03T11:17:02.911" v="24"/>
          <ac:spMkLst>
            <pc:docMk/>
            <pc:sldMk cId="2737283504" sldId="2960"/>
            <ac:spMk id="6" creationId="{D6C1845A-48DA-C339-C0D8-B5C00143DFE7}"/>
          </ac:spMkLst>
        </pc:spChg>
        <pc:spChg chg="del">
          <ac:chgData name="Erberson Pinheiro" userId="c7a5b9113d4dffce" providerId="LiveId" clId="{276181CA-3FDC-4FBD-BBF9-5255DBF9D186}" dt="2024-11-03T11:16:54.714" v="22" actId="478"/>
          <ac:spMkLst>
            <pc:docMk/>
            <pc:sldMk cId="2737283504" sldId="2960"/>
            <ac:spMk id="7" creationId="{5EF968C8-4037-1169-8562-F7B71D153ACC}"/>
          </ac:spMkLst>
        </pc:spChg>
        <pc:picChg chg="add mod">
          <ac:chgData name="Erberson Pinheiro" userId="c7a5b9113d4dffce" providerId="LiveId" clId="{276181CA-3FDC-4FBD-BBF9-5255DBF9D186}" dt="2024-11-04T16:46:17.948" v="276" actId="14100"/>
          <ac:picMkLst>
            <pc:docMk/>
            <pc:sldMk cId="2737283504" sldId="2960"/>
            <ac:picMk id="4" creationId="{C3320766-7E81-48AD-C8F3-B4E1A74EE8C8}"/>
          </ac:picMkLst>
        </pc:picChg>
        <pc:picChg chg="add mod">
          <ac:chgData name="Erberson Pinheiro" userId="c7a5b9113d4dffce" providerId="LiveId" clId="{276181CA-3FDC-4FBD-BBF9-5255DBF9D186}" dt="2024-11-04T22:51:16.001" v="851" actId="14100"/>
          <ac:picMkLst>
            <pc:docMk/>
            <pc:sldMk cId="2737283504" sldId="2960"/>
            <ac:picMk id="1026" creationId="{AD773FD6-5DA4-E537-FD5A-C7F7DFAEA95E}"/>
          </ac:picMkLst>
        </pc:picChg>
      </pc:sldChg>
      <pc:sldChg chg="addSp delSp modSp mod modAnim">
        <pc:chgData name="Erberson Pinheiro" userId="c7a5b9113d4dffce" providerId="LiveId" clId="{276181CA-3FDC-4FBD-BBF9-5255DBF9D186}" dt="2024-11-04T22:27:31.865" v="777"/>
        <pc:sldMkLst>
          <pc:docMk/>
          <pc:sldMk cId="1979229168" sldId="2961"/>
        </pc:sldMkLst>
        <pc:spChg chg="add">
          <ac:chgData name="Erberson Pinheiro" userId="c7a5b9113d4dffce" providerId="LiveId" clId="{276181CA-3FDC-4FBD-BBF9-5255DBF9D186}" dt="2024-11-04T17:50:47.764" v="365"/>
          <ac:spMkLst>
            <pc:docMk/>
            <pc:sldMk cId="1979229168" sldId="2961"/>
            <ac:spMk id="2" creationId="{54474CB7-AB5E-E958-E6DE-4F607E6144E0}"/>
          </ac:spMkLst>
        </pc:spChg>
        <pc:spChg chg="mod">
          <ac:chgData name="Erberson Pinheiro" userId="c7a5b9113d4dffce" providerId="LiveId" clId="{276181CA-3FDC-4FBD-BBF9-5255DBF9D186}" dt="2024-11-03T13:21:04.374" v="85"/>
          <ac:spMkLst>
            <pc:docMk/>
            <pc:sldMk cId="1979229168" sldId="2961"/>
            <ac:spMk id="6" creationId="{D6C1845A-48DA-C339-C0D8-B5C00143DFE7}"/>
          </ac:spMkLst>
        </pc:spChg>
        <pc:spChg chg="mod">
          <ac:chgData name="Erberson Pinheiro" userId="c7a5b9113d4dffce" providerId="LiveId" clId="{276181CA-3FDC-4FBD-BBF9-5255DBF9D186}" dt="2024-11-03T13:21:12.915" v="86"/>
          <ac:spMkLst>
            <pc:docMk/>
            <pc:sldMk cId="1979229168" sldId="2961"/>
            <ac:spMk id="7" creationId="{5EF968C8-4037-1169-8562-F7B71D153ACC}"/>
          </ac:spMkLst>
        </pc:spChg>
        <pc:picChg chg="add del">
          <ac:chgData name="Erberson Pinheiro" userId="c7a5b9113d4dffce" providerId="LiveId" clId="{276181CA-3FDC-4FBD-BBF9-5255DBF9D186}" dt="2024-11-04T17:51:13.658" v="367" actId="478"/>
          <ac:picMkLst>
            <pc:docMk/>
            <pc:sldMk cId="1979229168" sldId="2961"/>
            <ac:picMk id="3" creationId="{1D70061C-F4F0-B0E3-8628-99F771EAA774}"/>
          </ac:picMkLst>
        </pc:picChg>
        <pc:picChg chg="add mod">
          <ac:chgData name="Erberson Pinheiro" userId="c7a5b9113d4dffce" providerId="LiveId" clId="{276181CA-3FDC-4FBD-BBF9-5255DBF9D186}" dt="2024-11-04T17:51:46.690" v="373" actId="14100"/>
          <ac:picMkLst>
            <pc:docMk/>
            <pc:sldMk cId="1979229168" sldId="2961"/>
            <ac:picMk id="5" creationId="{3AE03080-A3C7-CF02-A396-2B9A4A75669A}"/>
          </ac:picMkLst>
        </pc:picChg>
        <pc:picChg chg="add del mod">
          <ac:chgData name="Erberson Pinheiro" userId="c7a5b9113d4dffce" providerId="LiveId" clId="{276181CA-3FDC-4FBD-BBF9-5255DBF9D186}" dt="2024-11-04T17:50:46.758" v="364" actId="478"/>
          <ac:picMkLst>
            <pc:docMk/>
            <pc:sldMk cId="1979229168" sldId="2961"/>
            <ac:picMk id="5124" creationId="{F43FC8D7-F525-D1ED-F7F6-54011ECE4002}"/>
          </ac:picMkLst>
        </pc:picChg>
        <pc:picChg chg="add mod">
          <ac:chgData name="Erberson Pinheiro" userId="c7a5b9113d4dffce" providerId="LiveId" clId="{276181CA-3FDC-4FBD-BBF9-5255DBF9D186}" dt="2024-11-04T19:54:58.630" v="382" actId="14100"/>
          <ac:picMkLst>
            <pc:docMk/>
            <pc:sldMk cId="1979229168" sldId="2961"/>
            <ac:picMk id="6148" creationId="{F6216DD1-AEC3-73B9-8DD6-21E8DE83C6FA}"/>
          </ac:picMkLst>
        </pc:picChg>
      </pc:sldChg>
      <pc:sldChg chg="del">
        <pc:chgData name="Erberson Pinheiro" userId="c7a5b9113d4dffce" providerId="LiveId" clId="{276181CA-3FDC-4FBD-BBF9-5255DBF9D186}" dt="2024-11-03T20:08:31.176" v="152" actId="47"/>
        <pc:sldMkLst>
          <pc:docMk/>
          <pc:sldMk cId="1603192243" sldId="2963"/>
        </pc:sldMkLst>
      </pc:sldChg>
      <pc:sldChg chg="del">
        <pc:chgData name="Erberson Pinheiro" userId="c7a5b9113d4dffce" providerId="LiveId" clId="{276181CA-3FDC-4FBD-BBF9-5255DBF9D186}" dt="2024-11-03T13:22:41.845" v="87" actId="2696"/>
        <pc:sldMkLst>
          <pc:docMk/>
          <pc:sldMk cId="2321543682" sldId="2963"/>
        </pc:sldMkLst>
      </pc:sldChg>
      <pc:sldChg chg="addSp delSp modSp mod ord addAnim delAnim modAnim">
        <pc:chgData name="Erberson Pinheiro" userId="c7a5b9113d4dffce" providerId="LiveId" clId="{276181CA-3FDC-4FBD-BBF9-5255DBF9D186}" dt="2024-11-04T22:54:05.813" v="860"/>
        <pc:sldMkLst>
          <pc:docMk/>
          <pc:sldMk cId="466366060" sldId="2964"/>
        </pc:sldMkLst>
        <pc:spChg chg="add del mod">
          <ac:chgData name="Erberson Pinheiro" userId="c7a5b9113d4dffce" providerId="LiveId" clId="{276181CA-3FDC-4FBD-BBF9-5255DBF9D186}" dt="2024-11-04T22:01:31.984" v="658" actId="478"/>
          <ac:spMkLst>
            <pc:docMk/>
            <pc:sldMk cId="466366060" sldId="2964"/>
            <ac:spMk id="4" creationId="{2F4B5E03-312C-D2D0-2838-0EFFBBBE194B}"/>
          </ac:spMkLst>
        </pc:spChg>
        <pc:spChg chg="mod">
          <ac:chgData name="Erberson Pinheiro" userId="c7a5b9113d4dffce" providerId="LiveId" clId="{276181CA-3FDC-4FBD-BBF9-5255DBF9D186}" dt="2024-11-04T22:01:05.821" v="654" actId="1076"/>
          <ac:spMkLst>
            <pc:docMk/>
            <pc:sldMk cId="466366060" sldId="2964"/>
            <ac:spMk id="6" creationId="{D6C1845A-48DA-C339-C0D8-B5C00143DFE7}"/>
          </ac:spMkLst>
        </pc:spChg>
        <pc:picChg chg="add mod">
          <ac:chgData name="Erberson Pinheiro" userId="c7a5b9113d4dffce" providerId="LiveId" clId="{276181CA-3FDC-4FBD-BBF9-5255DBF9D186}" dt="2024-11-04T22:02:39.910" v="670" actId="1440"/>
          <ac:picMkLst>
            <pc:docMk/>
            <pc:sldMk cId="466366060" sldId="2964"/>
            <ac:picMk id="3" creationId="{60B8B07F-AF34-A4BE-C1B1-697591DA2893}"/>
          </ac:picMkLst>
        </pc:picChg>
        <pc:picChg chg="mod">
          <ac:chgData name="Erberson Pinheiro" userId="c7a5b9113d4dffce" providerId="LiveId" clId="{276181CA-3FDC-4FBD-BBF9-5255DBF9D186}" dt="2024-11-04T22:02:05.198" v="659" actId="14826"/>
          <ac:picMkLst>
            <pc:docMk/>
            <pc:sldMk cId="466366060" sldId="2964"/>
            <ac:picMk id="11" creationId="{0C9A4C6F-80E8-499D-AC82-F0F46B223C0A}"/>
          </ac:picMkLst>
        </pc:picChg>
        <pc:picChg chg="add del">
          <ac:chgData name="Erberson Pinheiro" userId="c7a5b9113d4dffce" providerId="LiveId" clId="{276181CA-3FDC-4FBD-BBF9-5255DBF9D186}" dt="2024-11-04T22:01:06.075" v="655" actId="478"/>
          <ac:picMkLst>
            <pc:docMk/>
            <pc:sldMk cId="466366060" sldId="2964"/>
            <ac:picMk id="20482" creationId="{A1BAF3E0-E750-9DDE-DEC3-1449D8D42380}"/>
          </ac:picMkLst>
        </pc:picChg>
      </pc:sldChg>
      <pc:sldChg chg="del">
        <pc:chgData name="Erberson Pinheiro" userId="c7a5b9113d4dffce" providerId="LiveId" clId="{276181CA-3FDC-4FBD-BBF9-5255DBF9D186}" dt="2024-11-03T20:02:48.052" v="120" actId="2696"/>
        <pc:sldMkLst>
          <pc:docMk/>
          <pc:sldMk cId="3963842188" sldId="2964"/>
        </pc:sldMkLst>
      </pc:sldChg>
      <pc:sldChg chg="del">
        <pc:chgData name="Erberson Pinheiro" userId="c7a5b9113d4dffce" providerId="LiveId" clId="{276181CA-3FDC-4FBD-BBF9-5255DBF9D186}" dt="2024-11-03T20:08:31.176" v="152" actId="47"/>
        <pc:sldMkLst>
          <pc:docMk/>
          <pc:sldMk cId="1922480348" sldId="2965"/>
        </pc:sldMkLst>
      </pc:sldChg>
      <pc:sldChg chg="del">
        <pc:chgData name="Erberson Pinheiro" userId="c7a5b9113d4dffce" providerId="LiveId" clId="{276181CA-3FDC-4FBD-BBF9-5255DBF9D186}" dt="2024-11-04T03:13:28.234" v="162" actId="47"/>
        <pc:sldMkLst>
          <pc:docMk/>
          <pc:sldMk cId="3788880595" sldId="2966"/>
        </pc:sldMkLst>
      </pc:sldChg>
      <pc:sldChg chg="addSp delSp modSp modAnim">
        <pc:chgData name="Erberson Pinheiro" userId="c7a5b9113d4dffce" providerId="LiveId" clId="{276181CA-3FDC-4FBD-BBF9-5255DBF9D186}" dt="2024-11-04T22:43:36.936" v="823"/>
        <pc:sldMkLst>
          <pc:docMk/>
          <pc:sldMk cId="1603128530" sldId="2967"/>
        </pc:sldMkLst>
        <pc:spChg chg="mod">
          <ac:chgData name="Erberson Pinheiro" userId="c7a5b9113d4dffce" providerId="LiveId" clId="{276181CA-3FDC-4FBD-BBF9-5255DBF9D186}" dt="2024-11-04T03:13:32.993" v="163"/>
          <ac:spMkLst>
            <pc:docMk/>
            <pc:sldMk cId="1603128530" sldId="2967"/>
            <ac:spMk id="3" creationId="{2A491DF4-3360-FB14-6D38-20F4BC496017}"/>
          </ac:spMkLst>
        </pc:spChg>
        <pc:spChg chg="mod">
          <ac:chgData name="Erberson Pinheiro" userId="c7a5b9113d4dffce" providerId="LiveId" clId="{276181CA-3FDC-4FBD-BBF9-5255DBF9D186}" dt="2024-11-04T03:14:06.301" v="164"/>
          <ac:spMkLst>
            <pc:docMk/>
            <pc:sldMk cId="1603128530" sldId="2967"/>
            <ac:spMk id="6" creationId="{C8A4128D-5A71-D993-E3BD-22BA50D7154D}"/>
          </ac:spMkLst>
        </pc:spChg>
        <pc:picChg chg="add mod">
          <ac:chgData name="Erberson Pinheiro" userId="c7a5b9113d4dffce" providerId="LiveId" clId="{276181CA-3FDC-4FBD-BBF9-5255DBF9D186}" dt="2024-11-04T21:33:36.511" v="571" actId="14100"/>
          <ac:picMkLst>
            <pc:docMk/>
            <pc:sldMk cId="1603128530" sldId="2967"/>
            <ac:picMk id="17410" creationId="{A53FF48C-B113-52D7-025C-6FAE168E2253}"/>
          </ac:picMkLst>
        </pc:picChg>
        <pc:picChg chg="add del">
          <ac:chgData name="Erberson Pinheiro" userId="c7a5b9113d4dffce" providerId="LiveId" clId="{276181CA-3FDC-4FBD-BBF9-5255DBF9D186}" dt="2024-11-04T21:35:21.774" v="573" actId="478"/>
          <ac:picMkLst>
            <pc:docMk/>
            <pc:sldMk cId="1603128530" sldId="2967"/>
            <ac:picMk id="17412" creationId="{E1202C98-C395-EDEB-21F5-80CC323AEAAA}"/>
          </ac:picMkLst>
        </pc:picChg>
        <pc:picChg chg="add del mod">
          <ac:chgData name="Erberson Pinheiro" userId="c7a5b9113d4dffce" providerId="LiveId" clId="{276181CA-3FDC-4FBD-BBF9-5255DBF9D186}" dt="2024-11-04T21:35:49.619" v="577" actId="478"/>
          <ac:picMkLst>
            <pc:docMk/>
            <pc:sldMk cId="1603128530" sldId="2967"/>
            <ac:picMk id="17414" creationId="{DFCDA1E5-6BE0-B7C7-22AC-70B9A6B6497F}"/>
          </ac:picMkLst>
        </pc:picChg>
        <pc:picChg chg="add mod">
          <ac:chgData name="Erberson Pinheiro" userId="c7a5b9113d4dffce" providerId="LiveId" clId="{276181CA-3FDC-4FBD-BBF9-5255DBF9D186}" dt="2024-11-04T21:39:19.743" v="582" actId="14100"/>
          <ac:picMkLst>
            <pc:docMk/>
            <pc:sldMk cId="1603128530" sldId="2967"/>
            <ac:picMk id="17416" creationId="{83235188-11C0-1249-9543-630469FB9602}"/>
          </ac:picMkLst>
        </pc:picChg>
      </pc:sldChg>
      <pc:sldChg chg="addSp modSp mod ord modAnim">
        <pc:chgData name="Erberson Pinheiro" userId="c7a5b9113d4dffce" providerId="LiveId" clId="{276181CA-3FDC-4FBD-BBF9-5255DBF9D186}" dt="2024-11-04T22:44:44.488" v="835"/>
        <pc:sldMkLst>
          <pc:docMk/>
          <pc:sldMk cId="2838340045" sldId="2968"/>
        </pc:sldMkLst>
        <pc:spChg chg="mod">
          <ac:chgData name="Erberson Pinheiro" userId="c7a5b9113d4dffce" providerId="LiveId" clId="{276181CA-3FDC-4FBD-BBF9-5255DBF9D186}" dt="2024-11-04T21:55:22.005" v="645" actId="14100"/>
          <ac:spMkLst>
            <pc:docMk/>
            <pc:sldMk cId="2838340045" sldId="2968"/>
            <ac:spMk id="2" creationId="{78C67845-A138-57BA-94AF-279CF596FC63}"/>
          </ac:spMkLst>
        </pc:spChg>
        <pc:spChg chg="mod">
          <ac:chgData name="Erberson Pinheiro" userId="c7a5b9113d4dffce" providerId="LiveId" clId="{276181CA-3FDC-4FBD-BBF9-5255DBF9D186}" dt="2024-11-04T03:18:02.724" v="193" actId="20577"/>
          <ac:spMkLst>
            <pc:docMk/>
            <pc:sldMk cId="2838340045" sldId="2968"/>
            <ac:spMk id="9" creationId="{0EFADE64-E49D-E22F-36BF-10F240F33C10}"/>
          </ac:spMkLst>
        </pc:spChg>
        <pc:picChg chg="add mod">
          <ac:chgData name="Erberson Pinheiro" userId="c7a5b9113d4dffce" providerId="LiveId" clId="{276181CA-3FDC-4FBD-BBF9-5255DBF9D186}" dt="2024-11-04T21:59:11.803" v="649" actId="14100"/>
          <ac:picMkLst>
            <pc:docMk/>
            <pc:sldMk cId="2838340045" sldId="2968"/>
            <ac:picMk id="3" creationId="{3D110062-1FB1-8AEF-CD7B-144C6AD5F158}"/>
          </ac:picMkLst>
        </pc:picChg>
      </pc:sldChg>
      <pc:sldChg chg="addSp delSp modSp mod ord delAnim modAnim">
        <pc:chgData name="Erberson Pinheiro" userId="c7a5b9113d4dffce" providerId="LiveId" clId="{276181CA-3FDC-4FBD-BBF9-5255DBF9D186}" dt="2024-11-04T22:53:53.028" v="858"/>
        <pc:sldMkLst>
          <pc:docMk/>
          <pc:sldMk cId="3353721810" sldId="2969"/>
        </pc:sldMkLst>
        <pc:spChg chg="mod">
          <ac:chgData name="Erberson Pinheiro" userId="c7a5b9113d4dffce" providerId="LiveId" clId="{276181CA-3FDC-4FBD-BBF9-5255DBF9D186}" dt="2024-11-04T03:17:01.596" v="186"/>
          <ac:spMkLst>
            <pc:docMk/>
            <pc:sldMk cId="3353721810" sldId="2969"/>
            <ac:spMk id="3" creationId="{2A491DF4-3360-FB14-6D38-20F4BC496017}"/>
          </ac:spMkLst>
        </pc:spChg>
        <pc:spChg chg="mod">
          <ac:chgData name="Erberson Pinheiro" userId="c7a5b9113d4dffce" providerId="LiveId" clId="{276181CA-3FDC-4FBD-BBF9-5255DBF9D186}" dt="2024-11-04T03:17:20.796" v="187"/>
          <ac:spMkLst>
            <pc:docMk/>
            <pc:sldMk cId="3353721810" sldId="2969"/>
            <ac:spMk id="6" creationId="{C8A4128D-5A71-D993-E3BD-22BA50D7154D}"/>
          </ac:spMkLst>
        </pc:spChg>
        <pc:spChg chg="del mod">
          <ac:chgData name="Erberson Pinheiro" userId="c7a5b9113d4dffce" providerId="LiveId" clId="{276181CA-3FDC-4FBD-BBF9-5255DBF9D186}" dt="2024-11-04T21:52:54.381" v="625" actId="478"/>
          <ac:spMkLst>
            <pc:docMk/>
            <pc:sldMk cId="3353721810" sldId="2969"/>
            <ac:spMk id="7" creationId="{04D0A0C5-D7BE-61DC-7218-2316E7FA1F75}"/>
          </ac:spMkLst>
        </pc:spChg>
        <pc:picChg chg="add mod">
          <ac:chgData name="Erberson Pinheiro" userId="c7a5b9113d4dffce" providerId="LiveId" clId="{276181CA-3FDC-4FBD-BBF9-5255DBF9D186}" dt="2024-11-04T21:50:20.077" v="624" actId="14100"/>
          <ac:picMkLst>
            <pc:docMk/>
            <pc:sldMk cId="3353721810" sldId="2969"/>
            <ac:picMk id="4" creationId="{67171EC7-533E-C411-0974-1CB164343B20}"/>
          </ac:picMkLst>
        </pc:picChg>
        <pc:picChg chg="add mod">
          <ac:chgData name="Erberson Pinheiro" userId="c7a5b9113d4dffce" providerId="LiveId" clId="{276181CA-3FDC-4FBD-BBF9-5255DBF9D186}" dt="2024-11-04T21:54:07.475" v="631" actId="14100"/>
          <ac:picMkLst>
            <pc:docMk/>
            <pc:sldMk cId="3353721810" sldId="2969"/>
            <ac:picMk id="8" creationId="{5B2619D8-BF92-5AE8-77EC-2FCCA311D141}"/>
          </ac:picMkLst>
        </pc:picChg>
      </pc:sldChg>
      <pc:sldChg chg="addSp delSp modSp mod ord delAnim modAnim">
        <pc:chgData name="Erberson Pinheiro" userId="c7a5b9113d4dffce" providerId="LiveId" clId="{276181CA-3FDC-4FBD-BBF9-5255DBF9D186}" dt="2024-11-04T22:50:51.265" v="850"/>
        <pc:sldMkLst>
          <pc:docMk/>
          <pc:sldMk cId="3029735363" sldId="2970"/>
        </pc:sldMkLst>
        <pc:spChg chg="mod">
          <ac:chgData name="Erberson Pinheiro" userId="c7a5b9113d4dffce" providerId="LiveId" clId="{276181CA-3FDC-4FBD-BBF9-5255DBF9D186}" dt="2024-11-04T22:03:13.431" v="675" actId="20577"/>
          <ac:spMkLst>
            <pc:docMk/>
            <pc:sldMk cId="3029735363" sldId="2970"/>
            <ac:spMk id="3" creationId="{2A491DF4-3360-FB14-6D38-20F4BC496017}"/>
          </ac:spMkLst>
        </pc:spChg>
        <pc:spChg chg="del">
          <ac:chgData name="Erberson Pinheiro" userId="c7a5b9113d4dffce" providerId="LiveId" clId="{276181CA-3FDC-4FBD-BBF9-5255DBF9D186}" dt="2024-11-04T03:19:20.679" v="203" actId="478"/>
          <ac:spMkLst>
            <pc:docMk/>
            <pc:sldMk cId="3029735363" sldId="2970"/>
            <ac:spMk id="5" creationId="{AEF2F29B-1D30-D711-020B-DDAAA557FDF7}"/>
          </ac:spMkLst>
        </pc:spChg>
        <pc:spChg chg="mod">
          <ac:chgData name="Erberson Pinheiro" userId="c7a5b9113d4dffce" providerId="LiveId" clId="{276181CA-3FDC-4FBD-BBF9-5255DBF9D186}" dt="2024-11-04T22:03:01.380" v="673" actId="20577"/>
          <ac:spMkLst>
            <pc:docMk/>
            <pc:sldMk cId="3029735363" sldId="2970"/>
            <ac:spMk id="6" creationId="{C8A4128D-5A71-D993-E3BD-22BA50D7154D}"/>
          </ac:spMkLst>
        </pc:spChg>
        <pc:spChg chg="del">
          <ac:chgData name="Erberson Pinheiro" userId="c7a5b9113d4dffce" providerId="LiveId" clId="{276181CA-3FDC-4FBD-BBF9-5255DBF9D186}" dt="2024-11-04T03:19:20.679" v="203" actId="478"/>
          <ac:spMkLst>
            <pc:docMk/>
            <pc:sldMk cId="3029735363" sldId="2970"/>
            <ac:spMk id="7" creationId="{04D0A0C5-D7BE-61DC-7218-2316E7FA1F75}"/>
          </ac:spMkLst>
        </pc:spChg>
        <pc:picChg chg="add mod">
          <ac:chgData name="Erberson Pinheiro" userId="c7a5b9113d4dffce" providerId="LiveId" clId="{276181CA-3FDC-4FBD-BBF9-5255DBF9D186}" dt="2024-11-04T22:50:33.061" v="847" actId="1076"/>
          <ac:picMkLst>
            <pc:docMk/>
            <pc:sldMk cId="3029735363" sldId="2970"/>
            <ac:picMk id="2" creationId="{238C38F0-9D4C-8B59-EF70-B3BEC2D042E5}"/>
          </ac:picMkLst>
        </pc:picChg>
        <pc:picChg chg="add mod">
          <ac:chgData name="Erberson Pinheiro" userId="c7a5b9113d4dffce" providerId="LiveId" clId="{276181CA-3FDC-4FBD-BBF9-5255DBF9D186}" dt="2024-11-04T22:04:23.270" v="679" actId="14100"/>
          <ac:picMkLst>
            <pc:docMk/>
            <pc:sldMk cId="3029735363" sldId="2970"/>
            <ac:picMk id="22530" creationId="{F221778E-E32F-1BA9-0CD2-4423A07BD03C}"/>
          </ac:picMkLst>
        </pc:picChg>
        <pc:picChg chg="add mod">
          <ac:chgData name="Erberson Pinheiro" userId="c7a5b9113d4dffce" providerId="LiveId" clId="{276181CA-3FDC-4FBD-BBF9-5255DBF9D186}" dt="2024-11-04T22:50:31.097" v="846" actId="1076"/>
          <ac:picMkLst>
            <pc:docMk/>
            <pc:sldMk cId="3029735363" sldId="2970"/>
            <ac:picMk id="22532" creationId="{EFA30ED9-AA91-7ED7-A0FA-DF538FBECAC9}"/>
          </ac:picMkLst>
        </pc:picChg>
      </pc:sldChg>
      <pc:sldChg chg="modSp mod ord modAnim">
        <pc:chgData name="Erberson Pinheiro" userId="c7a5b9113d4dffce" providerId="LiveId" clId="{276181CA-3FDC-4FBD-BBF9-5255DBF9D186}" dt="2024-11-04T22:53:20.968" v="856"/>
        <pc:sldMkLst>
          <pc:docMk/>
          <pc:sldMk cId="3245871086" sldId="2971"/>
        </pc:sldMkLst>
        <pc:spChg chg="mod">
          <ac:chgData name="Erberson Pinheiro" userId="c7a5b9113d4dffce" providerId="LiveId" clId="{276181CA-3FDC-4FBD-BBF9-5255DBF9D186}" dt="2024-11-04T21:30:00.247" v="566" actId="1038"/>
          <ac:spMkLst>
            <pc:docMk/>
            <pc:sldMk cId="3245871086" sldId="2971"/>
            <ac:spMk id="4" creationId="{2F4B5E03-312C-D2D0-2838-0EFFBBBE194B}"/>
          </ac:spMkLst>
        </pc:spChg>
        <pc:spChg chg="mod">
          <ac:chgData name="Erberson Pinheiro" userId="c7a5b9113d4dffce" providerId="LiveId" clId="{276181CA-3FDC-4FBD-BBF9-5255DBF9D186}" dt="2024-11-04T21:30:00.247" v="566" actId="1038"/>
          <ac:spMkLst>
            <pc:docMk/>
            <pc:sldMk cId="3245871086" sldId="2971"/>
            <ac:spMk id="6" creationId="{D6C1845A-48DA-C339-C0D8-B5C00143DFE7}"/>
          </ac:spMkLst>
        </pc:spChg>
        <pc:picChg chg="mod">
          <ac:chgData name="Erberson Pinheiro" userId="c7a5b9113d4dffce" providerId="LiveId" clId="{276181CA-3FDC-4FBD-BBF9-5255DBF9D186}" dt="2024-11-04T21:28:24.620" v="550" actId="14100"/>
          <ac:picMkLst>
            <pc:docMk/>
            <pc:sldMk cId="3245871086" sldId="2971"/>
            <ac:picMk id="11" creationId="{0C9A4C6F-80E8-499D-AC82-F0F46B223C0A}"/>
          </ac:picMkLst>
        </pc:picChg>
      </pc:sldChg>
      <pc:sldChg chg="modSp mod">
        <pc:chgData name="Erberson Pinheiro" userId="c7a5b9113d4dffce" providerId="LiveId" clId="{276181CA-3FDC-4FBD-BBF9-5255DBF9D186}" dt="2024-11-04T22:22:23.641" v="747" actId="1035"/>
        <pc:sldMkLst>
          <pc:docMk/>
          <pc:sldMk cId="4205573718" sldId="2972"/>
        </pc:sldMkLst>
        <pc:spChg chg="mod">
          <ac:chgData name="Erberson Pinheiro" userId="c7a5b9113d4dffce" providerId="LiveId" clId="{276181CA-3FDC-4FBD-BBF9-5255DBF9D186}" dt="2024-11-04T22:22:23.641" v="747" actId="1035"/>
          <ac:spMkLst>
            <pc:docMk/>
            <pc:sldMk cId="4205573718" sldId="2972"/>
            <ac:spMk id="3" creationId="{9B8760E4-E75D-BD41-E5E8-588522757FA9}"/>
          </ac:spMkLst>
        </pc:spChg>
      </pc:sldChg>
      <pc:sldChg chg="del">
        <pc:chgData name="Erberson Pinheiro" userId="c7a5b9113d4dffce" providerId="LiveId" clId="{276181CA-3FDC-4FBD-BBF9-5255DBF9D186}" dt="2024-11-03T11:12:22.658" v="8" actId="47"/>
        <pc:sldMkLst>
          <pc:docMk/>
          <pc:sldMk cId="4132201905" sldId="2974"/>
        </pc:sldMkLst>
      </pc:sldChg>
      <pc:sldChg chg="addSp delSp modSp mod delAnim modAnim">
        <pc:chgData name="Erberson Pinheiro" userId="c7a5b9113d4dffce" providerId="LiveId" clId="{276181CA-3FDC-4FBD-BBF9-5255DBF9D186}" dt="2024-11-04T22:23:04.195" v="755"/>
        <pc:sldMkLst>
          <pc:docMk/>
          <pc:sldMk cId="3539538213" sldId="2975"/>
        </pc:sldMkLst>
        <pc:spChg chg="del">
          <ac:chgData name="Erberson Pinheiro" userId="c7a5b9113d4dffce" providerId="LiveId" clId="{276181CA-3FDC-4FBD-BBF9-5255DBF9D186}" dt="2024-11-03T11:12:20.190" v="7" actId="478"/>
          <ac:spMkLst>
            <pc:docMk/>
            <pc:sldMk cId="3539538213" sldId="2975"/>
            <ac:spMk id="2" creationId="{395CF137-02A9-8C3E-49E1-F790A1B19F84}"/>
          </ac:spMkLst>
        </pc:spChg>
        <pc:spChg chg="mod">
          <ac:chgData name="Erberson Pinheiro" userId="c7a5b9113d4dffce" providerId="LiveId" clId="{276181CA-3FDC-4FBD-BBF9-5255DBF9D186}" dt="2024-11-04T03:24:43.320" v="222" actId="123"/>
          <ac:spMkLst>
            <pc:docMk/>
            <pc:sldMk cId="3539538213" sldId="2975"/>
            <ac:spMk id="3" creationId="{B2CDD23B-3B2C-527A-1C55-08DC0E36B31E}"/>
          </ac:spMkLst>
        </pc:spChg>
        <pc:spChg chg="del">
          <ac:chgData name="Erberson Pinheiro" userId="c7a5b9113d4dffce" providerId="LiveId" clId="{276181CA-3FDC-4FBD-BBF9-5255DBF9D186}" dt="2024-11-03T11:12:20.190" v="7" actId="478"/>
          <ac:spMkLst>
            <pc:docMk/>
            <pc:sldMk cId="3539538213" sldId="2975"/>
            <ac:spMk id="4" creationId="{8391179C-F6E1-930D-702F-B6494B4FF490}"/>
          </ac:spMkLst>
        </pc:spChg>
        <pc:spChg chg="mod">
          <ac:chgData name="Erberson Pinheiro" userId="c7a5b9113d4dffce" providerId="LiveId" clId="{276181CA-3FDC-4FBD-BBF9-5255DBF9D186}" dt="2024-11-03T11:14:04.471" v="14" actId="14100"/>
          <ac:spMkLst>
            <pc:docMk/>
            <pc:sldMk cId="3539538213" sldId="2975"/>
            <ac:spMk id="6" creationId="{BE0B2F8A-0853-8A9E-F744-CD4BB6666D40}"/>
          </ac:spMkLst>
        </pc:spChg>
        <pc:spChg chg="del">
          <ac:chgData name="Erberson Pinheiro" userId="c7a5b9113d4dffce" providerId="LiveId" clId="{276181CA-3FDC-4FBD-BBF9-5255DBF9D186}" dt="2024-11-03T11:12:20.190" v="7" actId="478"/>
          <ac:spMkLst>
            <pc:docMk/>
            <pc:sldMk cId="3539538213" sldId="2975"/>
            <ac:spMk id="7" creationId="{E7792B7A-1B2B-8305-BADF-023E59BF7F3D}"/>
          </ac:spMkLst>
        </pc:spChg>
        <pc:picChg chg="add mod">
          <ac:chgData name="Erberson Pinheiro" userId="c7a5b9113d4dffce" providerId="LiveId" clId="{276181CA-3FDC-4FBD-BBF9-5255DBF9D186}" dt="2024-11-04T03:23:34.816" v="220" actId="14100"/>
          <ac:picMkLst>
            <pc:docMk/>
            <pc:sldMk cId="3539538213" sldId="2975"/>
            <ac:picMk id="2050" creationId="{E6D84D32-B42F-625B-89F2-0932F96B0A36}"/>
          </ac:picMkLst>
        </pc:picChg>
        <pc:picChg chg="add del mod">
          <ac:chgData name="Erberson Pinheiro" userId="c7a5b9113d4dffce" providerId="LiveId" clId="{276181CA-3FDC-4FBD-BBF9-5255DBF9D186}" dt="2024-11-04T03:25:44.062" v="225" actId="478"/>
          <ac:picMkLst>
            <pc:docMk/>
            <pc:sldMk cId="3539538213" sldId="2975"/>
            <ac:picMk id="2052" creationId="{8D276F9E-BB1A-8B63-CF16-FC7D048733C5}"/>
          </ac:picMkLst>
        </pc:picChg>
        <pc:picChg chg="add mod">
          <ac:chgData name="Erberson Pinheiro" userId="c7a5b9113d4dffce" providerId="LiveId" clId="{276181CA-3FDC-4FBD-BBF9-5255DBF9D186}" dt="2024-11-04T03:27:13.488" v="229" actId="14100"/>
          <ac:picMkLst>
            <pc:docMk/>
            <pc:sldMk cId="3539538213" sldId="2975"/>
            <ac:picMk id="2054" creationId="{BB53145B-43A5-264F-6611-31997CAFE855}"/>
          </ac:picMkLst>
        </pc:picChg>
      </pc:sldChg>
      <pc:sldChg chg="addSp delSp modSp mod delAnim modAnim">
        <pc:chgData name="Erberson Pinheiro" userId="c7a5b9113d4dffce" providerId="LiveId" clId="{276181CA-3FDC-4FBD-BBF9-5255DBF9D186}" dt="2024-11-04T22:23:41.269" v="760"/>
        <pc:sldMkLst>
          <pc:docMk/>
          <pc:sldMk cId="1611912427" sldId="2976"/>
        </pc:sldMkLst>
        <pc:spChg chg="add mod">
          <ac:chgData name="Erberson Pinheiro" userId="c7a5b9113d4dffce" providerId="LiveId" clId="{276181CA-3FDC-4FBD-BBF9-5255DBF9D186}" dt="2024-11-04T16:55:13.349" v="293" actId="1076"/>
          <ac:spMkLst>
            <pc:docMk/>
            <pc:sldMk cId="1611912427" sldId="2976"/>
            <ac:spMk id="2" creationId="{EA2D1A26-DE69-2B6C-6217-1B748BF20673}"/>
          </ac:spMkLst>
        </pc:spChg>
        <pc:spChg chg="del">
          <ac:chgData name="Erberson Pinheiro" userId="c7a5b9113d4dffce" providerId="LiveId" clId="{276181CA-3FDC-4FBD-BBF9-5255DBF9D186}" dt="2024-11-03T11:19:08.078" v="32" actId="478"/>
          <ac:spMkLst>
            <pc:docMk/>
            <pc:sldMk cId="1611912427" sldId="2976"/>
            <ac:spMk id="3" creationId="{7261CED0-01BE-D794-2C57-A5F7405DDF28}"/>
          </ac:spMkLst>
        </pc:spChg>
        <pc:spChg chg="mod">
          <ac:chgData name="Erberson Pinheiro" userId="c7a5b9113d4dffce" providerId="LiveId" clId="{276181CA-3FDC-4FBD-BBF9-5255DBF9D186}" dt="2024-11-03T11:18:31.356" v="28"/>
          <ac:spMkLst>
            <pc:docMk/>
            <pc:sldMk cId="1611912427" sldId="2976"/>
            <ac:spMk id="6" creationId="{242E3EE3-7FCB-D5C9-EEB1-DAC4E046BE8E}"/>
          </ac:spMkLst>
        </pc:spChg>
        <pc:spChg chg="mod">
          <ac:chgData name="Erberson Pinheiro" userId="c7a5b9113d4dffce" providerId="LiveId" clId="{276181CA-3FDC-4FBD-BBF9-5255DBF9D186}" dt="2024-11-03T11:18:42.739" v="29"/>
          <ac:spMkLst>
            <pc:docMk/>
            <pc:sldMk cId="1611912427" sldId="2976"/>
            <ac:spMk id="7" creationId="{E48AF378-0992-B978-0D0D-56A1FA10A38A}"/>
          </ac:spMkLst>
        </pc:spChg>
        <pc:picChg chg="add mod">
          <ac:chgData name="Erberson Pinheiro" userId="c7a5b9113d4dffce" providerId="LiveId" clId="{276181CA-3FDC-4FBD-BBF9-5255DBF9D186}" dt="2024-11-04T16:53:46.424" v="286" actId="14100"/>
          <ac:picMkLst>
            <pc:docMk/>
            <pc:sldMk cId="1611912427" sldId="2976"/>
            <ac:picMk id="2050" creationId="{393D96A5-E942-EF8C-931F-CFA33E896FC3}"/>
          </ac:picMkLst>
        </pc:picChg>
      </pc:sldChg>
      <pc:sldChg chg="addSp delSp modSp mod modAnim">
        <pc:chgData name="Erberson Pinheiro" userId="c7a5b9113d4dffce" providerId="LiveId" clId="{276181CA-3FDC-4FBD-BBF9-5255DBF9D186}" dt="2024-11-04T22:35:23.536" v="781"/>
        <pc:sldMkLst>
          <pc:docMk/>
          <pc:sldMk cId="3193426516" sldId="2977"/>
        </pc:sldMkLst>
        <pc:spChg chg="mod">
          <ac:chgData name="Erberson Pinheiro" userId="c7a5b9113d4dffce" providerId="LiveId" clId="{276181CA-3FDC-4FBD-BBF9-5255DBF9D186}" dt="2024-11-03T13:23:35.413" v="91" actId="14100"/>
          <ac:spMkLst>
            <pc:docMk/>
            <pc:sldMk cId="3193426516" sldId="2977"/>
            <ac:spMk id="6" creationId="{B796A5F3-DF1B-6F09-6ACB-8B7C34C8FEDC}"/>
          </ac:spMkLst>
        </pc:spChg>
        <pc:spChg chg="mod">
          <ac:chgData name="Erberson Pinheiro" userId="c7a5b9113d4dffce" providerId="LiveId" clId="{276181CA-3FDC-4FBD-BBF9-5255DBF9D186}" dt="2024-11-03T13:23:54.809" v="93"/>
          <ac:spMkLst>
            <pc:docMk/>
            <pc:sldMk cId="3193426516" sldId="2977"/>
            <ac:spMk id="7" creationId="{C2A598AB-FD54-AD34-A73B-74543F931D04}"/>
          </ac:spMkLst>
        </pc:spChg>
        <pc:picChg chg="add mod">
          <ac:chgData name="Erberson Pinheiro" userId="c7a5b9113d4dffce" providerId="LiveId" clId="{276181CA-3FDC-4FBD-BBF9-5255DBF9D186}" dt="2024-11-04T19:57:21.089" v="388" actId="14100"/>
          <ac:picMkLst>
            <pc:docMk/>
            <pc:sldMk cId="3193426516" sldId="2977"/>
            <ac:picMk id="3" creationId="{67717D41-B27C-94E8-8367-47563562EA41}"/>
          </ac:picMkLst>
        </pc:picChg>
        <pc:picChg chg="add mod">
          <ac:chgData name="Erberson Pinheiro" userId="c7a5b9113d4dffce" providerId="LiveId" clId="{276181CA-3FDC-4FBD-BBF9-5255DBF9D186}" dt="2024-11-04T20:04:04.977" v="396" actId="14100"/>
          <ac:picMkLst>
            <pc:docMk/>
            <pc:sldMk cId="3193426516" sldId="2977"/>
            <ac:picMk id="4" creationId="{B0667C3E-CF2C-81FA-DBA3-2ADB10DEC517}"/>
          </ac:picMkLst>
        </pc:picChg>
        <pc:picChg chg="add del mod">
          <ac:chgData name="Erberson Pinheiro" userId="c7a5b9113d4dffce" providerId="LiveId" clId="{276181CA-3FDC-4FBD-BBF9-5255DBF9D186}" dt="2024-11-04T20:04:06.925" v="397" actId="478"/>
          <ac:picMkLst>
            <pc:docMk/>
            <pc:sldMk cId="3193426516" sldId="2977"/>
            <ac:picMk id="7170" creationId="{CD1DAD00-A431-E58C-2795-80E0D7EBF115}"/>
          </ac:picMkLst>
        </pc:picChg>
        <pc:picChg chg="add mod">
          <ac:chgData name="Erberson Pinheiro" userId="c7a5b9113d4dffce" providerId="LiveId" clId="{276181CA-3FDC-4FBD-BBF9-5255DBF9D186}" dt="2024-11-04T20:06:18.898" v="402" actId="14100"/>
          <ac:picMkLst>
            <pc:docMk/>
            <pc:sldMk cId="3193426516" sldId="2977"/>
            <ac:picMk id="7172" creationId="{546C697F-9CA1-0A3A-CB34-5C335B0E2635}"/>
          </ac:picMkLst>
        </pc:picChg>
        <pc:picChg chg="add mod">
          <ac:chgData name="Erberson Pinheiro" userId="c7a5b9113d4dffce" providerId="LiveId" clId="{276181CA-3FDC-4FBD-BBF9-5255DBF9D186}" dt="2024-11-04T20:07:56.340" v="407" actId="14100"/>
          <ac:picMkLst>
            <pc:docMk/>
            <pc:sldMk cId="3193426516" sldId="2977"/>
            <ac:picMk id="7174" creationId="{D5BAF07D-6298-EA62-CE60-3BB23CF69AD3}"/>
          </ac:picMkLst>
        </pc:picChg>
      </pc:sldChg>
      <pc:sldChg chg="addSp modSp add del mod modAnim">
        <pc:chgData name="Erberson Pinheiro" userId="c7a5b9113d4dffce" providerId="LiveId" clId="{276181CA-3FDC-4FBD-BBF9-5255DBF9D186}" dt="2024-11-04T22:52:22.535" v="854" actId="1076"/>
        <pc:sldMkLst>
          <pc:docMk/>
          <pc:sldMk cId="3966030814" sldId="2978"/>
        </pc:sldMkLst>
        <pc:spChg chg="mod">
          <ac:chgData name="Erberson Pinheiro" userId="c7a5b9113d4dffce" providerId="LiveId" clId="{276181CA-3FDC-4FBD-BBF9-5255DBF9D186}" dt="2024-11-03T19:58:47.903" v="107" actId="20577"/>
          <ac:spMkLst>
            <pc:docMk/>
            <pc:sldMk cId="3966030814" sldId="2978"/>
            <ac:spMk id="6" creationId="{607E865C-3605-773D-9E01-CA9159136C28}"/>
          </ac:spMkLst>
        </pc:spChg>
        <pc:spChg chg="mod">
          <ac:chgData name="Erberson Pinheiro" userId="c7a5b9113d4dffce" providerId="LiveId" clId="{276181CA-3FDC-4FBD-BBF9-5255DBF9D186}" dt="2024-11-03T19:58:40.820" v="105" actId="14100"/>
          <ac:spMkLst>
            <pc:docMk/>
            <pc:sldMk cId="3966030814" sldId="2978"/>
            <ac:spMk id="7" creationId="{2FDFC015-9FA3-A3EF-BF82-3C861B1D0ED6}"/>
          </ac:spMkLst>
        </pc:spChg>
        <pc:picChg chg="add mod">
          <ac:chgData name="Erberson Pinheiro" userId="c7a5b9113d4dffce" providerId="LiveId" clId="{276181CA-3FDC-4FBD-BBF9-5255DBF9D186}" dt="2024-11-04T22:52:22.535" v="854" actId="1076"/>
          <ac:picMkLst>
            <pc:docMk/>
            <pc:sldMk cId="3966030814" sldId="2978"/>
            <ac:picMk id="2" creationId="{2C4CE54E-2071-BE5F-AD1B-BA6A49A9446E}"/>
          </ac:picMkLst>
        </pc:picChg>
        <pc:picChg chg="add mod">
          <ac:chgData name="Erberson Pinheiro" userId="c7a5b9113d4dffce" providerId="LiveId" clId="{276181CA-3FDC-4FBD-BBF9-5255DBF9D186}" dt="2024-11-04T20:26:05.325" v="428" actId="14100"/>
          <ac:picMkLst>
            <pc:docMk/>
            <pc:sldMk cId="3966030814" sldId="2978"/>
            <ac:picMk id="9218" creationId="{01EA0EBF-23DD-63BD-67F3-66123F4E992A}"/>
          </ac:picMkLst>
        </pc:picChg>
      </pc:sldChg>
      <pc:sldChg chg="addSp modSp mod modAnim">
        <pc:chgData name="Erberson Pinheiro" userId="c7a5b9113d4dffce" providerId="LiveId" clId="{276181CA-3FDC-4FBD-BBF9-5255DBF9D186}" dt="2024-11-04T22:38:11.676" v="795"/>
        <pc:sldMkLst>
          <pc:docMk/>
          <pc:sldMk cId="247332483" sldId="2979"/>
        </pc:sldMkLst>
        <pc:spChg chg="add">
          <ac:chgData name="Erberson Pinheiro" userId="c7a5b9113d4dffce" providerId="LiveId" clId="{276181CA-3FDC-4FBD-BBF9-5255DBF9D186}" dt="2024-11-04T20:32:24.137" v="429"/>
          <ac:spMkLst>
            <pc:docMk/>
            <pc:sldMk cId="247332483" sldId="2979"/>
            <ac:spMk id="2" creationId="{AD9C4461-A3FA-2BEB-0209-DD62D1638C69}"/>
          </ac:spMkLst>
        </pc:spChg>
        <pc:spChg chg="mod">
          <ac:chgData name="Erberson Pinheiro" userId="c7a5b9113d4dffce" providerId="LiveId" clId="{276181CA-3FDC-4FBD-BBF9-5255DBF9D186}" dt="2024-11-03T20:00:04.709" v="110"/>
          <ac:spMkLst>
            <pc:docMk/>
            <pc:sldMk cId="247332483" sldId="2979"/>
            <ac:spMk id="3" creationId="{C5C40C2D-00AE-2361-3284-F822448FCBDD}"/>
          </ac:spMkLst>
        </pc:spChg>
        <pc:spChg chg="mod">
          <ac:chgData name="Erberson Pinheiro" userId="c7a5b9113d4dffce" providerId="LiveId" clId="{276181CA-3FDC-4FBD-BBF9-5255DBF9D186}" dt="2024-11-04T20:35:33.716" v="440" actId="1076"/>
          <ac:spMkLst>
            <pc:docMk/>
            <pc:sldMk cId="247332483" sldId="2979"/>
            <ac:spMk id="4" creationId="{4518C9CA-FAB1-3367-9B0A-8BB20FD1B31E}"/>
          </ac:spMkLst>
        </pc:spChg>
        <pc:spChg chg="mod">
          <ac:chgData name="Erberson Pinheiro" userId="c7a5b9113d4dffce" providerId="LiveId" clId="{276181CA-3FDC-4FBD-BBF9-5255DBF9D186}" dt="2024-11-03T20:00:34.243" v="113" actId="14100"/>
          <ac:spMkLst>
            <pc:docMk/>
            <pc:sldMk cId="247332483" sldId="2979"/>
            <ac:spMk id="6" creationId="{4FF54218-B7C3-B939-5389-4072B15146CB}"/>
          </ac:spMkLst>
        </pc:spChg>
        <pc:picChg chg="add mod modCrop">
          <ac:chgData name="Erberson Pinheiro" userId="c7a5b9113d4dffce" providerId="LiveId" clId="{276181CA-3FDC-4FBD-BBF9-5255DBF9D186}" dt="2024-11-04T20:33:01.325" v="434" actId="14100"/>
          <ac:picMkLst>
            <pc:docMk/>
            <pc:sldMk cId="247332483" sldId="2979"/>
            <ac:picMk id="7" creationId="{F98C2B3A-B73C-59B1-5A6D-9165E98DECA7}"/>
          </ac:picMkLst>
        </pc:picChg>
      </pc:sldChg>
      <pc:sldChg chg="addSp delSp modSp mod delAnim modAnim">
        <pc:chgData name="Erberson Pinheiro" userId="c7a5b9113d4dffce" providerId="LiveId" clId="{276181CA-3FDC-4FBD-BBF9-5255DBF9D186}" dt="2024-11-04T22:38:45.148" v="800"/>
        <pc:sldMkLst>
          <pc:docMk/>
          <pc:sldMk cId="2826448801" sldId="2980"/>
        </pc:sldMkLst>
        <pc:spChg chg="mod">
          <ac:chgData name="Erberson Pinheiro" userId="c7a5b9113d4dffce" providerId="LiveId" clId="{276181CA-3FDC-4FBD-BBF9-5255DBF9D186}" dt="2024-11-04T20:37:17.634" v="444" actId="14100"/>
          <ac:spMkLst>
            <pc:docMk/>
            <pc:sldMk cId="2826448801" sldId="2980"/>
            <ac:spMk id="3" creationId="{F73D89B5-21F8-328B-1EF6-01827F9F7509}"/>
          </ac:spMkLst>
        </pc:spChg>
        <pc:spChg chg="mod">
          <ac:chgData name="Erberson Pinheiro" userId="c7a5b9113d4dffce" providerId="LiveId" clId="{276181CA-3FDC-4FBD-BBF9-5255DBF9D186}" dt="2024-11-04T20:37:19.304" v="445" actId="20577"/>
          <ac:spMkLst>
            <pc:docMk/>
            <pc:sldMk cId="2826448801" sldId="2980"/>
            <ac:spMk id="5" creationId="{9732C83D-66D9-A5E4-2408-2DFB348D1D64}"/>
          </ac:spMkLst>
        </pc:spChg>
        <pc:spChg chg="mod">
          <ac:chgData name="Erberson Pinheiro" userId="c7a5b9113d4dffce" providerId="LiveId" clId="{276181CA-3FDC-4FBD-BBF9-5255DBF9D186}" dt="2024-11-04T20:37:22.568" v="446" actId="14100"/>
          <ac:spMkLst>
            <pc:docMk/>
            <pc:sldMk cId="2826448801" sldId="2980"/>
            <ac:spMk id="6" creationId="{5A186E96-4F7E-CD99-5C9E-E4DD23CE8750}"/>
          </ac:spMkLst>
        </pc:spChg>
        <pc:spChg chg="del">
          <ac:chgData name="Erberson Pinheiro" userId="c7a5b9113d4dffce" providerId="LiveId" clId="{276181CA-3FDC-4FBD-BBF9-5255DBF9D186}" dt="2024-11-03T20:01:49.299" v="119" actId="478"/>
          <ac:spMkLst>
            <pc:docMk/>
            <pc:sldMk cId="2826448801" sldId="2980"/>
            <ac:spMk id="7" creationId="{2248EFBD-42AC-D112-E86B-1DB0CD68FC8D}"/>
          </ac:spMkLst>
        </pc:spChg>
        <pc:picChg chg="add mod">
          <ac:chgData name="Erberson Pinheiro" userId="c7a5b9113d4dffce" providerId="LiveId" clId="{276181CA-3FDC-4FBD-BBF9-5255DBF9D186}" dt="2024-11-04T20:39:44.756" v="456" actId="1076"/>
          <ac:picMkLst>
            <pc:docMk/>
            <pc:sldMk cId="2826448801" sldId="2980"/>
            <ac:picMk id="2" creationId="{07383A63-73FB-1B62-2A17-395333A27AEA}"/>
          </ac:picMkLst>
        </pc:picChg>
        <pc:picChg chg="add mod">
          <ac:chgData name="Erberson Pinheiro" userId="c7a5b9113d4dffce" providerId="LiveId" clId="{276181CA-3FDC-4FBD-BBF9-5255DBF9D186}" dt="2024-11-04T20:37:28.613" v="448" actId="14100"/>
          <ac:picMkLst>
            <pc:docMk/>
            <pc:sldMk cId="2826448801" sldId="2980"/>
            <ac:picMk id="11266" creationId="{6212C918-2F1D-E7EA-B1F9-8BD727021FFD}"/>
          </ac:picMkLst>
        </pc:picChg>
        <pc:picChg chg="add mod">
          <ac:chgData name="Erberson Pinheiro" userId="c7a5b9113d4dffce" providerId="LiveId" clId="{276181CA-3FDC-4FBD-BBF9-5255DBF9D186}" dt="2024-11-04T20:38:23.995" v="452" actId="14100"/>
          <ac:picMkLst>
            <pc:docMk/>
            <pc:sldMk cId="2826448801" sldId="2980"/>
            <ac:picMk id="11268" creationId="{BE8104DF-5B17-923F-A745-A34889C5E037}"/>
          </ac:picMkLst>
        </pc:picChg>
      </pc:sldChg>
      <pc:sldChg chg="addSp delSp modSp mod delAnim modAnim">
        <pc:chgData name="Erberson Pinheiro" userId="c7a5b9113d4dffce" providerId="LiveId" clId="{276181CA-3FDC-4FBD-BBF9-5255DBF9D186}" dt="2024-11-04T22:39:58.926" v="808"/>
        <pc:sldMkLst>
          <pc:docMk/>
          <pc:sldMk cId="1446864724" sldId="2981"/>
        </pc:sldMkLst>
        <pc:spChg chg="add del mod">
          <ac:chgData name="Erberson Pinheiro" userId="c7a5b9113d4dffce" providerId="LiveId" clId="{276181CA-3FDC-4FBD-BBF9-5255DBF9D186}" dt="2024-11-03T20:05:39.853" v="137" actId="478"/>
          <ac:spMkLst>
            <pc:docMk/>
            <pc:sldMk cId="1446864724" sldId="2981"/>
            <ac:spMk id="2" creationId="{C96A0A8F-4A14-4E54-ACED-EA70E1FD0DB6}"/>
          </ac:spMkLst>
        </pc:spChg>
        <pc:spChg chg="mod">
          <ac:chgData name="Erberson Pinheiro" userId="c7a5b9113d4dffce" providerId="LiveId" clId="{276181CA-3FDC-4FBD-BBF9-5255DBF9D186}" dt="2024-11-03T20:05:54.063" v="138"/>
          <ac:spMkLst>
            <pc:docMk/>
            <pc:sldMk cId="1446864724" sldId="2981"/>
            <ac:spMk id="3" creationId="{37A4A735-E064-85C6-7B06-C98918A4CD9E}"/>
          </ac:spMkLst>
        </pc:spChg>
        <pc:spChg chg="del">
          <ac:chgData name="Erberson Pinheiro" userId="c7a5b9113d4dffce" providerId="LiveId" clId="{276181CA-3FDC-4FBD-BBF9-5255DBF9D186}" dt="2024-11-03T20:05:56.306" v="139" actId="478"/>
          <ac:spMkLst>
            <pc:docMk/>
            <pc:sldMk cId="1446864724" sldId="2981"/>
            <ac:spMk id="4" creationId="{25E67A8A-391E-0E11-0CC8-2A6A25DA3F34}"/>
          </ac:spMkLst>
        </pc:spChg>
        <pc:spChg chg="mod">
          <ac:chgData name="Erberson Pinheiro" userId="c7a5b9113d4dffce" providerId="LiveId" clId="{276181CA-3FDC-4FBD-BBF9-5255DBF9D186}" dt="2024-11-03T20:05:37.757" v="136"/>
          <ac:spMkLst>
            <pc:docMk/>
            <pc:sldMk cId="1446864724" sldId="2981"/>
            <ac:spMk id="6" creationId="{AE57B54D-53C0-73A3-B9BE-6EA68FCA6FDB}"/>
          </ac:spMkLst>
        </pc:spChg>
        <pc:picChg chg="add mod">
          <ac:chgData name="Erberson Pinheiro" userId="c7a5b9113d4dffce" providerId="LiveId" clId="{276181CA-3FDC-4FBD-BBF9-5255DBF9D186}" dt="2024-11-04T20:55:35.921" v="482" actId="14100"/>
          <ac:picMkLst>
            <pc:docMk/>
            <pc:sldMk cId="1446864724" sldId="2981"/>
            <ac:picMk id="13314" creationId="{8F20F99D-2E20-045A-2092-13566C3EFADD}"/>
          </ac:picMkLst>
        </pc:picChg>
        <pc:picChg chg="add mod">
          <ac:chgData name="Erberson Pinheiro" userId="c7a5b9113d4dffce" providerId="LiveId" clId="{276181CA-3FDC-4FBD-BBF9-5255DBF9D186}" dt="2024-11-04T20:56:38.235" v="486" actId="14100"/>
          <ac:picMkLst>
            <pc:docMk/>
            <pc:sldMk cId="1446864724" sldId="2981"/>
            <ac:picMk id="13316" creationId="{1DA91CCC-1787-FA6A-AB97-15B50F25ECC6}"/>
          </ac:picMkLst>
        </pc:picChg>
      </pc:sldChg>
      <pc:sldChg chg="addSp delSp modSp del mod delAnim modAnim">
        <pc:chgData name="Erberson Pinheiro" userId="c7a5b9113d4dffce" providerId="LiveId" clId="{276181CA-3FDC-4FBD-BBF9-5255DBF9D186}" dt="2024-11-04T20:53:56.606" v="476" actId="47"/>
        <pc:sldMkLst>
          <pc:docMk/>
          <pc:sldMk cId="1961693453" sldId="2982"/>
        </pc:sldMkLst>
        <pc:spChg chg="add mod">
          <ac:chgData name="Erberson Pinheiro" userId="c7a5b9113d4dffce" providerId="LiveId" clId="{276181CA-3FDC-4FBD-BBF9-5255DBF9D186}" dt="2024-11-03T20:05:21.608" v="134" actId="1076"/>
          <ac:spMkLst>
            <pc:docMk/>
            <pc:sldMk cId="1961693453" sldId="2982"/>
            <ac:spMk id="2" creationId="{5EFBCDE2-EB2E-068B-ED54-82715A13A6A7}"/>
          </ac:spMkLst>
        </pc:spChg>
        <pc:spChg chg="add mod">
          <ac:chgData name="Erberson Pinheiro" userId="c7a5b9113d4dffce" providerId="LiveId" clId="{276181CA-3FDC-4FBD-BBF9-5255DBF9D186}" dt="2024-11-03T20:05:24.188" v="135" actId="1076"/>
          <ac:spMkLst>
            <pc:docMk/>
            <pc:sldMk cId="1961693453" sldId="2982"/>
            <ac:spMk id="3" creationId="{AF5705CB-1CD8-AED4-E13F-F0F98A6815C8}"/>
          </ac:spMkLst>
        </pc:spChg>
        <pc:spChg chg="del">
          <ac:chgData name="Erberson Pinheiro" userId="c7a5b9113d4dffce" providerId="LiveId" clId="{276181CA-3FDC-4FBD-BBF9-5255DBF9D186}" dt="2024-11-03T20:05:00.823" v="127" actId="478"/>
          <ac:spMkLst>
            <pc:docMk/>
            <pc:sldMk cId="1961693453" sldId="2982"/>
            <ac:spMk id="4" creationId="{3E6FF469-D134-040C-D7A9-8ACF384A198A}"/>
          </ac:spMkLst>
        </pc:spChg>
        <pc:spChg chg="del">
          <ac:chgData name="Erberson Pinheiro" userId="c7a5b9113d4dffce" providerId="LiveId" clId="{276181CA-3FDC-4FBD-BBF9-5255DBF9D186}" dt="2024-11-03T20:05:00.823" v="127" actId="478"/>
          <ac:spMkLst>
            <pc:docMk/>
            <pc:sldMk cId="1961693453" sldId="2982"/>
            <ac:spMk id="6" creationId="{43C2267A-0137-86C3-D3E1-7A299BD37A00}"/>
          </ac:spMkLst>
        </pc:spChg>
      </pc:sldChg>
      <pc:sldChg chg="addSp delSp modSp mod modAnim">
        <pc:chgData name="Erberson Pinheiro" userId="c7a5b9113d4dffce" providerId="LiveId" clId="{276181CA-3FDC-4FBD-BBF9-5255DBF9D186}" dt="2024-11-04T22:40:28.006" v="813"/>
        <pc:sldMkLst>
          <pc:docMk/>
          <pc:sldMk cId="1374346432" sldId="2983"/>
        </pc:sldMkLst>
        <pc:spChg chg="mod">
          <ac:chgData name="Erberson Pinheiro" userId="c7a5b9113d4dffce" providerId="LiveId" clId="{276181CA-3FDC-4FBD-BBF9-5255DBF9D186}" dt="2024-11-03T20:07:13.005" v="146" actId="14100"/>
          <ac:spMkLst>
            <pc:docMk/>
            <pc:sldMk cId="1374346432" sldId="2983"/>
            <ac:spMk id="6" creationId="{E8BADBAB-11F7-3C4F-3A24-465DF57EEB65}"/>
          </ac:spMkLst>
        </pc:spChg>
        <pc:spChg chg="mod">
          <ac:chgData name="Erberson Pinheiro" userId="c7a5b9113d4dffce" providerId="LiveId" clId="{276181CA-3FDC-4FBD-BBF9-5255DBF9D186}" dt="2024-11-03T20:07:09.754" v="145" actId="14100"/>
          <ac:spMkLst>
            <pc:docMk/>
            <pc:sldMk cId="1374346432" sldId="2983"/>
            <ac:spMk id="7" creationId="{9739319A-7B9A-3712-0823-2FB648E8A4CF}"/>
          </ac:spMkLst>
        </pc:spChg>
        <pc:picChg chg="add del mod">
          <ac:chgData name="Erberson Pinheiro" userId="c7a5b9113d4dffce" providerId="LiveId" clId="{276181CA-3FDC-4FBD-BBF9-5255DBF9D186}" dt="2024-11-04T21:07:06.299" v="490" actId="478"/>
          <ac:picMkLst>
            <pc:docMk/>
            <pc:sldMk cId="1374346432" sldId="2983"/>
            <ac:picMk id="2" creationId="{6B1F9AAD-3142-5EFE-52AB-A56506C0782D}"/>
          </ac:picMkLst>
        </pc:picChg>
        <pc:picChg chg="add mod">
          <ac:chgData name="Erberson Pinheiro" userId="c7a5b9113d4dffce" providerId="LiveId" clId="{276181CA-3FDC-4FBD-BBF9-5255DBF9D186}" dt="2024-11-04T21:13:15.121" v="500" actId="14100"/>
          <ac:picMkLst>
            <pc:docMk/>
            <pc:sldMk cId="1374346432" sldId="2983"/>
            <ac:picMk id="4" creationId="{3FF46E92-911C-681B-95FE-45F1F00EDE45}"/>
          </ac:picMkLst>
        </pc:picChg>
        <pc:picChg chg="add mod">
          <ac:chgData name="Erberson Pinheiro" userId="c7a5b9113d4dffce" providerId="LiveId" clId="{276181CA-3FDC-4FBD-BBF9-5255DBF9D186}" dt="2024-11-04T21:14:59.327" v="506" actId="14100"/>
          <ac:picMkLst>
            <pc:docMk/>
            <pc:sldMk cId="1374346432" sldId="2983"/>
            <ac:picMk id="8" creationId="{41B09495-0410-96E8-4AAB-F460E215D40F}"/>
          </ac:picMkLst>
        </pc:picChg>
        <pc:picChg chg="add mod">
          <ac:chgData name="Erberson Pinheiro" userId="c7a5b9113d4dffce" providerId="LiveId" clId="{276181CA-3FDC-4FBD-BBF9-5255DBF9D186}" dt="2024-11-04T21:07:47.940" v="495" actId="14100"/>
          <ac:picMkLst>
            <pc:docMk/>
            <pc:sldMk cId="1374346432" sldId="2983"/>
            <ac:picMk id="14338" creationId="{164FA717-B523-2F78-447C-FCA9D247AB9F}"/>
          </ac:picMkLst>
        </pc:picChg>
      </pc:sldChg>
      <pc:sldChg chg="addSp modSp mod modAnim">
        <pc:chgData name="Erberson Pinheiro" userId="c7a5b9113d4dffce" providerId="LiveId" clId="{276181CA-3FDC-4FBD-BBF9-5255DBF9D186}" dt="2024-11-04T22:40:55.648" v="815"/>
        <pc:sldMkLst>
          <pc:docMk/>
          <pc:sldMk cId="193144343" sldId="2984"/>
        </pc:sldMkLst>
        <pc:spChg chg="mod">
          <ac:chgData name="Erberson Pinheiro" userId="c7a5b9113d4dffce" providerId="LiveId" clId="{276181CA-3FDC-4FBD-BBF9-5255DBF9D186}" dt="2024-11-03T20:08:21.250" v="151" actId="20577"/>
          <ac:spMkLst>
            <pc:docMk/>
            <pc:sldMk cId="193144343" sldId="2984"/>
            <ac:spMk id="3" creationId="{153ECF5F-1562-9208-9EE3-77DCFFDFFF9E}"/>
          </ac:spMkLst>
        </pc:spChg>
        <pc:spChg chg="mod">
          <ac:chgData name="Erberson Pinheiro" userId="c7a5b9113d4dffce" providerId="LiveId" clId="{276181CA-3FDC-4FBD-BBF9-5255DBF9D186}" dt="2024-11-04T21:16:25.040" v="513" actId="255"/>
          <ac:spMkLst>
            <pc:docMk/>
            <pc:sldMk cId="193144343" sldId="2984"/>
            <ac:spMk id="5" creationId="{369D284F-365F-3880-4867-AFBE7D02ED27}"/>
          </ac:spMkLst>
        </pc:spChg>
        <pc:spChg chg="mod">
          <ac:chgData name="Erberson Pinheiro" userId="c7a5b9113d4dffce" providerId="LiveId" clId="{276181CA-3FDC-4FBD-BBF9-5255DBF9D186}" dt="2024-11-03T20:08:13.434" v="150"/>
          <ac:spMkLst>
            <pc:docMk/>
            <pc:sldMk cId="193144343" sldId="2984"/>
            <ac:spMk id="6" creationId="{7A3CA30F-CF25-3C3B-2E43-D58184D79D63}"/>
          </ac:spMkLst>
        </pc:spChg>
        <pc:picChg chg="add mod">
          <ac:chgData name="Erberson Pinheiro" userId="c7a5b9113d4dffce" providerId="LiveId" clId="{276181CA-3FDC-4FBD-BBF9-5255DBF9D186}" dt="2024-11-04T21:18:42.927" v="517" actId="14100"/>
          <ac:picMkLst>
            <pc:docMk/>
            <pc:sldMk cId="193144343" sldId="2984"/>
            <ac:picMk id="15362" creationId="{4525C0E5-A241-9C98-8B34-B7E0697067A3}"/>
          </ac:picMkLst>
        </pc:picChg>
      </pc:sldChg>
      <pc:sldChg chg="addSp modSp mod modAnim">
        <pc:chgData name="Erberson Pinheiro" userId="c7a5b9113d4dffce" providerId="LiveId" clId="{276181CA-3FDC-4FBD-BBF9-5255DBF9D186}" dt="2024-11-04T22:42:48.901" v="819"/>
        <pc:sldMkLst>
          <pc:docMk/>
          <pc:sldMk cId="1088102563" sldId="2985"/>
        </pc:sldMkLst>
        <pc:spChg chg="mod">
          <ac:chgData name="Erberson Pinheiro" userId="c7a5b9113d4dffce" providerId="LiveId" clId="{276181CA-3FDC-4FBD-BBF9-5255DBF9D186}" dt="2024-11-04T03:10:02.048" v="155"/>
          <ac:spMkLst>
            <pc:docMk/>
            <pc:sldMk cId="1088102563" sldId="2985"/>
            <ac:spMk id="3" creationId="{E11037FE-6C16-DF82-6D4D-FD9F1C49F3CF}"/>
          </ac:spMkLst>
        </pc:spChg>
        <pc:spChg chg="mod">
          <ac:chgData name="Erberson Pinheiro" userId="c7a5b9113d4dffce" providerId="LiveId" clId="{276181CA-3FDC-4FBD-BBF9-5255DBF9D186}" dt="2024-11-04T03:10:13.579" v="156"/>
          <ac:spMkLst>
            <pc:docMk/>
            <pc:sldMk cId="1088102563" sldId="2985"/>
            <ac:spMk id="6" creationId="{16B4CA02-8E24-B059-8FDB-ACB1E3E9F8EB}"/>
          </ac:spMkLst>
        </pc:spChg>
        <pc:picChg chg="add mod">
          <ac:chgData name="Erberson Pinheiro" userId="c7a5b9113d4dffce" providerId="LiveId" clId="{276181CA-3FDC-4FBD-BBF9-5255DBF9D186}" dt="2024-11-04T21:19:57.826" v="524" actId="14100"/>
          <ac:picMkLst>
            <pc:docMk/>
            <pc:sldMk cId="1088102563" sldId="2985"/>
            <ac:picMk id="4" creationId="{364B2ED4-568E-2AF1-D8C1-AAB4CE229506}"/>
          </ac:picMkLst>
        </pc:picChg>
        <pc:picChg chg="add mod">
          <ac:chgData name="Erberson Pinheiro" userId="c7a5b9113d4dffce" providerId="LiveId" clId="{276181CA-3FDC-4FBD-BBF9-5255DBF9D186}" dt="2024-11-04T21:21:55.427" v="529" actId="14100"/>
          <ac:picMkLst>
            <pc:docMk/>
            <pc:sldMk cId="1088102563" sldId="2985"/>
            <ac:picMk id="16386" creationId="{8F1194CB-2513-5F2B-B863-1CA3EF3C6A13}"/>
          </ac:picMkLst>
        </pc:picChg>
      </pc:sldChg>
      <pc:sldChg chg="addSp modSp mod modAnim">
        <pc:chgData name="Erberson Pinheiro" userId="c7a5b9113d4dffce" providerId="LiveId" clId="{276181CA-3FDC-4FBD-BBF9-5255DBF9D186}" dt="2024-11-04T22:44:17.341" v="830"/>
        <pc:sldMkLst>
          <pc:docMk/>
          <pc:sldMk cId="177232056" sldId="2986"/>
        </pc:sldMkLst>
        <pc:spChg chg="mod">
          <ac:chgData name="Erberson Pinheiro" userId="c7a5b9113d4dffce" providerId="LiveId" clId="{276181CA-3FDC-4FBD-BBF9-5255DBF9D186}" dt="2024-11-04T03:16:08.418" v="181" actId="207"/>
          <ac:spMkLst>
            <pc:docMk/>
            <pc:sldMk cId="177232056" sldId="2986"/>
            <ac:spMk id="3" creationId="{604A65D4-5469-93DD-69AA-392A56E7E287}"/>
          </ac:spMkLst>
        </pc:spChg>
        <pc:spChg chg="mod">
          <ac:chgData name="Erberson Pinheiro" userId="c7a5b9113d4dffce" providerId="LiveId" clId="{276181CA-3FDC-4FBD-BBF9-5255DBF9D186}" dt="2024-11-04T03:15:33.028" v="176"/>
          <ac:spMkLst>
            <pc:docMk/>
            <pc:sldMk cId="177232056" sldId="2986"/>
            <ac:spMk id="9" creationId="{462E3312-2A23-DDC2-948F-0C879EDFFE8D}"/>
          </ac:spMkLst>
        </pc:spChg>
        <pc:picChg chg="add mod">
          <ac:chgData name="Erberson Pinheiro" userId="c7a5b9113d4dffce" providerId="LiveId" clId="{276181CA-3FDC-4FBD-BBF9-5255DBF9D186}" dt="2024-11-04T21:49:03.878" v="618" actId="14100"/>
          <ac:picMkLst>
            <pc:docMk/>
            <pc:sldMk cId="177232056" sldId="2986"/>
            <ac:picMk id="2" creationId="{1C3C49E1-62EC-2A09-9718-53F0076F7766}"/>
          </ac:picMkLst>
        </pc:picChg>
        <pc:picChg chg="add mod">
          <ac:chgData name="Erberson Pinheiro" userId="c7a5b9113d4dffce" providerId="LiveId" clId="{276181CA-3FDC-4FBD-BBF9-5255DBF9D186}" dt="2024-11-04T21:44:39.110" v="614" actId="14100"/>
          <ac:picMkLst>
            <pc:docMk/>
            <pc:sldMk cId="177232056" sldId="2986"/>
            <ac:picMk id="19458" creationId="{55AEA712-0A5D-54AE-E203-D39A3B8C9F3E}"/>
          </ac:picMkLst>
        </pc:picChg>
      </pc:sldChg>
      <pc:sldChg chg="addSp delSp modSp mod delAnim modAnim">
        <pc:chgData name="Erberson Pinheiro" userId="c7a5b9113d4dffce" providerId="LiveId" clId="{276181CA-3FDC-4FBD-BBF9-5255DBF9D186}" dt="2024-11-04T22:39:11.418" v="804"/>
        <pc:sldMkLst>
          <pc:docMk/>
          <pc:sldMk cId="3424110919" sldId="2987"/>
        </pc:sldMkLst>
        <pc:spChg chg="add mod">
          <ac:chgData name="Erberson Pinheiro" userId="c7a5b9113d4dffce" providerId="LiveId" clId="{276181CA-3FDC-4FBD-BBF9-5255DBF9D186}" dt="2024-11-04T20:47:32.208" v="463" actId="1036"/>
          <ac:spMkLst>
            <pc:docMk/>
            <pc:sldMk cId="3424110919" sldId="2987"/>
            <ac:spMk id="2" creationId="{A84E1CE3-BE5D-B9B5-9C13-FBCC879168BC}"/>
          </ac:spMkLst>
        </pc:spChg>
        <pc:spChg chg="del">
          <ac:chgData name="Erberson Pinheiro" userId="c7a5b9113d4dffce" providerId="LiveId" clId="{276181CA-3FDC-4FBD-BBF9-5255DBF9D186}" dt="2024-11-04T20:46:51.907" v="457" actId="478"/>
          <ac:spMkLst>
            <pc:docMk/>
            <pc:sldMk cId="3424110919" sldId="2987"/>
            <ac:spMk id="3" creationId="{E5B36509-C6C0-1E4E-A5A7-0596B017180A}"/>
          </ac:spMkLst>
        </pc:spChg>
        <pc:spChg chg="add mod">
          <ac:chgData name="Erberson Pinheiro" userId="c7a5b9113d4dffce" providerId="LiveId" clId="{276181CA-3FDC-4FBD-BBF9-5255DBF9D186}" dt="2024-11-04T20:47:38.212" v="464" actId="1076"/>
          <ac:spMkLst>
            <pc:docMk/>
            <pc:sldMk cId="3424110919" sldId="2987"/>
            <ac:spMk id="4" creationId="{76804299-F4CE-3164-6C40-1829774A3A6A}"/>
          </ac:spMkLst>
        </pc:spChg>
        <pc:spChg chg="del">
          <ac:chgData name="Erberson Pinheiro" userId="c7a5b9113d4dffce" providerId="LiveId" clId="{276181CA-3FDC-4FBD-BBF9-5255DBF9D186}" dt="2024-11-04T20:46:51.907" v="457" actId="478"/>
          <ac:spMkLst>
            <pc:docMk/>
            <pc:sldMk cId="3424110919" sldId="2987"/>
            <ac:spMk id="6" creationId="{9B37D3F6-5D67-9041-2B67-1A81F6D92D6E}"/>
          </ac:spMkLst>
        </pc:spChg>
        <pc:picChg chg="add mod">
          <ac:chgData name="Erberson Pinheiro" userId="c7a5b9113d4dffce" providerId="LiveId" clId="{276181CA-3FDC-4FBD-BBF9-5255DBF9D186}" dt="2024-11-04T20:51:21.400" v="470" actId="14100"/>
          <ac:picMkLst>
            <pc:docMk/>
            <pc:sldMk cId="3424110919" sldId="2987"/>
            <ac:picMk id="12290" creationId="{F7C672D6-E880-912C-7723-2AFC613AC0CD}"/>
          </ac:picMkLst>
        </pc:picChg>
        <pc:picChg chg="add mod">
          <ac:chgData name="Erberson Pinheiro" userId="c7a5b9113d4dffce" providerId="LiveId" clId="{276181CA-3FDC-4FBD-BBF9-5255DBF9D186}" dt="2024-11-04T20:53:51.408" v="475" actId="14100"/>
          <ac:picMkLst>
            <pc:docMk/>
            <pc:sldMk cId="3424110919" sldId="2987"/>
            <ac:picMk id="12292" creationId="{678799E0-4E8C-6128-6F7F-D12409A6F1C8}"/>
          </ac:picMkLst>
        </pc:picChg>
      </pc:sldChg>
      <pc:sldChg chg="modSp mod">
        <pc:chgData name="Erberson Pinheiro" userId="c7a5b9113d4dffce" providerId="LiveId" clId="{276181CA-3FDC-4FBD-BBF9-5255DBF9D186}" dt="2024-11-04T22:22:00.587" v="734" actId="1076"/>
        <pc:sldMkLst>
          <pc:docMk/>
          <pc:sldMk cId="3060510066" sldId="2988"/>
        </pc:sldMkLst>
        <pc:spChg chg="mod">
          <ac:chgData name="Erberson Pinheiro" userId="c7a5b9113d4dffce" providerId="LiveId" clId="{276181CA-3FDC-4FBD-BBF9-5255DBF9D186}" dt="2024-11-04T22:22:00.587" v="734" actId="1076"/>
          <ac:spMkLst>
            <pc:docMk/>
            <pc:sldMk cId="3060510066" sldId="2988"/>
            <ac:spMk id="3" creationId="{9A5260A8-2EE6-8F41-83A4-19733A6E52D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9C59E0C-3AC6-45D9-D57B-4E6DC2A42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A2DFCE7-5036-5844-381F-D0433F952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A9D95ED-8645-694B-DF3D-460AB8173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CEF412F-EF66-723A-C3DA-5E8A71D166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113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5DF4D3-BC42-1BB1-34BD-0688B3AF6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F4B1BC7-DCDE-681D-3AFA-6202D0373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C78DCD3-F3ED-BEBA-CE17-97DB08271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31285A5-5FDD-70B1-1003-97CE26092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6435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39561BE-6C89-46CB-3312-C14B3457A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6DBFED8-ACBE-4EEA-B60B-16EF5568F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7B26C34-1868-856A-B366-45F378922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0E585E7-DA5A-0C7F-31F6-C671BA460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958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7EAC13-9E8A-7670-C9E6-1EB7EA74D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644E944-B62E-B7ED-039E-E6C273F6D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5FA71BF-E96E-2B9E-CCEF-30218009E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99B8FDE-2070-721E-5781-7A5797F8B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32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622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904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6953B4-AE25-CE3C-9EF2-BA7F5ABDA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9B9D049-986F-AE84-E703-409ADE455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BAFEDCB-EA55-488E-CB02-92A658905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CAD477A-435F-23C2-7207-5DDB91763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156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71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586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100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014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614BB8-63D5-5E5B-4136-3345D8A15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7D39A5C-D7FD-DAA9-B93F-F28146D25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6FBB515-F3A9-1F98-41C0-B0D09DB68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F654947-199C-6EE5-33B0-6C9CB9250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704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829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928A7F3-65C4-0B78-5B4D-788D26FB1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6DE34CA-09E1-DB6D-9203-B8EDA95AF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1583E75-B67F-8950-3DE6-5772F73A9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D923600-59BD-17E1-CF9E-0659F4B1D6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068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2A7D9E7-3F4F-26DA-4FDE-1B27D327C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B1335B9-CAAD-A9DF-EF51-C508FF9DC6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0F949595-51D9-509A-2C39-5B2D60D96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EB974B2-0F22-6F94-D15B-79B709141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625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83153E-5495-C30F-E8F9-FBF6EA690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B27552E-1B5D-8C80-77DA-D92BB6F80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0D7BBDC-CC67-04E1-158C-59778B197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0EBAA17-DC66-6127-01B0-0E44BF6A0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868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EB1791-AB29-4590-1FB3-7C698014A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5081162-C491-43DB-99FB-A564AEB4EF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1E6461C-CAED-52B4-D473-87AFDBB55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9BE01C8-84C8-4C02-38CD-A4D5F5C31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488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BA22FC-AB74-2AEE-23A2-F0ADB944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068D5F7-7396-1019-0259-EC8C6FA13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CCABEDD-27D6-349D-05B4-2C78EA246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AA48B7A-5A75-B053-F1C2-64B1E3B6E9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231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8CF47C-A4AC-BB6A-815E-8549BB930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CEB2740-E1BB-5686-1758-07B5D8D034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CB2E2EF8-D222-D6BB-D4AB-D4065DA5C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7918656-4BF5-8BD6-216D-38658C7CB7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928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8E483-5DC4-9168-AFA7-D9EC796BE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6A6F56B-1847-B2EF-0829-502742C6D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F94382C-1C8C-189E-E8A0-61B7AFFB0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549F5DF-A1D0-3FE9-8A3C-84F7D1A33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7064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E023BF5-33EB-A8B3-5660-A93F593D9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14AC8DB-63C7-6733-CD34-58EC64A89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BE25D6D-774D-F8E9-1F1D-DB9AA1B2C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C3EE19F-4E62-416E-972D-AD43337FF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0465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522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7864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6763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05/11/2024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8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6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Professor</a:t>
            </a:r>
            <a:endParaRPr lang="pt-BR" sz="2400" b="1" dirty="0">
              <a:solidFill>
                <a:schemeClr val="accent5">
                  <a:lumMod val="75000"/>
                </a:schemeClr>
              </a:solidFill>
              <a:latin typeface="Poppins" panose="00000800000000000000" pitchFamily="50" charset="0"/>
              <a:cs typeface="Poppins" panose="000008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70" y="2542813"/>
            <a:ext cx="9245659" cy="1225868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6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A Promessa de Cura Divina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762681" y="2691593"/>
            <a:ext cx="10918229" cy="27763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“Verdadeiramente, ele tomou sobre si as nossas enfermidades e as nossas dores levou sobre si; e nós o reputamos por aflito, ferido de Deus e oprimido.”  (</a:t>
            </a:r>
            <a:r>
              <a:rPr lang="pt-BR" sz="3400" dirty="0" err="1">
                <a:solidFill>
                  <a:schemeClr val="bg1"/>
                </a:solidFill>
                <a:latin typeface="Georgia" panose="02040502050405020303" pitchFamily="18" charset="0"/>
              </a:rPr>
              <a:t>Is</a:t>
            </a: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 53.4)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11090" y="1970327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819148" y="2639413"/>
            <a:ext cx="9731621" cy="19747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Jesus é o Médico dos médicos e não há enfermidade que Ele  não possa curar. 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8" y="1487055"/>
            <a:ext cx="10917384" cy="5209309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I) Explicar biblicamente as promessas da cura divina;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II) Compreender qual a origem e as consequências das doenças no mundo;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III) Conscientizar de que Cristo cura sim.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8"/>
            <a:ext cx="11268366" cy="167312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Isaías 53.1-5; Mateus 8.14-17; Tiago 5.14,15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349672"/>
            <a:ext cx="11722502" cy="577443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b="1" dirty="0">
                <a:latin typeface="Georgia" panose="02040502050405020303" pitchFamily="18" charset="0"/>
              </a:rPr>
              <a:t>Isaías 53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1 - Quem deu crédito à nossa pregação? E a quem se manifestou o braço do Senhor?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2 - Porque foi subindo como renovo perante ele e como raiz de uma terra seca; não tinha parecer nem formosura; e, olhando nós para ele, nenhuma beleza víamos, para que o desejássemos.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3 - Era desprezado e o mais indigno entre os homens, homem de dores, experimentado nos trabalhos e, como um de quem os homens escondiam o rosto, era desprezado, e não fizemos dele caso algum.</a:t>
            </a: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3765022-0CD9-4F55-E030-20CAF34E8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A5260A8-2EE6-8F41-83A4-19733A6E5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1532428"/>
            <a:ext cx="11722502" cy="357628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4 - Verdadeiramente, ele tomou sobre si as nossas enfermidades e as nossas dores levou sobre si; e nós o reputamos por aflito, ferido de Deus e oprimido.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5 - Mas ele foi ferido pelas nossas transgressões e moído pelas nossas iniquidades; o castigo que nos traz a paz estava sobre ele, e, pelas suas pisaduras, fomos sarados. </a:t>
            </a:r>
          </a:p>
        </p:txBody>
      </p:sp>
    </p:spTree>
    <p:extLst>
      <p:ext uri="{BB962C8B-B14F-4D97-AF65-F5344CB8AC3E}">
        <p14:creationId xmlns:p14="http://schemas.microsoft.com/office/powerpoint/2010/main" val="3060510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1E45DC-530E-E767-28DD-C210B37F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B8760E4-E75D-BD41-E5E8-58852275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111134"/>
            <a:ext cx="11722502" cy="577443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b="1" dirty="0">
                <a:latin typeface="Georgia" panose="02040502050405020303" pitchFamily="18" charset="0"/>
              </a:rPr>
              <a:t>Mateus 8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14 - E Jesus, entrando na casa de Pedro, viu a sogra deste jazendo com febre.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15 - E tocou-lhe na mão, e a febre a deixou; e levantou-se e serviu-os.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16 - E, chegada a tarde, trouxeram-lhe muitos endemoninhados, e ele, com a sua palavra, expulsou deles os espíritos e curou todos os que estavam enfermos,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100" dirty="0">
                <a:latin typeface="Georgia" panose="02040502050405020303" pitchFamily="18" charset="0"/>
              </a:rPr>
              <a:t>17 - para que se cumprisse o que fora dito pelo profeta Isaías, que diz: Ele tomou sobre si as nossas enfermidades e levou as nossas doenças.</a:t>
            </a:r>
          </a:p>
        </p:txBody>
      </p:sp>
    </p:spTree>
    <p:extLst>
      <p:ext uri="{BB962C8B-B14F-4D97-AF65-F5344CB8AC3E}">
        <p14:creationId xmlns:p14="http://schemas.microsoft.com/office/powerpoint/2010/main" val="420557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220DF9E-37B6-A4F6-D7D7-6FFCAB30A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8976E74-AB25-0CA9-FF9F-C282E5A7A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498759"/>
            <a:ext cx="11722502" cy="577443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b="1" dirty="0">
                <a:latin typeface="Georgia" panose="02040502050405020303" pitchFamily="18" charset="0"/>
              </a:rPr>
              <a:t>Tiago 5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14 - Está alguém entre vós doente? Chame os presbíteros da igreja, e orem sobre ele, ungindo-o com azeite em nome do Senhor;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15 - E a oração da fé salvará o doente, e o Senhor o levantará; e, se houver cometido pecados, ser-lhe-ão perdoados.</a:t>
            </a:r>
          </a:p>
        </p:txBody>
      </p:sp>
    </p:spTree>
    <p:extLst>
      <p:ext uri="{BB962C8B-B14F-4D97-AF65-F5344CB8AC3E}">
        <p14:creationId xmlns:p14="http://schemas.microsoft.com/office/powerpoint/2010/main" val="259461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38544" y="79905"/>
            <a:ext cx="5818911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 Cruz do Calvário, o Senhor Jesus realizou uma obra completa de salvação.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6234545" y="79905"/>
            <a:ext cx="5818912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Essa obra, efetivada por Ele, nos autoriza a clamar pela Cura Divina.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xmlns="" id="{8904B65B-1F46-FFEA-F305-4D49F688F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4" y="1649565"/>
            <a:ext cx="5818911" cy="5128530"/>
          </a:xfrm>
          <a:prstGeom prst="rect">
            <a:avLst/>
          </a:prstGeom>
        </p:spPr>
      </p:pic>
      <p:pic>
        <p:nvPicPr>
          <p:cNvPr id="1026" name="Picture 2" descr="Orando por cura e salvação - Igreja em Pequenos Grupos">
            <a:extLst>
              <a:ext uri="{FF2B5EF4-FFF2-40B4-BE49-F238E27FC236}">
                <a16:creationId xmlns:a16="http://schemas.microsoft.com/office/drawing/2014/main" xmlns="" id="{FAF6F729-D088-CDCE-7FA7-6979B8BCF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5" y="1649565"/>
            <a:ext cx="5818911" cy="512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BB477D2-F713-2750-44EC-1E6C08A0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E0B2F8A-0853-8A9E-F744-CD4BB6666D40}"/>
              </a:ext>
            </a:extLst>
          </p:cNvPr>
          <p:cNvSpPr txBox="1"/>
          <p:nvPr/>
        </p:nvSpPr>
        <p:spPr>
          <a:xfrm>
            <a:off x="120073" y="92365"/>
            <a:ext cx="5883563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Nesta lição, veremos que, no plano divino, o Senhor nosso Deus desejou curar o seu povo para o alívio do sofrimento.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2CDD23B-3B2C-527A-1C55-08DC0E36B31E}"/>
              </a:ext>
            </a:extLst>
          </p:cNvPr>
          <p:cNvSpPr txBox="1"/>
          <p:nvPr/>
        </p:nvSpPr>
        <p:spPr>
          <a:xfrm>
            <a:off x="6188364" y="92365"/>
            <a:ext cx="5883564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plano ocorreu de maneira poderosa no ministério de Jesus, sendo consumado no poder da obra do Calvário. Jesus Cristo cura sim!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050" name="Picture 2" descr="“Deus revela-se aos pequeninos”">
            <a:extLst>
              <a:ext uri="{FF2B5EF4-FFF2-40B4-BE49-F238E27FC236}">
                <a16:creationId xmlns:a16="http://schemas.microsoft.com/office/drawing/2014/main" xmlns="" id="{E6D84D32-B42F-625B-89F2-0932F96B0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2" y="2154467"/>
            <a:ext cx="5883562" cy="461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je a igreja celebra a Exaltação da Santa Cruz">
            <a:extLst>
              <a:ext uri="{FF2B5EF4-FFF2-40B4-BE49-F238E27FC236}">
                <a16:creationId xmlns:a16="http://schemas.microsoft.com/office/drawing/2014/main" xmlns="" id="{BB53145B-43A5-264F-6611-31997CAFE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62" y="2646910"/>
            <a:ext cx="5883562" cy="411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53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A PROMESSA BÍBLICA DA CURA DIVINA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I – A PROMESSA BÍBLICA DA CURA DIVINA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112554"/>
            <a:ext cx="11988799" cy="16619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profecia bíblica de Isaías 53 apresenta o Senhor Jesus como o Messias, o Cristo de Deus que foi pregado na Cruz do Calvário para a nossa redenção (</a:t>
            </a:r>
            <a:r>
              <a:rPr lang="pt-BR" sz="33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53.1-3).</a:t>
            </a:r>
            <a:endParaRPr kumimoji="0" lang="pt-BR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101600" y="1874794"/>
            <a:ext cx="11988799" cy="46628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Quem deu crédito à nossa pregação? E a quem se manifestou o braço do Senhor?</a:t>
            </a:r>
          </a:p>
          <a:p>
            <a:pPr lvl="0" algn="just"/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 foi subindo como renovo perante ele e como raiz de uma terra seca; não tinha parecer nem formosura; e, olhando nós para ele, nenhuma beleza víamos, para que o desejássemos.</a:t>
            </a:r>
          </a:p>
          <a:p>
            <a:pPr lvl="0" algn="just"/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Era desprezado e o mais indigno entre os homens, homem de dores, experimentado nos trabalhos e, como um de quem os homens escondiam o rosto, era desprezado, e não fizemos dele caso algum. </a:t>
            </a:r>
            <a:r>
              <a:rPr lang="pt-BR" sz="33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33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53.1-3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1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83127" y="94083"/>
            <a:ext cx="12016511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a obra do Calvário foi operada de maneira completa, perfeita e plena, de modo que, além de ser redimido e liberto do império do pecado, o salvo também recebe cura das doenças por causa da obra do Calvário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53.4,5).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83128" y="2256650"/>
            <a:ext cx="7259782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Verdadeiramente, ele tomou sobre si as nossas enfermidades e as nossas dores levou sobre si; e nós o reputamos por aflito, ferido de Deus e oprimido. 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 ele foi ferido pelas nossas transgressões e moído pelas nossas iniquidades; o castigo que nos traz a paz estava sobre ele, e, pelas suas pisaduras, fomos sarados.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53.4,5</a:t>
            </a:r>
          </a:p>
        </p:txBody>
      </p:sp>
      <p:pic>
        <p:nvPicPr>
          <p:cNvPr id="4" name="Imagem 3" descr="Homem com a mão no rosto&#10;&#10;Descrição gerada automaticamente com confiança baixa">
            <a:extLst>
              <a:ext uri="{FF2B5EF4-FFF2-40B4-BE49-F238E27FC236}">
                <a16:creationId xmlns:a16="http://schemas.microsoft.com/office/drawing/2014/main" xmlns="" id="{C3320766-7E81-48AD-C8F3-B4E1A74EE8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674" y="4433455"/>
            <a:ext cx="4671198" cy="2347510"/>
          </a:xfrm>
          <a:prstGeom prst="rect">
            <a:avLst/>
          </a:prstGeom>
        </p:spPr>
      </p:pic>
      <p:pic>
        <p:nvPicPr>
          <p:cNvPr id="1026" name="Picture 2" descr="JESUS é condenado e carrega a Cruz – meditação de St Afonso – Passio Domini  – Paixão de Cristo">
            <a:extLst>
              <a:ext uri="{FF2B5EF4-FFF2-40B4-BE49-F238E27FC236}">
                <a16:creationId xmlns:a16="http://schemas.microsoft.com/office/drawing/2014/main" xmlns="" id="{AD773FD6-5DA4-E537-FD5A-C7F7DFAEA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89"/>
          <a:stretch/>
        </p:blipFill>
        <p:spPr bwMode="auto">
          <a:xfrm>
            <a:off x="7437674" y="2256650"/>
            <a:ext cx="4661964" cy="203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5F2A69F-45C6-B8B2-7223-4DC000DC8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42E3EE3-7FCB-D5C9-EEB1-DAC4E046BE8E}"/>
              </a:ext>
            </a:extLst>
          </p:cNvPr>
          <p:cNvSpPr txBox="1"/>
          <p:nvPr/>
        </p:nvSpPr>
        <p:spPr>
          <a:xfrm>
            <a:off x="101601" y="57138"/>
            <a:ext cx="5911273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Sim, o nosso Senhor Jesus sofreu em nosso lugar tanto o sofrimento físico quanto espiritual e, por isso, a obra de Salvação é completa.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E48AF378-0992-B978-0D0D-56A1FA10A38A}"/>
              </a:ext>
            </a:extLst>
          </p:cNvPr>
          <p:cNvSpPr txBox="1"/>
          <p:nvPr/>
        </p:nvSpPr>
        <p:spPr>
          <a:xfrm>
            <a:off x="6179123" y="57138"/>
            <a:ext cx="5911273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Além disso, o evangelista confirma o cumprimento da profecia de Isaías no ministério de Jesus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8.17). Por isso, podemos afirmar que Jesus salva e cura.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A2D1A26-DE69-2B6C-6217-1B748BF20673}"/>
              </a:ext>
            </a:extLst>
          </p:cNvPr>
          <p:cNvSpPr txBox="1"/>
          <p:nvPr/>
        </p:nvSpPr>
        <p:spPr>
          <a:xfrm>
            <a:off x="6179122" y="3382077"/>
            <a:ext cx="5911273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 que se cumprisse o que fora dito pelo profeta Isaías, que diz: Ele tomou sobre si as nossas enfermidades e levou as nossas doenças. </a:t>
            </a:r>
          </a:p>
          <a:p>
            <a:pPr lvl="0" algn="ctr">
              <a:defRPr/>
            </a:pPr>
            <a:r>
              <a:rPr lang="pt-BR" sz="36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6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8.17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050" name="Picture 2" descr="MSM | Desejo Santo: Caminho do Calvário">
            <a:extLst>
              <a:ext uri="{FF2B5EF4-FFF2-40B4-BE49-F238E27FC236}">
                <a16:creationId xmlns:a16="http://schemas.microsoft.com/office/drawing/2014/main" xmlns="" id="{393D96A5-E942-EF8C-931F-CFA33E896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611683"/>
            <a:ext cx="5911272" cy="418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91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2766218"/>
            <a:ext cx="884843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2. O cumprimento profético no ministério de Jesus. 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5227781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texto bíblico de Mateus 8.14-17 apresenta o Senhor Jesus curando a sogra de Pedro.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5467927" y="57138"/>
            <a:ext cx="6622469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seguida, Ele recebe endemoninhados e enfermos, expulsando os demônios de quem estava escravizado pelos espíritos imundos e curando os enfermos que se encontravam diante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dEle.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074" name="Picture 2" descr="A Cura da Sogra de Pedro - Esboços de Pregação">
            <a:extLst>
              <a:ext uri="{FF2B5EF4-FFF2-40B4-BE49-F238E27FC236}">
                <a16:creationId xmlns:a16="http://schemas.microsoft.com/office/drawing/2014/main" xmlns="" id="{9A735CDF-BB15-3A1A-827F-1D3B87C247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9" r="10958"/>
          <a:stretch/>
        </p:blipFill>
        <p:spPr bwMode="auto">
          <a:xfrm>
            <a:off x="101601" y="2119240"/>
            <a:ext cx="5227781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rtigo: Os milagres de Jesus nos Santos Padres | Artigos dos Bispos">
            <a:extLst>
              <a:ext uri="{FF2B5EF4-FFF2-40B4-BE49-F238E27FC236}">
                <a16:creationId xmlns:a16="http://schemas.microsoft.com/office/drawing/2014/main" xmlns="" id="{3CEE2C99-7DCC-E5A4-4900-70B4B8A62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27" y="3104126"/>
            <a:ext cx="6622469" cy="369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20073" y="92365"/>
            <a:ext cx="590203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evangelista Mateus se referiu a esse episódio da seguinte forma: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735136DB-5569-42EA-BAC6-89D39D7FCB08}"/>
              </a:ext>
            </a:extLst>
          </p:cNvPr>
          <p:cNvSpPr txBox="1"/>
          <p:nvPr/>
        </p:nvSpPr>
        <p:spPr>
          <a:xfrm>
            <a:off x="120073" y="1735567"/>
            <a:ext cx="5902038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“para que se cumprisse o que fora dito pelo profeta Isaías, que diz: Ele tomou sobre si as nossas enfermidades e levou as nossas doenças”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8.17).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75493DEB-A5E7-F40A-FCD8-61934E3BE920}"/>
              </a:ext>
            </a:extLst>
          </p:cNvPr>
          <p:cNvSpPr txBox="1"/>
          <p:nvPr/>
        </p:nvSpPr>
        <p:spPr>
          <a:xfrm>
            <a:off x="6169888" y="92365"/>
            <a:ext cx="590203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relato mostra que o Plano de Salvação de Deus levava em conta também a cura divina dos enfermos.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Imagem 1" descr="Mulher com vestido de noiva&#10;&#10;Descrição gerada automaticamente">
            <a:extLst>
              <a:ext uri="{FF2B5EF4-FFF2-40B4-BE49-F238E27FC236}">
                <a16:creationId xmlns:a16="http://schemas.microsoft.com/office/drawing/2014/main" xmlns="" id="{7A671C41-EB86-2AFC-29B1-792C09C5F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35" y="4363653"/>
            <a:ext cx="4087776" cy="2401981"/>
          </a:xfrm>
          <a:prstGeom prst="rect">
            <a:avLst/>
          </a:prstGeom>
        </p:spPr>
      </p:pic>
      <p:pic>
        <p:nvPicPr>
          <p:cNvPr id="4098" name="Picture 2" descr="Em Seus Passos: A FUNÇÃO DO PROFETA NO ANTIGO TESTAMENTO">
            <a:extLst>
              <a:ext uri="{FF2B5EF4-FFF2-40B4-BE49-F238E27FC236}">
                <a16:creationId xmlns:a16="http://schemas.microsoft.com/office/drawing/2014/main" xmlns="" id="{8D558789-3B2D-7CCE-F113-3B9CFA60E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3" y="4363652"/>
            <a:ext cx="1639794" cy="240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8834D2DB-37FC-BE0D-C7A2-30F77B3DD0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29"/>
          <a:stretch/>
        </p:blipFill>
        <p:spPr>
          <a:xfrm>
            <a:off x="6169887" y="2154467"/>
            <a:ext cx="5902038" cy="46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3. Os ministros são chamados a orar e ungir os enfermos.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101602" y="73893"/>
            <a:ext cx="11988796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Ao longo do Novo Testamento, os apóstolos, os demais líderes e a Igreja Primitiva criam no poder curador do Senhor Jesus, de modo que o povo de Deus esperava receber a cura por meio da oração, acompanhada de unção com o azeite por parte dos ministros da igreja e, se fosse o caso, também acompanhada de confissão de pecados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5.14,15).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D25F55B-E420-009E-5136-7CC7B653CA80}"/>
              </a:ext>
            </a:extLst>
          </p:cNvPr>
          <p:cNvSpPr txBox="1"/>
          <p:nvPr/>
        </p:nvSpPr>
        <p:spPr>
          <a:xfrm>
            <a:off x="101602" y="3184319"/>
            <a:ext cx="7139707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Está alguém entre vós doente? Chame os presbíteros da igreja, e orem sobre ele, ungindo-o com azeite em nome do Senhor; e a oração da fé salvará o doente, e o Senhor o levantará; e, se houver cometido pecados, ser-lhe-ão perdoados.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Tg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5.14,15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126" name="Picture 6" descr="How the Early Church Worshipped &amp; Prayed | e3 Partners">
            <a:extLst>
              <a:ext uri="{FF2B5EF4-FFF2-40B4-BE49-F238E27FC236}">
                <a16:creationId xmlns:a16="http://schemas.microsoft.com/office/drawing/2014/main" xmlns="" id="{57C901B0-6816-6FF4-81D4-220B1C2DA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058" y="3184318"/>
            <a:ext cx="4752340" cy="353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40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cabe como responsabilidade dos ministros de Deus ungir os enfermos com azeite e orar com fé por eles.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6179123" y="57138"/>
            <a:ext cx="5911273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Quantos testemunhos mostram que o Senhor Jesus ainda cura, pois se trata de uma obra consumada no Calvário!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xmlns="" id="{3AE03080-A3C7-CF02-A396-2B9A4A7566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119240"/>
            <a:ext cx="5911273" cy="4681621"/>
          </a:xfrm>
          <a:prstGeom prst="rect">
            <a:avLst/>
          </a:prstGeom>
        </p:spPr>
      </p:pic>
      <p:pic>
        <p:nvPicPr>
          <p:cNvPr id="6148" name="Picture 4" descr="Testimony: Cancer healing – Bible Study, Orlando, FL, USA &amp; Reflection by  Sister Maria Luisa Piraquive – Church of God Ministry of Jesus Christ  Internacional – CGMJCI">
            <a:extLst>
              <a:ext uri="{FF2B5EF4-FFF2-40B4-BE49-F238E27FC236}">
                <a16:creationId xmlns:a16="http://schemas.microsoft.com/office/drawing/2014/main" xmlns="" id="{F6216DD1-AEC3-73B9-8DD6-21E8DE83C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4" b="23048"/>
          <a:stretch/>
        </p:blipFill>
        <p:spPr bwMode="auto">
          <a:xfrm>
            <a:off x="6179123" y="2119240"/>
            <a:ext cx="5911273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2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76621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– ORIGEM E CONSEQUÊNCIAS DAS DOENÇAS NO MUNDO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1. A origem das doenças no Éden. 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8C175D2-BB46-EC7F-AB61-426DC2A3B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796A5F3-DF1B-6F09-6ACB-8B7C34C8FEDC}"/>
              </a:ext>
            </a:extLst>
          </p:cNvPr>
          <p:cNvSpPr txBox="1"/>
          <p:nvPr/>
        </p:nvSpPr>
        <p:spPr>
          <a:xfrm>
            <a:off x="101601" y="57138"/>
            <a:ext cx="6437744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origem das doenças e suas trágicas consequências remontam ao ato de desobediência dos nossos primeiros pais, conforme relatado em Gênesis 3.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2A598AB-FD54-AD34-A73B-74543F931D04}"/>
              </a:ext>
            </a:extLst>
          </p:cNvPr>
          <p:cNvSpPr txBox="1"/>
          <p:nvPr/>
        </p:nvSpPr>
        <p:spPr>
          <a:xfrm>
            <a:off x="6650182" y="57138"/>
            <a:ext cx="5440214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pecado do ser humano fez com que as enfermidades surgissem, acompanhada de dor, sofrimento e morte.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xmlns="" id="{67717D41-B27C-94E8-8367-47563562E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611682"/>
            <a:ext cx="6437743" cy="4189179"/>
          </a:xfrm>
          <a:prstGeom prst="rect">
            <a:avLst/>
          </a:prstGeom>
        </p:spPr>
      </p:pic>
      <p:pic>
        <p:nvPicPr>
          <p:cNvPr id="4" name="Picture 2" descr="Relembre doenças que assustaram o mundo nos últimos séculos - Mundo -  Diário do Nordeste">
            <a:extLst>
              <a:ext uri="{FF2B5EF4-FFF2-40B4-BE49-F238E27FC236}">
                <a16:creationId xmlns:a16="http://schemas.microsoft.com/office/drawing/2014/main" xmlns="" id="{B0667C3E-CF2C-81FA-DBA3-2ADB10DEC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473" y="2119241"/>
            <a:ext cx="2419923" cy="197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Use Piracicaba - O que é a morte e qual a visão espiritual de um cemitério?">
            <a:extLst>
              <a:ext uri="{FF2B5EF4-FFF2-40B4-BE49-F238E27FC236}">
                <a16:creationId xmlns:a16="http://schemas.microsoft.com/office/drawing/2014/main" xmlns="" id="{546C697F-9CA1-0A3A-CB34-5C335B0E2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727" y="4091954"/>
            <a:ext cx="5440214" cy="270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oenças respiratórias: Saiba o que são e quais são os tipos | Hilab: Exames  Point-of-Care rápidos e seguros">
            <a:extLst>
              <a:ext uri="{FF2B5EF4-FFF2-40B4-BE49-F238E27FC236}">
                <a16:creationId xmlns:a16="http://schemas.microsoft.com/office/drawing/2014/main" xmlns="" id="{D5BAF07D-6298-EA62-CE60-3BB23CF69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273" y="2119241"/>
            <a:ext cx="3020746" cy="197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42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83127" y="73894"/>
            <a:ext cx="1203498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isso, conforme apresentamos no primeiro tópico, a doutrina bíblica da Cura Divina tem como a base a obra do Calvário, pois, de acordo com a Bíblia, a verdadeira causa do advento das doenças é o pecado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3.1-7,22-24).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8194" name="Picture 2" descr="Lágrimas PorTuaCausa : A ideia Bíblica do pecado">
            <a:extLst>
              <a:ext uri="{FF2B5EF4-FFF2-40B4-BE49-F238E27FC236}">
                <a16:creationId xmlns:a16="http://schemas.microsoft.com/office/drawing/2014/main" xmlns="" id="{B5448FE0-ED5F-10F1-43DF-5F69C9AF9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2135997"/>
            <a:ext cx="5679211" cy="464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etembro Vermelho: a importância da prevenção das doenças cardiovasculares  - Laboratório Cella">
            <a:extLst>
              <a:ext uri="{FF2B5EF4-FFF2-40B4-BE49-F238E27FC236}">
                <a16:creationId xmlns:a16="http://schemas.microsoft.com/office/drawing/2014/main" xmlns="" id="{92CDBCE3-5072-1AC0-F238-047640B1F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664" y="2135997"/>
            <a:ext cx="5688445" cy="464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xmlns="" id="{280976B8-2BF6-FB75-C313-1957A41F4145}"/>
              </a:ext>
            </a:extLst>
          </p:cNvPr>
          <p:cNvSpPr/>
          <p:nvPr/>
        </p:nvSpPr>
        <p:spPr>
          <a:xfrm>
            <a:off x="5762337" y="4114800"/>
            <a:ext cx="667327" cy="832104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590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2. A consequência do advento da doença.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9B34AF1-EE04-69CB-B79F-5A7BD443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07E865C-3605-773D-9E01-CA9159136C28}"/>
              </a:ext>
            </a:extLst>
          </p:cNvPr>
          <p:cNvSpPr txBox="1"/>
          <p:nvPr/>
        </p:nvSpPr>
        <p:spPr>
          <a:xfrm>
            <a:off x="101601" y="57138"/>
            <a:ext cx="4387272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pecado corrompeu todas as áreas da natureza humana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(Rm 3.9-12).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2FDFC015-9FA3-A3EF-BF82-3C861B1D0ED6}"/>
              </a:ext>
            </a:extLst>
          </p:cNvPr>
          <p:cNvSpPr txBox="1"/>
          <p:nvPr/>
        </p:nvSpPr>
        <p:spPr>
          <a:xfrm>
            <a:off x="4608945" y="57138"/>
            <a:ext cx="7481451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uma das principais consequências do pecado, bem como do advento das doenças, foi a diminuição do tempo de vida do ser humano.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2C4CE54E-2071-BE5F-AD1B-BA6A49A9446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6404" y="2299928"/>
            <a:ext cx="1757665" cy="4558072"/>
          </a:xfrm>
          <a:prstGeom prst="rect">
            <a:avLst/>
          </a:prstGeom>
        </p:spPr>
      </p:pic>
      <p:pic>
        <p:nvPicPr>
          <p:cNvPr id="9218" name="Picture 2" descr="Expectativa de vida segue crescendo e aponta importância do planejamento -  Fabasa">
            <a:extLst>
              <a:ext uri="{FF2B5EF4-FFF2-40B4-BE49-F238E27FC236}">
                <a16:creationId xmlns:a16="http://schemas.microsoft.com/office/drawing/2014/main" xmlns="" id="{01EA0EBF-23DD-63BD-67F3-66123F4E9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45" y="2119240"/>
            <a:ext cx="7481450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03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6B93A52-5E62-A04B-FD14-2133BA367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FF54218-B7C3-B939-5389-4072B15146CB}"/>
              </a:ext>
            </a:extLst>
          </p:cNvPr>
          <p:cNvSpPr txBox="1"/>
          <p:nvPr/>
        </p:nvSpPr>
        <p:spPr>
          <a:xfrm>
            <a:off x="120074" y="92365"/>
            <a:ext cx="5902038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Bíblia revela que Adão viveu 930 anos; Sete, 912 anos;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Enos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905 anos; a idade de outros importantes personagens bíblico foi com o tempo, diminuindo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5.1-32).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4518C9CA-FAB1-3367-9B0A-8BB20FD1B31E}"/>
              </a:ext>
            </a:extLst>
          </p:cNvPr>
          <p:cNvSpPr txBox="1"/>
          <p:nvPr/>
        </p:nvSpPr>
        <p:spPr>
          <a:xfrm>
            <a:off x="6169888" y="2363562"/>
            <a:ext cx="5902038" cy="443467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Então, disse o Senhor: Não contenderá o meu Espírito para sempre com o homem, porque ele também é carne; porém os seus dias serão cento e vinte anos.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6.3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C40C2D-00AE-2361-3284-F822448FCBDD}"/>
              </a:ext>
            </a:extLst>
          </p:cNvPr>
          <p:cNvSpPr txBox="1"/>
          <p:nvPr/>
        </p:nvSpPr>
        <p:spPr>
          <a:xfrm>
            <a:off x="6169888" y="92365"/>
            <a:ext cx="590203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Ao anunciar o Dilúvio para Noé, Deus demarcou o limite da vida humana aos 120 anos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Gn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6.3,13; 2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2.5).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F98C2B3A-B73C-59B1-5A6D-9165E98DEC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009"/>
          <a:stretch/>
        </p:blipFill>
        <p:spPr>
          <a:xfrm>
            <a:off x="120074" y="3139353"/>
            <a:ext cx="5902038" cy="365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CAED87D-ADC6-E36F-35BC-DE3CEC5F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73D89B5-21F8-328B-1EF6-01827F9F7509}"/>
              </a:ext>
            </a:extLst>
          </p:cNvPr>
          <p:cNvSpPr txBox="1"/>
          <p:nvPr/>
        </p:nvSpPr>
        <p:spPr>
          <a:xfrm>
            <a:off x="129306" y="101605"/>
            <a:ext cx="6197603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Salmo 90 afirma uma expectativa de vida mais curta: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732C83D-66D9-A5E4-2408-2DFB348D1D64}"/>
              </a:ext>
            </a:extLst>
          </p:cNvPr>
          <p:cNvSpPr txBox="1"/>
          <p:nvPr/>
        </p:nvSpPr>
        <p:spPr>
          <a:xfrm>
            <a:off x="129305" y="1259561"/>
            <a:ext cx="6197603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“A duração da nossa vida é de setenta anos, e se alguns, pela sua robustez, chegam a oitenta anos, o melhor deles é canseira e enfado, pois passa rapidamente, e nós voamos”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Sl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90.10).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A186E96-4F7E-CD99-5C9E-E4DD23CE8750}"/>
              </a:ext>
            </a:extLst>
          </p:cNvPr>
          <p:cNvSpPr txBox="1"/>
          <p:nvPr/>
        </p:nvSpPr>
        <p:spPr>
          <a:xfrm>
            <a:off x="6465455" y="101605"/>
            <a:ext cx="5597238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fato é que com o pecado e o advento das doenças o ser humano teve o tempo de sua vida diminuído.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1266" name="Picture 2" descr="Quantos Anos Viveu Matusalém, o Homem Mais Velho da Bíblia? - Revista Dicas">
            <a:extLst>
              <a:ext uri="{FF2B5EF4-FFF2-40B4-BE49-F238E27FC236}">
                <a16:creationId xmlns:a16="http://schemas.microsoft.com/office/drawing/2014/main" xmlns="" id="{6212C918-2F1D-E7EA-B1F9-8BD727021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5" y="4379568"/>
            <a:ext cx="6197602" cy="237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O que a Bíblia diz sobre a vida e a morte?">
            <a:extLst>
              <a:ext uri="{FF2B5EF4-FFF2-40B4-BE49-F238E27FC236}">
                <a16:creationId xmlns:a16="http://schemas.microsoft.com/office/drawing/2014/main" xmlns="" id="{BE8104DF-5B17-923F-A745-A34889C5E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473" y="2174476"/>
            <a:ext cx="2900220" cy="459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07383A63-73FB-1B62-2A17-395333A27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55" y="2174476"/>
            <a:ext cx="2141854" cy="46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4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3. A proliferação de doenças.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25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C47C1A1-EEEF-242A-42AB-B1541FA9E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84E1CE3-BE5D-B9B5-9C13-FBCC879168BC}"/>
              </a:ext>
            </a:extLst>
          </p:cNvPr>
          <p:cNvSpPr txBox="1"/>
          <p:nvPr/>
        </p:nvSpPr>
        <p:spPr>
          <a:xfrm>
            <a:off x="138545" y="83128"/>
            <a:ext cx="11914909" cy="173664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Ao longo da história humana, presenciamos a proliferação de diversas doenças. Basicamente, podemos classificá-las em duas ordens de existências: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76804299-F4CE-3164-6C40-1829774A3A6A}"/>
              </a:ext>
            </a:extLst>
          </p:cNvPr>
          <p:cNvSpPr txBox="1"/>
          <p:nvPr/>
        </p:nvSpPr>
        <p:spPr>
          <a:xfrm>
            <a:off x="138545" y="2034014"/>
            <a:ext cx="11914909" cy="6469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física e a mental.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2290" name="Picture 2" descr="Jeová não nos abandona quando estamos doentes — Salmo 41:3 | Fácil de Ler">
            <a:extLst>
              <a:ext uri="{FF2B5EF4-FFF2-40B4-BE49-F238E27FC236}">
                <a16:creationId xmlns:a16="http://schemas.microsoft.com/office/drawing/2014/main" xmlns="" id="{F7C672D6-E880-912C-7723-2AFC613AC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4" y="2760147"/>
            <a:ext cx="5855855" cy="40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oenças psiquiátricas: o que são e como nos afetam l Telavita">
            <a:extLst>
              <a:ext uri="{FF2B5EF4-FFF2-40B4-BE49-F238E27FC236}">
                <a16:creationId xmlns:a16="http://schemas.microsoft.com/office/drawing/2014/main" xmlns="" id="{678799E0-4E8C-6128-6F7F-D12409A6F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3" y="2760147"/>
            <a:ext cx="5855851" cy="40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11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19E2281-6136-CF94-D234-4823CCB47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E57B54D-53C0-73A3-B9BE-6EA68FCA6FDB}"/>
              </a:ext>
            </a:extLst>
          </p:cNvPr>
          <p:cNvSpPr txBox="1"/>
          <p:nvPr/>
        </p:nvSpPr>
        <p:spPr>
          <a:xfrm>
            <a:off x="120074" y="92365"/>
            <a:ext cx="5902038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ordem física, temos as doenças cardíacas, a diabetes, o câncer, dentre outras, que ceifam muitas vidas.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37A4A735-E064-85C6-7B06-C98918A4CD9E}"/>
              </a:ext>
            </a:extLst>
          </p:cNvPr>
          <p:cNvSpPr txBox="1"/>
          <p:nvPr/>
        </p:nvSpPr>
        <p:spPr>
          <a:xfrm>
            <a:off x="6169888" y="92365"/>
            <a:ext cx="590203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ordem mental, temos o Alzheimer, a depressão (que gera suicídio), diversos outros transtornos e demências.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3314" name="Picture 2" descr="Doenças Cardiovasculares: quais as mais frequentes? - Santos Clinic -  Cardiologista em Santos">
            <a:extLst>
              <a:ext uri="{FF2B5EF4-FFF2-40B4-BE49-F238E27FC236}">
                <a16:creationId xmlns:a16="http://schemas.microsoft.com/office/drawing/2014/main" xmlns="" id="{8F20F99D-2E20-045A-2092-13566C3EF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3" y="2154468"/>
            <a:ext cx="5902039" cy="461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Depressão: o que é, sintomas, como agir - Brasil Escola">
            <a:extLst>
              <a:ext uri="{FF2B5EF4-FFF2-40B4-BE49-F238E27FC236}">
                <a16:creationId xmlns:a16="http://schemas.microsoft.com/office/drawing/2014/main" xmlns="" id="{1DA91CCC-1787-FA6A-AB97-15B50F25E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87" y="2154468"/>
            <a:ext cx="5902039" cy="461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86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1EBC309-9F50-4519-DA08-FE803243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8BADBAB-11F7-3C4F-3A24-465DF57EEB65}"/>
              </a:ext>
            </a:extLst>
          </p:cNvPr>
          <p:cNvSpPr txBox="1"/>
          <p:nvPr/>
        </p:nvSpPr>
        <p:spPr>
          <a:xfrm>
            <a:off x="101601" y="57138"/>
            <a:ext cx="5375563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Essas e outras doenças afetam muitos de nossos irmãos em Cristo, pois os crentes não estão imunes a elas.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739319A-7B9A-3712-0823-2FB648E8A4CF}"/>
              </a:ext>
            </a:extLst>
          </p:cNvPr>
          <p:cNvSpPr txBox="1"/>
          <p:nvPr/>
        </p:nvSpPr>
        <p:spPr>
          <a:xfrm>
            <a:off x="5624945" y="57138"/>
            <a:ext cx="6465451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Infelizmente, muitos incautos são ludibriados com falsas promessas de curas e, por isso, não procuram ajuda médica e, o que poderia ser tratado, acaba se agravando.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4338" name="Picture 2" descr="Mensagens: O que a Bíblia diz sobre orar pelos enfermos? – Aracati Notícias">
            <a:extLst>
              <a:ext uri="{FF2B5EF4-FFF2-40B4-BE49-F238E27FC236}">
                <a16:creationId xmlns:a16="http://schemas.microsoft.com/office/drawing/2014/main" xmlns="" id="{164FA717-B523-2F78-447C-FCA9D247A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611682"/>
            <a:ext cx="5375563" cy="418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FF46E92-911C-681B-95FE-45F1F00ED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945" y="2611682"/>
            <a:ext cx="6465451" cy="213580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1B09495-0410-96E8-4AAB-F460E215D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4945" y="4839855"/>
            <a:ext cx="6465451" cy="19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4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0709AC4-5955-3C6E-56BF-71479E64D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53ECF5F-1562-9208-9EE3-77DCFFDFFF9E}"/>
              </a:ext>
            </a:extLst>
          </p:cNvPr>
          <p:cNvSpPr txBox="1"/>
          <p:nvPr/>
        </p:nvSpPr>
        <p:spPr>
          <a:xfrm>
            <a:off x="129306" y="101605"/>
            <a:ext cx="5883565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importante pontuar que a Palavra de Deus ensina que o nosso corpo ainda não foi plenamente redimido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(Rm 8.23).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69D284F-365F-3880-4867-AFBE7D02ED27}"/>
              </a:ext>
            </a:extLst>
          </p:cNvPr>
          <p:cNvSpPr txBox="1"/>
          <p:nvPr/>
        </p:nvSpPr>
        <p:spPr>
          <a:xfrm>
            <a:off x="129306" y="2783561"/>
            <a:ext cx="5883565" cy="387721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ts val="5000"/>
              </a:lnSpc>
              <a:defRPr/>
            </a:pPr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não só ela, mas nós mesmos, que temos as primícias do Espírito, também gememos em nós mesmos, esperando a adoção, a saber, a redenção do nosso corpo. </a:t>
            </a:r>
            <a:r>
              <a:rPr lang="pt-BR" sz="33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8.23</a:t>
            </a:r>
            <a:endParaRPr kumimoji="0" lang="pt-BR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A3CA30F-CF25-3C3B-2E43-D58184D79D63}"/>
              </a:ext>
            </a:extLst>
          </p:cNvPr>
          <p:cNvSpPr txBox="1"/>
          <p:nvPr/>
        </p:nvSpPr>
        <p:spPr>
          <a:xfrm>
            <a:off x="6179128" y="101605"/>
            <a:ext cx="5883565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isso, não é incompatível orar por cura e, também, ao mesmo tempo, buscar auxílio dos médicos. Isso nada tem a ver com falta de fé, mas com o zelo de quem é templo do Espírito Santo (1 Co 6.19)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5362" name="Picture 2" descr="Preocupado Esposa Indiana Deus Orando Por Marido Doente Para Recuperação —  Foto © Lakshmiprasad #670027612">
            <a:extLst>
              <a:ext uri="{FF2B5EF4-FFF2-40B4-BE49-F238E27FC236}">
                <a16:creationId xmlns:a16="http://schemas.microsoft.com/office/drawing/2014/main" xmlns="" id="{4525C0E5-A241-9C98-8B34-B7E069706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63" y="3659517"/>
            <a:ext cx="5874330" cy="299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4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JESUS CRISTO CURA SIM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" y="2766218"/>
            <a:ext cx="1089891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1. A Cura Divina faz parte do Plano de Deus.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0EA4F82-0BF6-B646-EB37-7A9795B36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11037FE-6C16-DF82-6D4D-FD9F1C49F3CF}"/>
              </a:ext>
            </a:extLst>
          </p:cNvPr>
          <p:cNvSpPr txBox="1"/>
          <p:nvPr/>
        </p:nvSpPr>
        <p:spPr>
          <a:xfrm>
            <a:off x="129306" y="83130"/>
            <a:ext cx="587433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Desde Êxodo 15, podemos perceber Deus se revelando com poder curador. No deserto com Israel, Ele atuou como o Médico do seu povo.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16B4CA02-8E24-B059-8FDB-ACB1E3E9F8EB}"/>
              </a:ext>
            </a:extLst>
          </p:cNvPr>
          <p:cNvSpPr txBox="1"/>
          <p:nvPr/>
        </p:nvSpPr>
        <p:spPr>
          <a:xfrm>
            <a:off x="6188363" y="83130"/>
            <a:ext cx="5874330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declaração divina “eu sou o Senhor, que te sara”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Êx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15.26) deixa patente o plano de Deus em curar pessoas, trazer alívio em suas doenças e sofrimentos.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 descr="Pessoas andando de cavalo&#10;&#10;Descrição gerada automaticamente">
            <a:extLst>
              <a:ext uri="{FF2B5EF4-FFF2-40B4-BE49-F238E27FC236}">
                <a16:creationId xmlns:a16="http://schemas.microsoft.com/office/drawing/2014/main" xmlns="" id="{364B2ED4-568E-2AF1-D8C1-AAB4CE229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7" y="2637675"/>
            <a:ext cx="5874330" cy="4137195"/>
          </a:xfrm>
          <a:prstGeom prst="rect">
            <a:avLst/>
          </a:prstGeom>
        </p:spPr>
      </p:pic>
      <p:pic>
        <p:nvPicPr>
          <p:cNvPr id="16386" name="Picture 2" descr="Stream episode #132 - Eu sou o Senhor que te Sara by Encontro de Fé podcast  | Listen online for free on SoundCloud">
            <a:extLst>
              <a:ext uri="{FF2B5EF4-FFF2-40B4-BE49-F238E27FC236}">
                <a16:creationId xmlns:a16="http://schemas.microsoft.com/office/drawing/2014/main" xmlns="" id="{8F1194CB-2513-5F2B-B863-1CA3EF3C6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73"/>
          <a:stretch/>
        </p:blipFill>
        <p:spPr bwMode="auto">
          <a:xfrm>
            <a:off x="6188362" y="2637674"/>
            <a:ext cx="5874330" cy="413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10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C9A4C6F-80E8-499D-AC82-F0F46B22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2" r="21892"/>
          <a:stretch/>
        </p:blipFill>
        <p:spPr>
          <a:xfrm>
            <a:off x="55417" y="85726"/>
            <a:ext cx="4590776" cy="5446856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4802906" y="31066"/>
            <a:ext cx="7305963" cy="22814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plano divino fica muito claro no ministério de Jesus que, depois de curar pessoas, “teve grande compaixão” delas” 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9.35,36). 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F4B5E03-312C-D2D0-2838-0EFFBBBE194B}"/>
              </a:ext>
            </a:extLst>
          </p:cNvPr>
          <p:cNvSpPr txBox="1"/>
          <p:nvPr/>
        </p:nvSpPr>
        <p:spPr>
          <a:xfrm>
            <a:off x="4802907" y="2312542"/>
            <a:ext cx="7305964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percorria Jesus todas as cidades e aldeias, ensinando nas sinagogas deles, e pregando o evangelho do Reino, e curando todas as enfermidades e moléstias entre o povo.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vendo a multidão, teve grande compaixão deles, porque andavam desgarrados e errantes como ovelhas que não têm pastor.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9.35,36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87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2. Jesus cura. 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83130"/>
            <a:ext cx="5966694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mesmo Senhor Jesus que curou nos Evangelhos é o mesmo que cura hoje. Ele tem o poder curador.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280727" y="83130"/>
            <a:ext cx="578196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Nosso Senhor “é o mesmo ontem, e hoje, e eternamente”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Hb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13.8).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7410" name="Picture 2" descr="Milagres de Jesus | Mensagem da Bíblia">
            <a:extLst>
              <a:ext uri="{FF2B5EF4-FFF2-40B4-BE49-F238E27FC236}">
                <a16:creationId xmlns:a16="http://schemas.microsoft.com/office/drawing/2014/main" xmlns="" id="{A53FF48C-B113-52D7-025C-6FAE168E2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6" y="2145233"/>
            <a:ext cx="5966694" cy="462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A relação entre o Sábado e a concepção de Deus como O Criador do Universo –  Reação Adventista">
            <a:extLst>
              <a:ext uri="{FF2B5EF4-FFF2-40B4-BE49-F238E27FC236}">
                <a16:creationId xmlns:a16="http://schemas.microsoft.com/office/drawing/2014/main" xmlns="" id="{83235188-11C0-1249-9543-630469FB9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181" y="1652790"/>
            <a:ext cx="5783512" cy="512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48ED351-FAB8-1CB5-783D-FEA298F9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0EFADE64-E49D-E22F-36BF-10F240F33C10}"/>
              </a:ext>
            </a:extLst>
          </p:cNvPr>
          <p:cNvSpPr txBox="1"/>
          <p:nvPr/>
        </p:nvSpPr>
        <p:spPr>
          <a:xfrm>
            <a:off x="101601" y="95177"/>
            <a:ext cx="588356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Jesus que curou a mulher do fluxo de sangue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9.19-22), cura hoje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973B861-51DC-1816-40CF-54BF777E2064}"/>
              </a:ext>
            </a:extLst>
          </p:cNvPr>
          <p:cNvSpPr txBox="1"/>
          <p:nvPr/>
        </p:nvSpPr>
        <p:spPr>
          <a:xfrm>
            <a:off x="6206836" y="95177"/>
            <a:ext cx="5883563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Jesus que curou o cego de Jericó (Mc 14.46-52), cura sim;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8436" name="Picture 4" descr="As lições que aprendemos na história da mulher do fluxo de sangue">
            <a:extLst>
              <a:ext uri="{FF2B5EF4-FFF2-40B4-BE49-F238E27FC236}">
                <a16:creationId xmlns:a16="http://schemas.microsoft.com/office/drawing/2014/main" xmlns="" id="{34AE523F-0A80-FF99-FF01-7F3D5FD00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4836"/>
            <a:ext cx="5985164" cy="509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1BBBB43-9227-373D-D4E9-2BE523C6ED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61" r="12716"/>
          <a:stretch/>
        </p:blipFill>
        <p:spPr>
          <a:xfrm>
            <a:off x="6249146" y="1172395"/>
            <a:ext cx="5841253" cy="559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2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2042121-F15F-F5B1-71ED-331D32072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462E3312-2A23-DDC2-948F-0C879EDFFE8D}"/>
              </a:ext>
            </a:extLst>
          </p:cNvPr>
          <p:cNvSpPr txBox="1"/>
          <p:nvPr/>
        </p:nvSpPr>
        <p:spPr>
          <a:xfrm>
            <a:off x="101601" y="95177"/>
            <a:ext cx="588356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Jesus que levantou a filha de Jairo (Mc 5.35-43), levanta qualquer ser humano de sua enfermidade.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04A65D4-5469-93DD-69AA-392A56E7E287}"/>
              </a:ext>
            </a:extLst>
          </p:cNvPr>
          <p:cNvSpPr txBox="1"/>
          <p:nvPr/>
        </p:nvSpPr>
        <p:spPr>
          <a:xfrm>
            <a:off x="6206836" y="95177"/>
            <a:ext cx="5883563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poder de Jesus, por intermédio do Espírito Santo, está presente na vida da Igreja de Cristo para curar toda e qualquer enfermidade.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9458" name="Picture 2" descr="A filha de Jairo volta a viver | Vida de Jesus">
            <a:extLst>
              <a:ext uri="{FF2B5EF4-FFF2-40B4-BE49-F238E27FC236}">
                <a16:creationId xmlns:a16="http://schemas.microsoft.com/office/drawing/2014/main" xmlns="" id="{55AEA712-0A5D-54AE-E203-D39A3B8C9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157279"/>
            <a:ext cx="5883563" cy="460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 Papel do Espírito Santo Na Vida do Crente • Central da Oração">
            <a:extLst>
              <a:ext uri="{FF2B5EF4-FFF2-40B4-BE49-F238E27FC236}">
                <a16:creationId xmlns:a16="http://schemas.microsoft.com/office/drawing/2014/main" xmlns="" id="{1C3C49E1-62EC-2A09-9718-53F0076F7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1" r="12114"/>
          <a:stretch/>
        </p:blipFill>
        <p:spPr bwMode="auto">
          <a:xfrm>
            <a:off x="6206836" y="2649722"/>
            <a:ext cx="5883563" cy="41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3. O que podemos fazer para receber a Cura Divina? Há 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92370"/>
            <a:ext cx="588356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Há alguns princípios bíblicos que devem acompanhar a vida de quem deseja experimentar a cura divina.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179128" y="92370"/>
            <a:ext cx="588356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 Palavra de Deus, vemos que é preciso crer que Jesus pode curar, é preciso confiar no poder de Jesus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7-12).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 descr="Luz do sol&#10;&#10;Descrição gerada automaticamente com confiança média">
            <a:extLst>
              <a:ext uri="{FF2B5EF4-FFF2-40B4-BE49-F238E27FC236}">
                <a16:creationId xmlns:a16="http://schemas.microsoft.com/office/drawing/2014/main" xmlns="" id="{67171EC7-533E-C411-0974-1CB164343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2154473"/>
            <a:ext cx="5879521" cy="4611157"/>
          </a:xfrm>
          <a:prstGeom prst="rect">
            <a:avLst/>
          </a:prstGeom>
        </p:spPr>
      </p:pic>
      <p:pic>
        <p:nvPicPr>
          <p:cNvPr id="8" name="Imagem 7" descr="Pessoa com a mão no rosto&#10;&#10;Descrição gerada automaticamente com confiança média">
            <a:extLst>
              <a:ext uri="{FF2B5EF4-FFF2-40B4-BE49-F238E27FC236}">
                <a16:creationId xmlns:a16="http://schemas.microsoft.com/office/drawing/2014/main" xmlns="" id="{5B2619D8-BF92-5AE8-77EC-2FCCA311D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084" y="2154473"/>
            <a:ext cx="5883565" cy="461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2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48ED351-FAB8-1CB5-783D-FEA298F9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0EFADE64-E49D-E22F-36BF-10F240F33C10}"/>
              </a:ext>
            </a:extLst>
          </p:cNvPr>
          <p:cNvSpPr txBox="1"/>
          <p:nvPr/>
        </p:nvSpPr>
        <p:spPr>
          <a:xfrm>
            <a:off x="120072" y="76710"/>
            <a:ext cx="11951856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Também aprendemos na Bíblia que devemos pedir aos líderes da igreja local que orem por nós, ungindo-nos com o azeite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5.14-16).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8C67845-A138-57BA-94AF-279CF596FC63}"/>
              </a:ext>
            </a:extLst>
          </p:cNvPr>
          <p:cNvSpPr txBox="1"/>
          <p:nvPr/>
        </p:nvSpPr>
        <p:spPr>
          <a:xfrm>
            <a:off x="120072" y="1750710"/>
            <a:ext cx="7703128" cy="501675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Está alguém entre vós doente? Chame os presbíteros da igreja, e orem sobre ele, ungindo-o com azeite em nome do Senhor; e a oração da fé salvará o doente, e o Senhor o levantará; e, se houver cometido pecados, ser-lhe-ão perdoados.</a:t>
            </a:r>
          </a:p>
          <a:p>
            <a:pPr lvl="0" algn="just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Confessai as vossas culpas uns aos outros e orai uns pelos outros, para que sareis; a oração feita por um justo pode muito em seus efeitos.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Tg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5.14-16</a:t>
            </a:r>
          </a:p>
        </p:txBody>
      </p:sp>
      <p:pic>
        <p:nvPicPr>
          <p:cNvPr id="3" name="Imagem 2" descr="Homem com a mão no rosto&#10;&#10;Descrição gerada automaticamente com confiança baixa">
            <a:extLst>
              <a:ext uri="{FF2B5EF4-FFF2-40B4-BE49-F238E27FC236}">
                <a16:creationId xmlns:a16="http://schemas.microsoft.com/office/drawing/2014/main" xmlns="" id="{3D110062-1FB1-8AEF-CD7B-144C6AD5F1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26" y="1750710"/>
            <a:ext cx="4165601" cy="503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4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C9A4C6F-80E8-499D-AC82-F0F46B22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2" r="11862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5255491" y="345815"/>
            <a:ext cx="6606252" cy="22814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deixemos de perseverar na fé e em oração, pois nem sempre o nosso tempo é o tempo de Deus (Lc 18.1-8).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Pessoa com a mão no rosto&#10;&#10;Descrição gerada automaticamente com confiança média">
            <a:extLst>
              <a:ext uri="{FF2B5EF4-FFF2-40B4-BE49-F238E27FC236}">
                <a16:creationId xmlns:a16="http://schemas.microsoft.com/office/drawing/2014/main" xmlns="" id="{60B8B07F-AF34-A4BE-C1B1-697591DA2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17" y="2673471"/>
            <a:ext cx="6019800" cy="4013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636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83134"/>
            <a:ext cx="6179130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Finalmente, não deixe de procurar auxílio médico, quer para tratamento, quer para confirmar a cura divina recebida;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6428509" y="83134"/>
            <a:ext cx="5634184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pois quer usando e abençoando os médicos, quer curando de maneira sobrenatural, Cristo cura sim.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2530" name="Picture 2" descr="Como fazer uma consulta médica de qualidade em 15 minutos? - Sanarmed">
            <a:extLst>
              <a:ext uri="{FF2B5EF4-FFF2-40B4-BE49-F238E27FC236}">
                <a16:creationId xmlns:a16="http://schemas.microsoft.com/office/drawing/2014/main" xmlns="" id="{F221778E-E32F-1BA9-0CD2-4423A07BD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86" y="2145237"/>
            <a:ext cx="6179130" cy="462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Uma imagem contendo pessoa, terno, homem, em pé&#10;&#10;Descrição gerada automaticamente">
            <a:extLst>
              <a:ext uri="{FF2B5EF4-FFF2-40B4-BE49-F238E27FC236}">
                <a16:creationId xmlns:a16="http://schemas.microsoft.com/office/drawing/2014/main" xmlns="" id="{238C38F0-9D4C-8B59-EF70-B3BEC2D04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905" y="2181963"/>
            <a:ext cx="1652159" cy="4676037"/>
          </a:xfrm>
          <a:prstGeom prst="rect">
            <a:avLst/>
          </a:prstGeom>
        </p:spPr>
      </p:pic>
      <p:pic>
        <p:nvPicPr>
          <p:cNvPr id="22532" name="Picture 4" descr="Milagres de Jesus: Significados e Contextos">
            <a:extLst>
              <a:ext uri="{FF2B5EF4-FFF2-40B4-BE49-F238E27FC236}">
                <a16:creationId xmlns:a16="http://schemas.microsoft.com/office/drawing/2014/main" xmlns="" id="{EFA30ED9-AA91-7ED7-A0FA-DF538FBEC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5" r="21967"/>
          <a:stretch/>
        </p:blipFill>
        <p:spPr bwMode="auto">
          <a:xfrm>
            <a:off x="6428509" y="2673127"/>
            <a:ext cx="3038335" cy="34731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7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43345"/>
            <a:ext cx="11168290" cy="573578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</a:rPr>
              <a:t>Nesta lição, estudamos que a Obra de Cristo no Calvário nos garante a Salvação e a Cura Divina. Pelo nome de Jesus, podemos orar uns pelos outros para que haja a experiência de cura divina. O nosso Senhor não mudou. Ele continua o mesmo. Por isso, devemos nos dirigir a Ele com humildade e fé perseverante, confiando que Ele é poderoso para sarar as enfermidades do seu povo. Jesus Cristo cura sim!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907134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O que a profecia de Isaías 53 apresenta?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1120597" y="3208460"/>
            <a:ext cx="97660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C55A11"/>
                </a:solidFill>
              </a:rPr>
              <a:t>A profecia bíblica de Isaías 53 apresenta o Senhor Jesus como o Messias, o Cristo de Deus que foi pregado na Cruz do Calvário para a nossa redenção (</a:t>
            </a:r>
            <a:r>
              <a:rPr lang="pt-BR" sz="3600" dirty="0" err="1">
                <a:solidFill>
                  <a:srgbClr val="C55A11"/>
                </a:solidFill>
              </a:rPr>
              <a:t>Is</a:t>
            </a:r>
            <a:r>
              <a:rPr lang="pt-BR" sz="3600" dirty="0">
                <a:solidFill>
                  <a:srgbClr val="C55A11"/>
                </a:solidFill>
              </a:rPr>
              <a:t> 53.1-3).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2" y="1291565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Como o evangelista Mateus se referiu ao episódio em que Jesus curou enfermos em Mateus 8?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8" y="3209821"/>
            <a:ext cx="1154114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O evangelista Mateus se referiu a esse episódio da seguinte forma: “para que se cumprisse o que fora dito pelo profeta Isaías, que diz: Ele tomou sobre si as nossas enfermidades e levou as nossas doenças”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Mt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8.17).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7" y="5778142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3" y="1049381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O que aconteceu como consequência do pecado do ser humano?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188997" y="3164566"/>
            <a:ext cx="98140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O pecado do ser humano fez com que as enfermidades surgissem, acompanhadas de dor, sofrimento e morte.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79309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000731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Cite uma das principais consequências do pecado e do advento das doenças.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3271494"/>
            <a:ext cx="102192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Uma das principais consequências do pecado, bem como do advento das doenças, foi a diminuição do tempo de vida do ser humano.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903572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Cite alguns princípios que devem acompanhar a nossa vida para experimentarmos a cura divina.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65082" y="2933232"/>
            <a:ext cx="100526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Confiar no poder Jesus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Mt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7-12); pedir aos líderes da igreja local que orem por nós, ungindo-nos com o azeite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Tg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5.14-16); perseverar na fé e em oração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Lc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18.1-8); não deixar de procurar auxílio médico, quer para tratamento quer para confirmar a cura divina recebida.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01" y="6191875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5B1415F-E4BC-51F1-216B-AEC25D6D7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491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653037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dirty="0">
                <a:latin typeface="+mn-lt"/>
              </a:rPr>
              <a:t>Na plataforma </a:t>
            </a:r>
            <a:r>
              <a:rPr lang="pt-BR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EBD EM FOCO </a:t>
            </a:r>
            <a:r>
              <a:rPr lang="pt-BR" sz="4000" b="1" dirty="0">
                <a:latin typeface="+mn-lt"/>
              </a:rPr>
              <a:t>você tem tudo que precisa para ministrar uma aula de excelência na EBD.</a:t>
            </a:r>
            <a:r>
              <a:rPr lang="pt-BR" sz="3600" b="1" dirty="0">
                <a:latin typeface="+mn-lt"/>
              </a:rPr>
              <a:t/>
            </a:r>
            <a:br>
              <a:rPr lang="pt-BR" sz="3600" b="1" dirty="0">
                <a:latin typeface="+mn-lt"/>
              </a:rPr>
            </a:br>
            <a:endParaRPr lang="pt-BR" sz="3600" b="1" dirty="0">
              <a:latin typeface="+mn-lt"/>
            </a:endParaRPr>
          </a:p>
        </p:txBody>
      </p:sp>
      <p:pic>
        <p:nvPicPr>
          <p:cNvPr id="11" name="Imagem 10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726321B1-87BD-4882-AE85-70D90F18BB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5" y="4305117"/>
            <a:ext cx="778565" cy="778565"/>
          </a:xfrm>
          <a:prstGeom prst="rect">
            <a:avLst/>
          </a:prstGeom>
          <a:noFill/>
        </p:spPr>
      </p:pic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556C32D-44DF-4899-9011-AA7DA15F2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97" y="5410199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h8gwPkgb7i_mcA6ix0YGEw&quot;,&quot;gi&quot;:&quot;baLuB68bWltfw5SejOjx7w&quot;,&quot;ti&quot;:&quot;characters&quot;,&quot;vs&quot;:{&quot;f&quot;:[833,810],&quot;i&quot;:{&quot;d&quot;:&quot;h8gwPkgb7i_mcA6ix0YGEw&quot;,&quot;p&quot;:true}}}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57184</TotalTime>
  <Words>2633</Words>
  <Application>Microsoft Office PowerPoint</Application>
  <PresentationFormat>Widescreen</PresentationFormat>
  <Paragraphs>150</Paragraphs>
  <Slides>59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8" baseType="lpstr">
      <vt:lpstr>Aptos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I) Explicar biblicamente as promessas da cura divina;    II) Compreender qual a origem e as consequências das doenças no mundo;   III) Conscientizar de que Cristo cura sim.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I – A PROMESSA BÍBLICA DA CURA DIVINA</vt:lpstr>
      <vt:lpstr>I. I – A PROMESSA BÍBLICA DA CURA DIVINA</vt:lpstr>
      <vt:lpstr>Apresentação do PowerPoint</vt:lpstr>
      <vt:lpstr>Apresentação do PowerPoint</vt:lpstr>
      <vt:lpstr>Apresentação do PowerPoint</vt:lpstr>
      <vt:lpstr> I. 2. O cumprimento profético no ministério de Jesus. </vt:lpstr>
      <vt:lpstr>Apresentação do PowerPoint</vt:lpstr>
      <vt:lpstr>Apresentação do PowerPoint</vt:lpstr>
      <vt:lpstr> I. 3. Os ministros são chamados a orar e ungir os enfermos. </vt:lpstr>
      <vt:lpstr>Apresentação do PowerPoint</vt:lpstr>
      <vt:lpstr>Apresentação do PowerPoint</vt:lpstr>
      <vt:lpstr>II – ORIGEM E CONSEQUÊNCIAS DAS DOENÇAS NO MUNDO</vt:lpstr>
      <vt:lpstr>II. 1. A origem das doenças no Éden. </vt:lpstr>
      <vt:lpstr>Apresentação do PowerPoint</vt:lpstr>
      <vt:lpstr>Apresentação do PowerPoint</vt:lpstr>
      <vt:lpstr>II. 2. A consequência do advento da doença. </vt:lpstr>
      <vt:lpstr>Apresentação do PowerPoint</vt:lpstr>
      <vt:lpstr>Apresentação do PowerPoint</vt:lpstr>
      <vt:lpstr>Apresentação do PowerPoint</vt:lpstr>
      <vt:lpstr>II. 3. A proliferação de doenças. </vt:lpstr>
      <vt:lpstr>Apresentação do PowerPoint</vt:lpstr>
      <vt:lpstr>Apresentação do PowerPoint</vt:lpstr>
      <vt:lpstr>Apresentação do PowerPoint</vt:lpstr>
      <vt:lpstr>Apresentação do PowerPoint</vt:lpstr>
      <vt:lpstr>III – JESUS CRISTO CURA SIM</vt:lpstr>
      <vt:lpstr>III. 1. A Cura Divina faz parte do Plano de Deus. </vt:lpstr>
      <vt:lpstr>Apresentação do PowerPoint</vt:lpstr>
      <vt:lpstr>Apresentação do PowerPoint</vt:lpstr>
      <vt:lpstr>III. 2. Jesus cura. </vt:lpstr>
      <vt:lpstr>Apresentação do PowerPoint</vt:lpstr>
      <vt:lpstr>Apresentação do PowerPoint</vt:lpstr>
      <vt:lpstr>Apresentação do PowerPoint</vt:lpstr>
      <vt:lpstr>III. 3. O que podemos fazer para receber a Cura Divina? Há </vt:lpstr>
      <vt:lpstr>Apresentação do PowerPoint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O que a profecia de Isaías 53 apresenta?</vt:lpstr>
      <vt:lpstr>2. Como o evangelista Mateus se referiu ao episódio em que Jesus curou enfermos em Mateus 8?</vt:lpstr>
      <vt:lpstr>3. O que aconteceu como consequência do pecado do ser humano?</vt:lpstr>
      <vt:lpstr>4. Cite uma das principais consequências do pecado e do advento das doenças.</vt:lpstr>
      <vt:lpstr>5. Cite alguns princípios que devem acompanhar a nossa vida para experimentarmos a cura divina.</vt:lpstr>
      <vt:lpstr>Apresentação do PowerPoint</vt:lpstr>
      <vt:lpstr>Na plataforma EBD EM FOCO você tem tudo que precisa para ministrar uma aula de excelência na EBD.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1390</cp:revision>
  <dcterms:created xsi:type="dcterms:W3CDTF">2021-12-07T17:21:42Z</dcterms:created>
  <dcterms:modified xsi:type="dcterms:W3CDTF">2024-11-05T10:43:25Z</dcterms:modified>
</cp:coreProperties>
</file>