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57" r:id="rId3"/>
    <p:sldId id="258" r:id="rId4"/>
    <p:sldId id="505" r:id="rId5"/>
    <p:sldId id="259" r:id="rId6"/>
    <p:sldId id="337" r:id="rId7"/>
    <p:sldId id="2985" r:id="rId8"/>
    <p:sldId id="2972" r:id="rId9"/>
    <p:sldId id="2973" r:id="rId10"/>
    <p:sldId id="506" r:id="rId11"/>
    <p:sldId id="2330" r:id="rId12"/>
    <p:sldId id="2873" r:id="rId13"/>
    <p:sldId id="265" r:id="rId14"/>
    <p:sldId id="484" r:id="rId15"/>
    <p:sldId id="2974" r:id="rId16"/>
    <p:sldId id="2943" r:id="rId17"/>
    <p:sldId id="2917" r:id="rId18"/>
    <p:sldId id="433" r:id="rId19"/>
    <p:sldId id="2914" r:id="rId20"/>
    <p:sldId id="2944" r:id="rId21"/>
    <p:sldId id="2960" r:id="rId22"/>
    <p:sldId id="2681" r:id="rId23"/>
    <p:sldId id="2975" r:id="rId24"/>
    <p:sldId id="2934" r:id="rId25"/>
    <p:sldId id="2961" r:id="rId26"/>
    <p:sldId id="2976" r:id="rId27"/>
    <p:sldId id="280" r:id="rId28"/>
    <p:sldId id="281" r:id="rId29"/>
    <p:sldId id="2977" r:id="rId30"/>
    <p:sldId id="2978" r:id="rId31"/>
    <p:sldId id="286" r:id="rId32"/>
    <p:sldId id="2964" r:id="rId33"/>
    <p:sldId id="2921" r:id="rId34"/>
    <p:sldId id="2795" r:id="rId35"/>
    <p:sldId id="2979" r:id="rId36"/>
    <p:sldId id="2980" r:id="rId37"/>
    <p:sldId id="2965" r:id="rId38"/>
    <p:sldId id="2846" r:id="rId39"/>
    <p:sldId id="2732" r:id="rId40"/>
    <p:sldId id="2529" r:id="rId41"/>
    <p:sldId id="2971" r:id="rId42"/>
    <p:sldId id="2966" r:id="rId43"/>
    <p:sldId id="2981" r:id="rId44"/>
    <p:sldId id="2982" r:id="rId45"/>
    <p:sldId id="2983" r:id="rId46"/>
    <p:sldId id="2531" r:id="rId47"/>
    <p:sldId id="2967" r:id="rId48"/>
    <p:sldId id="2984" r:id="rId49"/>
    <p:sldId id="2928" r:id="rId50"/>
    <p:sldId id="2970" r:id="rId51"/>
    <p:sldId id="2969" r:id="rId52"/>
    <p:sldId id="468" r:id="rId53"/>
    <p:sldId id="315" r:id="rId54"/>
    <p:sldId id="301" r:id="rId55"/>
    <p:sldId id="302" r:id="rId56"/>
    <p:sldId id="303" r:id="rId57"/>
    <p:sldId id="304" r:id="rId58"/>
    <p:sldId id="305" r:id="rId59"/>
    <p:sldId id="306" r:id="rId60"/>
    <p:sldId id="1797" r:id="rId61"/>
    <p:sldId id="307" r:id="rId6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id.stephaniesg@outlook.com" initials="i" lastIdx="11" clrIdx="0">
    <p:extLst>
      <p:ext uri="{19B8F6BF-5375-455C-9EA6-DF929625EA0E}">
        <p15:presenceInfo xmlns:p15="http://schemas.microsoft.com/office/powerpoint/2012/main" userId="12db7d669fc16d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ECECC2"/>
    <a:srgbClr val="004E9A"/>
    <a:srgbClr val="C55A11"/>
    <a:srgbClr val="4472C4"/>
    <a:srgbClr val="D1CCC9"/>
    <a:srgbClr val="E8E8E8"/>
    <a:srgbClr val="F48634"/>
    <a:srgbClr val="D9D9D9"/>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E455DB-205C-463A-91EE-EBF521DEA56B}" v="530" dt="2024-11-12T12:07:15.9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3923" autoAdjust="0"/>
  </p:normalViewPr>
  <p:slideViewPr>
    <p:cSldViewPr snapToGrid="0">
      <p:cViewPr varScale="1">
        <p:scale>
          <a:sx n="70" d="100"/>
          <a:sy n="70" d="100"/>
        </p:scale>
        <p:origin x="780" y="60"/>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erson Pinheiro" userId="c7a5b9113d4dffce" providerId="LiveId" clId="{B2E455DB-205C-463A-91EE-EBF521DEA56B}"/>
    <pc:docChg chg="undo custSel delSld modSld">
      <pc:chgData name="Erberson Pinheiro" userId="c7a5b9113d4dffce" providerId="LiveId" clId="{B2E455DB-205C-463A-91EE-EBF521DEA56B}" dt="2024-11-12T12:08:21.972" v="876" actId="1037"/>
      <pc:docMkLst>
        <pc:docMk/>
      </pc:docMkLst>
      <pc:sldChg chg="modSp mod setBg">
        <pc:chgData name="Erberson Pinheiro" userId="c7a5b9113d4dffce" providerId="LiveId" clId="{B2E455DB-205C-463A-91EE-EBF521DEA56B}" dt="2024-11-12T11:40:12.265" v="794" actId="1076"/>
        <pc:sldMkLst>
          <pc:docMk/>
          <pc:sldMk cId="1362688913" sldId="256"/>
        </pc:sldMkLst>
        <pc:spChg chg="mod">
          <ac:chgData name="Erberson Pinheiro" userId="c7a5b9113d4dffce" providerId="LiveId" clId="{B2E455DB-205C-463A-91EE-EBF521DEA56B}" dt="2024-11-12T11:40:12.265" v="794" actId="1076"/>
          <ac:spMkLst>
            <pc:docMk/>
            <pc:sldMk cId="1362688913" sldId="256"/>
            <ac:spMk id="5" creationId="{4B9D19D2-DB32-1882-7BE4-81665F58B9D5}"/>
          </ac:spMkLst>
        </pc:spChg>
      </pc:sldChg>
      <pc:sldChg chg="del">
        <pc:chgData name="Erberson Pinheiro" userId="c7a5b9113d4dffce" providerId="LiveId" clId="{B2E455DB-205C-463A-91EE-EBF521DEA56B}" dt="2024-11-11T03:31:17.554" v="4" actId="47"/>
        <pc:sldMkLst>
          <pc:docMk/>
          <pc:sldMk cId="3902904998" sldId="286"/>
        </pc:sldMkLst>
      </pc:sldChg>
      <pc:sldChg chg="modSp mod">
        <pc:chgData name="Erberson Pinheiro" userId="c7a5b9113d4dffce" providerId="LiveId" clId="{B2E455DB-205C-463A-91EE-EBF521DEA56B}" dt="2024-11-11T03:35:26.246" v="16" actId="403"/>
        <pc:sldMkLst>
          <pc:docMk/>
          <pc:sldMk cId="1256852298" sldId="337"/>
        </pc:sldMkLst>
        <pc:spChg chg="mod">
          <ac:chgData name="Erberson Pinheiro" userId="c7a5b9113d4dffce" providerId="LiveId" clId="{B2E455DB-205C-463A-91EE-EBF521DEA56B}" dt="2024-11-11T03:35:26.246" v="16" actId="403"/>
          <ac:spMkLst>
            <pc:docMk/>
            <pc:sldMk cId="1256852298" sldId="337"/>
            <ac:spMk id="3" creationId="{35FFB85D-2753-45AE-8626-90D0DBA2A257}"/>
          </ac:spMkLst>
        </pc:spChg>
      </pc:sldChg>
      <pc:sldChg chg="del">
        <pc:chgData name="Erberson Pinheiro" userId="c7a5b9113d4dffce" providerId="LiveId" clId="{B2E455DB-205C-463A-91EE-EBF521DEA56B}" dt="2024-11-11T03:31:17.554" v="4" actId="47"/>
        <pc:sldMkLst>
          <pc:docMk/>
          <pc:sldMk cId="3753914295" sldId="857"/>
        </pc:sldMkLst>
      </pc:sldChg>
      <pc:sldChg chg="addSp modSp del modAnim">
        <pc:chgData name="Erberson Pinheiro" userId="c7a5b9113d4dffce" providerId="LiveId" clId="{B2E455DB-205C-463A-91EE-EBF521DEA56B}" dt="2024-11-12T11:48:16.264" v="798"/>
        <pc:sldMkLst>
          <pc:docMk/>
          <pc:sldMk cId="591220520" sldId="2330"/>
        </pc:sldMkLst>
        <pc:spChg chg="mod">
          <ac:chgData name="Erberson Pinheiro" userId="c7a5b9113d4dffce" providerId="LiveId" clId="{B2E455DB-205C-463A-91EE-EBF521DEA56B}" dt="2024-11-11T20:47:29.982" v="82" actId="403"/>
          <ac:spMkLst>
            <pc:docMk/>
            <pc:sldMk cId="591220520" sldId="2330"/>
            <ac:spMk id="3" creationId="{29B88601-D8A7-B385-2004-3DD5E81D3FFC}"/>
          </ac:spMkLst>
        </pc:spChg>
        <pc:spChg chg="mod">
          <ac:chgData name="Erberson Pinheiro" userId="c7a5b9113d4dffce" providerId="LiveId" clId="{B2E455DB-205C-463A-91EE-EBF521DEA56B}" dt="2024-11-11T20:47:29.982" v="82" actId="403"/>
          <ac:spMkLst>
            <pc:docMk/>
            <pc:sldMk cId="591220520" sldId="2330"/>
            <ac:spMk id="4" creationId="{0356D94D-BA1E-9F1F-F1C6-DEF913926AAB}"/>
          </ac:spMkLst>
        </pc:spChg>
        <pc:picChg chg="add mod">
          <ac:chgData name="Erberson Pinheiro" userId="c7a5b9113d4dffce" providerId="LiveId" clId="{B2E455DB-205C-463A-91EE-EBF521DEA56B}" dt="2024-11-11T20:47:29.677" v="81" actId="14100"/>
          <ac:picMkLst>
            <pc:docMk/>
            <pc:sldMk cId="591220520" sldId="2330"/>
            <ac:picMk id="1026" creationId="{E9F0716F-E840-3F73-CD51-FAE4772AC73E}"/>
          </ac:picMkLst>
        </pc:picChg>
        <pc:picChg chg="add mod">
          <ac:chgData name="Erberson Pinheiro" userId="c7a5b9113d4dffce" providerId="LiveId" clId="{B2E455DB-205C-463A-91EE-EBF521DEA56B}" dt="2024-11-11T20:47:29.677" v="81" actId="14100"/>
          <ac:picMkLst>
            <pc:docMk/>
            <pc:sldMk cId="591220520" sldId="2330"/>
            <ac:picMk id="1028" creationId="{61D1963C-8AA2-8F9C-78DB-8A9B41759B67}"/>
          </ac:picMkLst>
        </pc:picChg>
      </pc:sldChg>
      <pc:sldChg chg="del">
        <pc:chgData name="Erberson Pinheiro" userId="c7a5b9113d4dffce" providerId="LiveId" clId="{B2E455DB-205C-463A-91EE-EBF521DEA56B}" dt="2024-11-11T03:30:42.778" v="3" actId="47"/>
        <pc:sldMkLst>
          <pc:docMk/>
          <pc:sldMk cId="715770226" sldId="2745"/>
        </pc:sldMkLst>
      </pc:sldChg>
      <pc:sldChg chg="addSp modSp del mod modAnim">
        <pc:chgData name="Erberson Pinheiro" userId="c7a5b9113d4dffce" providerId="LiveId" clId="{B2E455DB-205C-463A-91EE-EBF521DEA56B}" dt="2024-11-12T12:01:24.634" v="851"/>
        <pc:sldMkLst>
          <pc:docMk/>
          <pc:sldMk cId="399001210" sldId="2846"/>
        </pc:sldMkLst>
        <pc:spChg chg="mod">
          <ac:chgData name="Erberson Pinheiro" userId="c7a5b9113d4dffce" providerId="LiveId" clId="{B2E455DB-205C-463A-91EE-EBF521DEA56B}" dt="2024-11-12T02:18:02.383" v="515" actId="1035"/>
          <ac:spMkLst>
            <pc:docMk/>
            <pc:sldMk cId="399001210" sldId="2846"/>
            <ac:spMk id="2" creationId="{B4029CB6-3751-E546-D411-A8DFCB7E62E8}"/>
          </ac:spMkLst>
        </pc:spChg>
        <pc:picChg chg="add mod modCrop">
          <ac:chgData name="Erberson Pinheiro" userId="c7a5b9113d4dffce" providerId="LiveId" clId="{B2E455DB-205C-463A-91EE-EBF521DEA56B}" dt="2024-11-12T02:31:50.109" v="527" actId="14100"/>
          <ac:picMkLst>
            <pc:docMk/>
            <pc:sldMk cId="399001210" sldId="2846"/>
            <ac:picMk id="3" creationId="{AB81BA75-35B9-0B56-0E1B-3D13F2836646}"/>
          </ac:picMkLst>
        </pc:picChg>
        <pc:picChg chg="add mod">
          <ac:chgData name="Erberson Pinheiro" userId="c7a5b9113d4dffce" providerId="LiveId" clId="{B2E455DB-205C-463A-91EE-EBF521DEA56B}" dt="2024-11-12T02:31:21.925" v="520" actId="14100"/>
          <ac:picMkLst>
            <pc:docMk/>
            <pc:sldMk cId="399001210" sldId="2846"/>
            <ac:picMk id="14338" creationId="{B4021420-C1C2-C878-1542-526E39CA939F}"/>
          </ac:picMkLst>
        </pc:picChg>
      </pc:sldChg>
      <pc:sldChg chg="del">
        <pc:chgData name="Erberson Pinheiro" userId="c7a5b9113d4dffce" providerId="LiveId" clId="{B2E455DB-205C-463A-91EE-EBF521DEA56B}" dt="2024-11-11T03:32:51.027" v="6" actId="47"/>
        <pc:sldMkLst>
          <pc:docMk/>
          <pc:sldMk cId="397023633" sldId="2868"/>
        </pc:sldMkLst>
      </pc:sldChg>
      <pc:sldChg chg="addSp modSp del mod modAnim">
        <pc:chgData name="Erberson Pinheiro" userId="c7a5b9113d4dffce" providerId="LiveId" clId="{B2E455DB-205C-463A-91EE-EBF521DEA56B}" dt="2024-11-12T11:48:30.798" v="801"/>
        <pc:sldMkLst>
          <pc:docMk/>
          <pc:sldMk cId="3139843070" sldId="2873"/>
        </pc:sldMkLst>
        <pc:picChg chg="add mod">
          <ac:chgData name="Erberson Pinheiro" userId="c7a5b9113d4dffce" providerId="LiveId" clId="{B2E455DB-205C-463A-91EE-EBF521DEA56B}" dt="2024-11-11T20:44:38.182" v="67" actId="14100"/>
          <ac:picMkLst>
            <pc:docMk/>
            <pc:sldMk cId="3139843070" sldId="2873"/>
            <ac:picMk id="2" creationId="{AD681CCA-A1FE-A0A3-739C-EC8C2F2E7A7D}"/>
          </ac:picMkLst>
        </pc:picChg>
        <pc:picChg chg="add mod">
          <ac:chgData name="Erberson Pinheiro" userId="c7a5b9113d4dffce" providerId="LiveId" clId="{B2E455DB-205C-463A-91EE-EBF521DEA56B}" dt="2024-11-11T20:44:12.117" v="64" actId="14100"/>
          <ac:picMkLst>
            <pc:docMk/>
            <pc:sldMk cId="3139843070" sldId="2873"/>
            <ac:picMk id="2050" creationId="{CBB3BEC7-CB83-F586-1816-7C762774BBD6}"/>
          </ac:picMkLst>
        </pc:picChg>
      </pc:sldChg>
      <pc:sldChg chg="addSp delSp modSp del mod delAnim modAnim">
        <pc:chgData name="Erberson Pinheiro" userId="c7a5b9113d4dffce" providerId="LiveId" clId="{B2E455DB-205C-463A-91EE-EBF521DEA56B}" dt="2024-11-12T11:50:03.852" v="810"/>
        <pc:sldMkLst>
          <pc:docMk/>
          <pc:sldMk cId="368541496" sldId="2914"/>
        </pc:sldMkLst>
        <pc:spChg chg="del">
          <ac:chgData name="Erberson Pinheiro" userId="c7a5b9113d4dffce" providerId="LiveId" clId="{B2E455DB-205C-463A-91EE-EBF521DEA56B}" dt="2024-11-11T21:59:53.827" v="180" actId="478"/>
          <ac:spMkLst>
            <pc:docMk/>
            <pc:sldMk cId="368541496" sldId="2914"/>
            <ac:spMk id="3" creationId="{227196D9-9531-2C71-8715-8830A0E1E69E}"/>
          </ac:spMkLst>
        </pc:spChg>
        <pc:picChg chg="add mod">
          <ac:chgData name="Erberson Pinheiro" userId="c7a5b9113d4dffce" providerId="LiveId" clId="{B2E455DB-205C-463A-91EE-EBF521DEA56B}" dt="2024-11-11T22:00:15.173" v="187" actId="14100"/>
          <ac:picMkLst>
            <pc:docMk/>
            <pc:sldMk cId="368541496" sldId="2914"/>
            <ac:picMk id="4" creationId="{F2EE057C-0C42-13FA-E453-EBF05D34B947}"/>
          </ac:picMkLst>
        </pc:picChg>
        <pc:picChg chg="add mod">
          <ac:chgData name="Erberson Pinheiro" userId="c7a5b9113d4dffce" providerId="LiveId" clId="{B2E455DB-205C-463A-91EE-EBF521DEA56B}" dt="2024-11-11T22:07:47.957" v="191" actId="14100"/>
          <ac:picMkLst>
            <pc:docMk/>
            <pc:sldMk cId="368541496" sldId="2914"/>
            <ac:picMk id="5122" creationId="{BD5DB231-986D-BEB2-FFDB-C6C4D71DF3A9}"/>
          </ac:picMkLst>
        </pc:picChg>
      </pc:sldChg>
      <pc:sldChg chg="addSp modSp del modAnim">
        <pc:chgData name="Erberson Pinheiro" userId="c7a5b9113d4dffce" providerId="LiveId" clId="{B2E455DB-205C-463A-91EE-EBF521DEA56B}" dt="2024-11-12T12:07:02.922" v="873"/>
        <pc:sldMkLst>
          <pc:docMk/>
          <pc:sldMk cId="1726852888" sldId="2917"/>
        </pc:sldMkLst>
        <pc:picChg chg="add mod">
          <ac:chgData name="Erberson Pinheiro" userId="c7a5b9113d4dffce" providerId="LiveId" clId="{B2E455DB-205C-463A-91EE-EBF521DEA56B}" dt="2024-11-12T11:09:25.643" v="633" actId="1440"/>
          <ac:picMkLst>
            <pc:docMk/>
            <pc:sldMk cId="1726852888" sldId="2917"/>
            <ac:picMk id="1026" creationId="{05F97E6E-D7FF-D166-23B6-E20715DCCBAE}"/>
          </ac:picMkLst>
        </pc:picChg>
      </pc:sldChg>
      <pc:sldChg chg="addSp delSp modSp del mod delAnim modAnim">
        <pc:chgData name="Erberson Pinheiro" userId="c7a5b9113d4dffce" providerId="LiveId" clId="{B2E455DB-205C-463A-91EE-EBF521DEA56B}" dt="2024-11-12T11:59:42.725" v="841"/>
        <pc:sldMkLst>
          <pc:docMk/>
          <pc:sldMk cId="1410661970" sldId="2921"/>
        </pc:sldMkLst>
        <pc:spChg chg="add del mod">
          <ac:chgData name="Erberson Pinheiro" userId="c7a5b9113d4dffce" providerId="LiveId" clId="{B2E455DB-205C-463A-91EE-EBF521DEA56B}" dt="2024-11-12T01:58:31.173" v="471" actId="478"/>
          <ac:spMkLst>
            <pc:docMk/>
            <pc:sldMk cId="1410661970" sldId="2921"/>
            <ac:spMk id="2" creationId="{20A6D824-7C9D-DB8E-8E16-DF2F1EEDF94E}"/>
          </ac:spMkLst>
        </pc:spChg>
        <pc:spChg chg="mod">
          <ac:chgData name="Erberson Pinheiro" userId="c7a5b9113d4dffce" providerId="LiveId" clId="{B2E455DB-205C-463A-91EE-EBF521DEA56B}" dt="2024-11-12T01:58:18.215" v="470" actId="1035"/>
          <ac:spMkLst>
            <pc:docMk/>
            <pc:sldMk cId="1410661970" sldId="2921"/>
            <ac:spMk id="3" creationId="{EBBA175C-8CD4-EF53-326C-A372793DCCFA}"/>
          </ac:spMkLst>
        </pc:spChg>
        <pc:picChg chg="add del mod">
          <ac:chgData name="Erberson Pinheiro" userId="c7a5b9113d4dffce" providerId="LiveId" clId="{B2E455DB-205C-463A-91EE-EBF521DEA56B}" dt="2024-11-12T01:59:14.848" v="473" actId="478"/>
          <ac:picMkLst>
            <pc:docMk/>
            <pc:sldMk cId="1410661970" sldId="2921"/>
            <ac:picMk id="4" creationId="{1F039A61-9D7E-3FA7-34D0-9644398C4CEC}"/>
          </ac:picMkLst>
        </pc:picChg>
        <pc:picChg chg="add mod">
          <ac:chgData name="Erberson Pinheiro" userId="c7a5b9113d4dffce" providerId="LiveId" clId="{B2E455DB-205C-463A-91EE-EBF521DEA56B}" dt="2024-11-12T02:01:38.516" v="479" actId="14100"/>
          <ac:picMkLst>
            <pc:docMk/>
            <pc:sldMk cId="1410661970" sldId="2921"/>
            <ac:picMk id="6" creationId="{70FAE54F-BEB5-40F6-6A59-2033D4161B5A}"/>
          </ac:picMkLst>
        </pc:picChg>
      </pc:sldChg>
      <pc:sldChg chg="del">
        <pc:chgData name="Erberson Pinheiro" userId="c7a5b9113d4dffce" providerId="LiveId" clId="{B2E455DB-205C-463A-91EE-EBF521DEA56B}" dt="2024-11-11T03:31:17.554" v="4" actId="47"/>
        <pc:sldMkLst>
          <pc:docMk/>
          <pc:sldMk cId="2290913870" sldId="2922"/>
        </pc:sldMkLst>
      </pc:sldChg>
      <pc:sldChg chg="addSp delSp modSp del mod modAnim">
        <pc:chgData name="Erberson Pinheiro" userId="c7a5b9113d4dffce" providerId="LiveId" clId="{B2E455DB-205C-463A-91EE-EBF521DEA56B}" dt="2024-11-12T11:54:35.431" v="822"/>
        <pc:sldMkLst>
          <pc:docMk/>
          <pc:sldMk cId="2730406095" sldId="2934"/>
        </pc:sldMkLst>
        <pc:spChg chg="add mod">
          <ac:chgData name="Erberson Pinheiro" userId="c7a5b9113d4dffce" providerId="LiveId" clId="{B2E455DB-205C-463A-91EE-EBF521DEA56B}" dt="2024-11-11T22:32:06.105" v="305" actId="207"/>
          <ac:spMkLst>
            <pc:docMk/>
            <pc:sldMk cId="2730406095" sldId="2934"/>
            <ac:spMk id="2" creationId="{5576587B-8A02-CAED-4158-65B89F8025AA}"/>
          </ac:spMkLst>
        </pc:spChg>
        <pc:spChg chg="add">
          <ac:chgData name="Erberson Pinheiro" userId="c7a5b9113d4dffce" providerId="LiveId" clId="{B2E455DB-205C-463A-91EE-EBF521DEA56B}" dt="2024-11-11T22:35:37.367" v="306"/>
          <ac:spMkLst>
            <pc:docMk/>
            <pc:sldMk cId="2730406095" sldId="2934"/>
            <ac:spMk id="3" creationId="{ABDC2983-F73F-72F1-F266-F92BB3F7D0AE}"/>
          </ac:spMkLst>
        </pc:spChg>
        <pc:picChg chg="add mod">
          <ac:chgData name="Erberson Pinheiro" userId="c7a5b9113d4dffce" providerId="LiveId" clId="{B2E455DB-205C-463A-91EE-EBF521DEA56B}" dt="2024-11-11T22:36:15.034" v="311" actId="14100"/>
          <ac:picMkLst>
            <pc:docMk/>
            <pc:sldMk cId="2730406095" sldId="2934"/>
            <ac:picMk id="5" creationId="{828356E4-1685-7FE8-ED10-115B4DE645FD}"/>
          </ac:picMkLst>
        </pc:picChg>
        <pc:picChg chg="add del mod">
          <ac:chgData name="Erberson Pinheiro" userId="c7a5b9113d4dffce" providerId="LiveId" clId="{B2E455DB-205C-463A-91EE-EBF521DEA56B}" dt="2024-11-11T22:31:09.265" v="297" actId="478"/>
          <ac:picMkLst>
            <pc:docMk/>
            <pc:sldMk cId="2730406095" sldId="2934"/>
            <ac:picMk id="6146" creationId="{E5BBBB54-E6D4-718B-67C4-EF9D40E7BA8C}"/>
          </ac:picMkLst>
        </pc:picChg>
        <pc:picChg chg="add mod">
          <ac:chgData name="Erberson Pinheiro" userId="c7a5b9113d4dffce" providerId="LiveId" clId="{B2E455DB-205C-463A-91EE-EBF521DEA56B}" dt="2024-11-11T22:31:38.227" v="301" actId="14100"/>
          <ac:picMkLst>
            <pc:docMk/>
            <pc:sldMk cId="2730406095" sldId="2934"/>
            <ac:picMk id="6148" creationId="{63DD4EBC-5D44-274D-371A-5EE44AC26890}"/>
          </ac:picMkLst>
        </pc:picChg>
      </pc:sldChg>
      <pc:sldChg chg="addSp modSp del mod modAnim">
        <pc:chgData name="Erberson Pinheiro" userId="c7a5b9113d4dffce" providerId="LiveId" clId="{B2E455DB-205C-463A-91EE-EBF521DEA56B}" dt="2024-11-12T11:48:58.438" v="804"/>
        <pc:sldMkLst>
          <pc:docMk/>
          <pc:sldMk cId="1538719009" sldId="2943"/>
        </pc:sldMkLst>
        <pc:spChg chg="mod">
          <ac:chgData name="Erberson Pinheiro" userId="c7a5b9113d4dffce" providerId="LiveId" clId="{B2E455DB-205C-463A-91EE-EBF521DEA56B}" dt="2024-11-11T20:52:39.160" v="123" actId="1036"/>
          <ac:spMkLst>
            <pc:docMk/>
            <pc:sldMk cId="1538719009" sldId="2943"/>
            <ac:spMk id="3" creationId="{227196D9-9531-2C71-8715-8830A0E1E69E}"/>
          </ac:spMkLst>
        </pc:spChg>
        <pc:picChg chg="add mod">
          <ac:chgData name="Erberson Pinheiro" userId="c7a5b9113d4dffce" providerId="LiveId" clId="{B2E455DB-205C-463A-91EE-EBF521DEA56B}" dt="2024-11-11T20:57:34.154" v="134" actId="14100"/>
          <ac:picMkLst>
            <pc:docMk/>
            <pc:sldMk cId="1538719009" sldId="2943"/>
            <ac:picMk id="4098" creationId="{C769C184-BCD5-A661-ECE9-DFDA2C898027}"/>
          </ac:picMkLst>
        </pc:picChg>
      </pc:sldChg>
      <pc:sldChg chg="addSp modSp del mod modAnim">
        <pc:chgData name="Erberson Pinheiro" userId="c7a5b9113d4dffce" providerId="LiveId" clId="{B2E455DB-205C-463A-91EE-EBF521DEA56B}" dt="2024-11-12T11:52:47.146" v="813"/>
        <pc:sldMkLst>
          <pc:docMk/>
          <pc:sldMk cId="119579303" sldId="2944"/>
        </pc:sldMkLst>
        <pc:spChg chg="mod">
          <ac:chgData name="Erberson Pinheiro" userId="c7a5b9113d4dffce" providerId="LiveId" clId="{B2E455DB-205C-463A-91EE-EBF521DEA56B}" dt="2024-11-11T21:58:22.308" v="146" actId="14100"/>
          <ac:spMkLst>
            <pc:docMk/>
            <pc:sldMk cId="119579303" sldId="2944"/>
            <ac:spMk id="2" creationId="{A5EFC78F-AA55-327C-2F61-4E8758CB5F64}"/>
          </ac:spMkLst>
        </pc:spChg>
        <pc:spChg chg="mod">
          <ac:chgData name="Erberson Pinheiro" userId="c7a5b9113d4dffce" providerId="LiveId" clId="{B2E455DB-205C-463A-91EE-EBF521DEA56B}" dt="2024-11-11T21:59:24.818" v="178" actId="1038"/>
          <ac:spMkLst>
            <pc:docMk/>
            <pc:sldMk cId="119579303" sldId="2944"/>
            <ac:spMk id="4" creationId="{735136DB-5569-42EA-BAC6-89D39D7FCB08}"/>
          </ac:spMkLst>
        </pc:spChg>
        <pc:spChg chg="mod">
          <ac:chgData name="Erberson Pinheiro" userId="c7a5b9113d4dffce" providerId="LiveId" clId="{B2E455DB-205C-463A-91EE-EBF521DEA56B}" dt="2024-11-11T21:59:32.835" v="179" actId="14100"/>
          <ac:spMkLst>
            <pc:docMk/>
            <pc:sldMk cId="119579303" sldId="2944"/>
            <ac:spMk id="6" creationId="{D6C1845A-48DA-C339-C0D8-B5C00143DFE7}"/>
          </ac:spMkLst>
        </pc:spChg>
        <pc:spChg chg="mod">
          <ac:chgData name="Erberson Pinheiro" userId="c7a5b9113d4dffce" providerId="LiveId" clId="{B2E455DB-205C-463A-91EE-EBF521DEA56B}" dt="2024-11-11T21:59:32.835" v="179" actId="14100"/>
          <ac:spMkLst>
            <pc:docMk/>
            <pc:sldMk cId="119579303" sldId="2944"/>
            <ac:spMk id="7" creationId="{5EF968C8-4037-1169-8562-F7B71D153ACC}"/>
          </ac:spMkLst>
        </pc:spChg>
        <pc:picChg chg="add mod">
          <ac:chgData name="Erberson Pinheiro" userId="c7a5b9113d4dffce" providerId="LiveId" clId="{B2E455DB-205C-463A-91EE-EBF521DEA56B}" dt="2024-11-11T21:59:32.835" v="179" actId="14100"/>
          <ac:picMkLst>
            <pc:docMk/>
            <pc:sldMk cId="119579303" sldId="2944"/>
            <ac:picMk id="5" creationId="{6A7E8223-08EF-22AA-1939-A7D0A990A303}"/>
          </ac:picMkLst>
        </pc:picChg>
      </pc:sldChg>
      <pc:sldChg chg="del">
        <pc:chgData name="Erberson Pinheiro" userId="c7a5b9113d4dffce" providerId="LiveId" clId="{B2E455DB-205C-463A-91EE-EBF521DEA56B}" dt="2024-11-11T03:30:42.778" v="3" actId="47"/>
        <pc:sldMkLst>
          <pc:docMk/>
          <pc:sldMk cId="3301738037" sldId="2945"/>
        </pc:sldMkLst>
      </pc:sldChg>
      <pc:sldChg chg="del">
        <pc:chgData name="Erberson Pinheiro" userId="c7a5b9113d4dffce" providerId="LiveId" clId="{B2E455DB-205C-463A-91EE-EBF521DEA56B}" dt="2024-11-11T03:31:17.554" v="4" actId="47"/>
        <pc:sldMkLst>
          <pc:docMk/>
          <pc:sldMk cId="3304442257" sldId="2947"/>
        </pc:sldMkLst>
      </pc:sldChg>
      <pc:sldChg chg="del">
        <pc:chgData name="Erberson Pinheiro" userId="c7a5b9113d4dffce" providerId="LiveId" clId="{B2E455DB-205C-463A-91EE-EBF521DEA56B}" dt="2024-11-11T03:33:22.879" v="7" actId="47"/>
        <pc:sldMkLst>
          <pc:docMk/>
          <pc:sldMk cId="3837229190" sldId="2953"/>
        </pc:sldMkLst>
      </pc:sldChg>
      <pc:sldChg chg="del">
        <pc:chgData name="Erberson Pinheiro" userId="c7a5b9113d4dffce" providerId="LiveId" clId="{B2E455DB-205C-463A-91EE-EBF521DEA56B}" dt="2024-11-11T03:33:22.879" v="7" actId="47"/>
        <pc:sldMkLst>
          <pc:docMk/>
          <pc:sldMk cId="1090148458" sldId="2955"/>
        </pc:sldMkLst>
      </pc:sldChg>
      <pc:sldChg chg="addSp delSp modSp del mod modAnim">
        <pc:chgData name="Erberson Pinheiro" userId="c7a5b9113d4dffce" providerId="LiveId" clId="{B2E455DB-205C-463A-91EE-EBF521DEA56B}" dt="2024-11-12T12:08:21.972" v="876" actId="1037"/>
        <pc:sldMkLst>
          <pc:docMk/>
          <pc:sldMk cId="2737283504" sldId="2960"/>
        </pc:sldMkLst>
        <pc:spChg chg="mod">
          <ac:chgData name="Erberson Pinheiro" userId="c7a5b9113d4dffce" providerId="LiveId" clId="{B2E455DB-205C-463A-91EE-EBF521DEA56B}" dt="2024-11-11T22:19:39.995" v="226" actId="113"/>
          <ac:spMkLst>
            <pc:docMk/>
            <pc:sldMk cId="2737283504" sldId="2960"/>
            <ac:spMk id="3" creationId="{227196D9-9531-2C71-8715-8830A0E1E69E}"/>
          </ac:spMkLst>
        </pc:spChg>
        <pc:spChg chg="mod">
          <ac:chgData name="Erberson Pinheiro" userId="c7a5b9113d4dffce" providerId="LiveId" clId="{B2E455DB-205C-463A-91EE-EBF521DEA56B}" dt="2024-11-11T22:19:33.809" v="225" actId="14100"/>
          <ac:spMkLst>
            <pc:docMk/>
            <pc:sldMk cId="2737283504" sldId="2960"/>
            <ac:spMk id="7" creationId="{5EF968C8-4037-1169-8562-F7B71D153ACC}"/>
          </ac:spMkLst>
        </pc:spChg>
        <pc:picChg chg="add mod">
          <ac:chgData name="Erberson Pinheiro" userId="c7a5b9113d4dffce" providerId="LiveId" clId="{B2E455DB-205C-463A-91EE-EBF521DEA56B}" dt="2024-11-12T12:08:21.972" v="876" actId="1037"/>
          <ac:picMkLst>
            <pc:docMk/>
            <pc:sldMk cId="2737283504" sldId="2960"/>
            <ac:picMk id="4" creationId="{5DD9BBBF-8835-1AED-8CEA-97420F1FB9F9}"/>
          </ac:picMkLst>
        </pc:picChg>
        <pc:picChg chg="add del mod">
          <ac:chgData name="Erberson Pinheiro" userId="c7a5b9113d4dffce" providerId="LiveId" clId="{B2E455DB-205C-463A-91EE-EBF521DEA56B}" dt="2024-11-11T22:17:05.758" v="205" actId="478"/>
          <ac:picMkLst>
            <pc:docMk/>
            <pc:sldMk cId="2737283504" sldId="2960"/>
            <ac:picMk id="8" creationId="{A683651A-7D4E-1C9F-0AE2-C20D0D73C8DA}"/>
          </ac:picMkLst>
        </pc:picChg>
        <pc:picChg chg="add mod">
          <ac:chgData name="Erberson Pinheiro" userId="c7a5b9113d4dffce" providerId="LiveId" clId="{B2E455DB-205C-463A-91EE-EBF521DEA56B}" dt="2024-11-11T22:18:38.947" v="214" actId="14100"/>
          <ac:picMkLst>
            <pc:docMk/>
            <pc:sldMk cId="2737283504" sldId="2960"/>
            <ac:picMk id="9" creationId="{58303A42-8BB1-1585-AD59-C2B541A004AE}"/>
          </ac:picMkLst>
        </pc:picChg>
        <pc:picChg chg="add mod">
          <ac:chgData name="Erberson Pinheiro" userId="c7a5b9113d4dffce" providerId="LiveId" clId="{B2E455DB-205C-463A-91EE-EBF521DEA56B}" dt="2024-11-11T22:21:05.969" v="231" actId="14100"/>
          <ac:picMkLst>
            <pc:docMk/>
            <pc:sldMk cId="2737283504" sldId="2960"/>
            <ac:picMk id="10" creationId="{C8FB3FF7-95CF-AE48-6109-5D6A65A92C9E}"/>
          </ac:picMkLst>
        </pc:picChg>
        <pc:picChg chg="add mod">
          <ac:chgData name="Erberson Pinheiro" userId="c7a5b9113d4dffce" providerId="LiveId" clId="{B2E455DB-205C-463A-91EE-EBF521DEA56B}" dt="2024-11-11T22:21:37.640" v="240" actId="14100"/>
          <ac:picMkLst>
            <pc:docMk/>
            <pc:sldMk cId="2737283504" sldId="2960"/>
            <ac:picMk id="12" creationId="{6BEC7F00-A540-2D7C-0E16-949573616641}"/>
          </ac:picMkLst>
        </pc:picChg>
      </pc:sldChg>
      <pc:sldChg chg="addSp modSp del mod modAnim">
        <pc:chgData name="Erberson Pinheiro" userId="c7a5b9113d4dffce" providerId="LiveId" clId="{B2E455DB-205C-463A-91EE-EBF521DEA56B}" dt="2024-11-12T11:55:32.051" v="827"/>
        <pc:sldMkLst>
          <pc:docMk/>
          <pc:sldMk cId="1979229168" sldId="2961"/>
        </pc:sldMkLst>
        <pc:picChg chg="add mod">
          <ac:chgData name="Erberson Pinheiro" userId="c7a5b9113d4dffce" providerId="LiveId" clId="{B2E455DB-205C-463A-91EE-EBF521DEA56B}" dt="2024-11-11T23:13:45.278" v="334" actId="14100"/>
          <ac:picMkLst>
            <pc:docMk/>
            <pc:sldMk cId="1979229168" sldId="2961"/>
            <ac:picMk id="3" creationId="{477AB629-F703-5530-FBCD-972755CACEA3}"/>
          </ac:picMkLst>
        </pc:picChg>
        <pc:picChg chg="add mod">
          <ac:chgData name="Erberson Pinheiro" userId="c7a5b9113d4dffce" providerId="LiveId" clId="{B2E455DB-205C-463A-91EE-EBF521DEA56B}" dt="2024-11-11T23:08:48.003" v="316" actId="14100"/>
          <ac:picMkLst>
            <pc:docMk/>
            <pc:sldMk cId="1979229168" sldId="2961"/>
            <ac:picMk id="8194" creationId="{73A60BEF-4959-73FD-E496-502793EC4ED9}"/>
          </ac:picMkLst>
        </pc:picChg>
        <pc:picChg chg="add mod">
          <ac:chgData name="Erberson Pinheiro" userId="c7a5b9113d4dffce" providerId="LiveId" clId="{B2E455DB-205C-463A-91EE-EBF521DEA56B}" dt="2024-11-11T23:13:42.434" v="333" actId="14100"/>
          <ac:picMkLst>
            <pc:docMk/>
            <pc:sldMk cId="1979229168" sldId="2961"/>
            <ac:picMk id="8196" creationId="{B6E68F1F-A92F-ECDC-F31F-9B17363034A2}"/>
          </ac:picMkLst>
        </pc:picChg>
      </pc:sldChg>
      <pc:sldChg chg="del">
        <pc:chgData name="Erberson Pinheiro" userId="c7a5b9113d4dffce" providerId="LiveId" clId="{B2E455DB-205C-463A-91EE-EBF521DEA56B}" dt="2024-11-11T03:30:42.778" v="3" actId="47"/>
        <pc:sldMkLst>
          <pc:docMk/>
          <pc:sldMk cId="2321543682" sldId="2963"/>
        </pc:sldMkLst>
      </pc:sldChg>
      <pc:sldChg chg="modSp del">
        <pc:chgData name="Erberson Pinheiro" userId="c7a5b9113d4dffce" providerId="LiveId" clId="{B2E455DB-205C-463A-91EE-EBF521DEA56B}" dt="2024-11-12T01:51:19.806" v="449" actId="14826"/>
        <pc:sldMkLst>
          <pc:docMk/>
          <pc:sldMk cId="3963842188" sldId="2964"/>
        </pc:sldMkLst>
        <pc:picChg chg="mod">
          <ac:chgData name="Erberson Pinheiro" userId="c7a5b9113d4dffce" providerId="LiveId" clId="{B2E455DB-205C-463A-91EE-EBF521DEA56B}" dt="2024-11-12T01:51:19.806" v="449" actId="14826"/>
          <ac:picMkLst>
            <pc:docMk/>
            <pc:sldMk cId="3963842188" sldId="2964"/>
            <ac:picMk id="11" creationId="{0C9A4C6F-80E8-499D-AC82-F0F46B223C0A}"/>
          </ac:picMkLst>
        </pc:picChg>
      </pc:sldChg>
      <pc:sldChg chg="addSp modSp del mod modAnim">
        <pc:chgData name="Erberson Pinheiro" userId="c7a5b9113d4dffce" providerId="LiveId" clId="{B2E455DB-205C-463A-91EE-EBF521DEA56B}" dt="2024-11-12T12:01:14.932" v="849"/>
        <pc:sldMkLst>
          <pc:docMk/>
          <pc:sldMk cId="1922480348" sldId="2965"/>
        </pc:sldMkLst>
        <pc:picChg chg="add mod">
          <ac:chgData name="Erberson Pinheiro" userId="c7a5b9113d4dffce" providerId="LiveId" clId="{B2E455DB-205C-463A-91EE-EBF521DEA56B}" dt="2024-11-12T02:17:50.011" v="514" actId="14100"/>
          <ac:picMkLst>
            <pc:docMk/>
            <pc:sldMk cId="1922480348" sldId="2965"/>
            <ac:picMk id="4" creationId="{9BA8DFED-FD4C-E899-9704-BF3F6BEF1EA6}"/>
          </ac:picMkLst>
        </pc:picChg>
        <pc:picChg chg="add mod">
          <ac:chgData name="Erberson Pinheiro" userId="c7a5b9113d4dffce" providerId="LiveId" clId="{B2E455DB-205C-463A-91EE-EBF521DEA56B}" dt="2024-11-12T02:09:28.197" v="506" actId="14100"/>
          <ac:picMkLst>
            <pc:docMk/>
            <pc:sldMk cId="1922480348" sldId="2965"/>
            <ac:picMk id="13314" creationId="{CED3D603-E5FC-058F-78FC-5120FEAFB283}"/>
          </ac:picMkLst>
        </pc:picChg>
      </pc:sldChg>
      <pc:sldChg chg="modSp del mod">
        <pc:chgData name="Erberson Pinheiro" userId="c7a5b9113d4dffce" providerId="LiveId" clId="{B2E455DB-205C-463A-91EE-EBF521DEA56B}" dt="2024-11-12T11:16:30.183" v="649" actId="255"/>
        <pc:sldMkLst>
          <pc:docMk/>
          <pc:sldMk cId="3788880595" sldId="2966"/>
        </pc:sldMkLst>
        <pc:spChg chg="mod">
          <ac:chgData name="Erberson Pinheiro" userId="c7a5b9113d4dffce" providerId="LiveId" clId="{B2E455DB-205C-463A-91EE-EBF521DEA56B}" dt="2024-11-12T11:16:30.183" v="649" actId="255"/>
          <ac:spMkLst>
            <pc:docMk/>
            <pc:sldMk cId="3788880595" sldId="2966"/>
            <ac:spMk id="7" creationId="{04D0A0C5-D7BE-61DC-7218-2316E7FA1F75}"/>
          </ac:spMkLst>
        </pc:spChg>
      </pc:sldChg>
      <pc:sldChg chg="addSp delSp modSp del mod modAnim">
        <pc:chgData name="Erberson Pinheiro" userId="c7a5b9113d4dffce" providerId="LiveId" clId="{B2E455DB-205C-463A-91EE-EBF521DEA56B}" dt="2024-11-12T12:04:42.541" v="861"/>
        <pc:sldMkLst>
          <pc:docMk/>
          <pc:sldMk cId="1603128530" sldId="2967"/>
        </pc:sldMkLst>
        <pc:picChg chg="add mod">
          <ac:chgData name="Erberson Pinheiro" userId="c7a5b9113d4dffce" providerId="LiveId" clId="{B2E455DB-205C-463A-91EE-EBF521DEA56B}" dt="2024-11-12T03:04:11.532" v="598" actId="14100"/>
          <ac:picMkLst>
            <pc:docMk/>
            <pc:sldMk cId="1603128530" sldId="2967"/>
            <ac:picMk id="5" creationId="{A6597560-8133-DD93-285C-A6AD2D459F24}"/>
          </ac:picMkLst>
        </pc:picChg>
        <pc:picChg chg="add del mod">
          <ac:chgData name="Erberson Pinheiro" userId="c7a5b9113d4dffce" providerId="LiveId" clId="{B2E455DB-205C-463A-91EE-EBF521DEA56B}" dt="2024-11-12T03:03:09.044" v="588" actId="478"/>
          <ac:picMkLst>
            <pc:docMk/>
            <pc:sldMk cId="1603128530" sldId="2967"/>
            <ac:picMk id="16386" creationId="{C63C2432-76F4-FC7B-5993-023F0A64D89C}"/>
          </ac:picMkLst>
        </pc:picChg>
        <pc:picChg chg="add mod">
          <ac:chgData name="Erberson Pinheiro" userId="c7a5b9113d4dffce" providerId="LiveId" clId="{B2E455DB-205C-463A-91EE-EBF521DEA56B}" dt="2024-11-12T03:03:35.516" v="592" actId="14100"/>
          <ac:picMkLst>
            <pc:docMk/>
            <pc:sldMk cId="1603128530" sldId="2967"/>
            <ac:picMk id="16388" creationId="{3380BB6A-0253-862B-FEAF-08A3DD6772CE}"/>
          </ac:picMkLst>
        </pc:picChg>
      </pc:sldChg>
      <pc:sldChg chg="del">
        <pc:chgData name="Erberson Pinheiro" userId="c7a5b9113d4dffce" providerId="LiveId" clId="{B2E455DB-205C-463A-91EE-EBF521DEA56B}" dt="2024-11-11T03:33:22.879" v="7" actId="47"/>
        <pc:sldMkLst>
          <pc:docMk/>
          <pc:sldMk cId="2838340045" sldId="2968"/>
        </pc:sldMkLst>
      </pc:sldChg>
      <pc:sldChg chg="addSp modSp del mod modAnim">
        <pc:chgData name="Erberson Pinheiro" userId="c7a5b9113d4dffce" providerId="LiveId" clId="{B2E455DB-205C-463A-91EE-EBF521DEA56B}" dt="2024-11-12T12:06:19.561" v="872"/>
        <pc:sldMkLst>
          <pc:docMk/>
          <pc:sldMk cId="3353721810" sldId="2969"/>
        </pc:sldMkLst>
        <pc:spChg chg="mod">
          <ac:chgData name="Erberson Pinheiro" userId="c7a5b9113d4dffce" providerId="LiveId" clId="{B2E455DB-205C-463A-91EE-EBF521DEA56B}" dt="2024-11-12T03:08:29.251" v="616" actId="113"/>
          <ac:spMkLst>
            <pc:docMk/>
            <pc:sldMk cId="3353721810" sldId="2969"/>
            <ac:spMk id="2" creationId="{E9C53345-DAF2-2FAC-C5FB-BA37062F1663}"/>
          </ac:spMkLst>
        </pc:spChg>
        <pc:spChg chg="mod">
          <ac:chgData name="Erberson Pinheiro" userId="c7a5b9113d4dffce" providerId="LiveId" clId="{B2E455DB-205C-463A-91EE-EBF521DEA56B}" dt="2024-11-12T03:08:32.071" v="617" actId="14100"/>
          <ac:spMkLst>
            <pc:docMk/>
            <pc:sldMk cId="3353721810" sldId="2969"/>
            <ac:spMk id="3" creationId="{2A491DF4-3360-FB14-6D38-20F4BC496017}"/>
          </ac:spMkLst>
        </pc:spChg>
        <pc:spChg chg="mod">
          <ac:chgData name="Erberson Pinheiro" userId="c7a5b9113d4dffce" providerId="LiveId" clId="{B2E455DB-205C-463A-91EE-EBF521DEA56B}" dt="2024-11-12T03:08:35.302" v="618" actId="14100"/>
          <ac:spMkLst>
            <pc:docMk/>
            <pc:sldMk cId="3353721810" sldId="2969"/>
            <ac:spMk id="6" creationId="{C8A4128D-5A71-D993-E3BD-22BA50D7154D}"/>
          </ac:spMkLst>
        </pc:spChg>
        <pc:picChg chg="add mod">
          <ac:chgData name="Erberson Pinheiro" userId="c7a5b9113d4dffce" providerId="LiveId" clId="{B2E455DB-205C-463A-91EE-EBF521DEA56B}" dt="2024-11-12T03:09:27.734" v="623" actId="14100"/>
          <ac:picMkLst>
            <pc:docMk/>
            <pc:sldMk cId="3353721810" sldId="2969"/>
            <ac:picMk id="20482" creationId="{1D6730A5-3F75-2C71-FD59-03EC106D2117}"/>
          </ac:picMkLst>
        </pc:picChg>
      </pc:sldChg>
      <pc:sldChg chg="addSp modSp del mod modAnim">
        <pc:chgData name="Erberson Pinheiro" userId="c7a5b9113d4dffce" providerId="LiveId" clId="{B2E455DB-205C-463A-91EE-EBF521DEA56B}" dt="2024-11-12T12:06:07.190" v="869"/>
        <pc:sldMkLst>
          <pc:docMk/>
          <pc:sldMk cId="3029735363" sldId="2970"/>
        </pc:sldMkLst>
        <pc:spChg chg="add mod ord">
          <ac:chgData name="Erberson Pinheiro" userId="c7a5b9113d4dffce" providerId="LiveId" clId="{B2E455DB-205C-463A-91EE-EBF521DEA56B}" dt="2024-11-12T11:34:01.791" v="735" actId="14100"/>
          <ac:spMkLst>
            <pc:docMk/>
            <pc:sldMk cId="3029735363" sldId="2970"/>
            <ac:spMk id="2" creationId="{2724FCB3-6EE7-B98E-15A2-6C173992BC45}"/>
          </ac:spMkLst>
        </pc:spChg>
        <pc:spChg chg="mod ord">
          <ac:chgData name="Erberson Pinheiro" userId="c7a5b9113d4dffce" providerId="LiveId" clId="{B2E455DB-205C-463A-91EE-EBF521DEA56B}" dt="2024-11-12T11:32:30.503" v="686" actId="170"/>
          <ac:spMkLst>
            <pc:docMk/>
            <pc:sldMk cId="3029735363" sldId="2970"/>
            <ac:spMk id="3" creationId="{2A491DF4-3360-FB14-6D38-20F4BC496017}"/>
          </ac:spMkLst>
        </pc:spChg>
        <pc:spChg chg="mod">
          <ac:chgData name="Erberson Pinheiro" userId="c7a5b9113d4dffce" providerId="LiveId" clId="{B2E455DB-205C-463A-91EE-EBF521DEA56B}" dt="2024-11-12T11:33:56.299" v="734" actId="1036"/>
          <ac:spMkLst>
            <pc:docMk/>
            <pc:sldMk cId="3029735363" sldId="2970"/>
            <ac:spMk id="5" creationId="{AEF2F29B-1D30-D711-020B-DDAAA557FDF7}"/>
          </ac:spMkLst>
        </pc:spChg>
        <pc:spChg chg="mod">
          <ac:chgData name="Erberson Pinheiro" userId="c7a5b9113d4dffce" providerId="LiveId" clId="{B2E455DB-205C-463A-91EE-EBF521DEA56B}" dt="2024-11-12T11:33:56.299" v="734" actId="1036"/>
          <ac:spMkLst>
            <pc:docMk/>
            <pc:sldMk cId="3029735363" sldId="2970"/>
            <ac:spMk id="6" creationId="{C8A4128D-5A71-D993-E3BD-22BA50D7154D}"/>
          </ac:spMkLst>
        </pc:spChg>
        <pc:picChg chg="add mod">
          <ac:chgData name="Erberson Pinheiro" userId="c7a5b9113d4dffce" providerId="LiveId" clId="{B2E455DB-205C-463A-91EE-EBF521DEA56B}" dt="2024-11-12T11:33:56.299" v="734" actId="1036"/>
          <ac:picMkLst>
            <pc:docMk/>
            <pc:sldMk cId="3029735363" sldId="2970"/>
            <ac:picMk id="18434" creationId="{AE1E3CAA-5E87-35F1-A542-075B610ECCBD}"/>
          </ac:picMkLst>
        </pc:picChg>
      </pc:sldChg>
      <pc:sldChg chg="modSp del mod">
        <pc:chgData name="Erberson Pinheiro" userId="c7a5b9113d4dffce" providerId="LiveId" clId="{B2E455DB-205C-463A-91EE-EBF521DEA56B}" dt="2024-11-12T02:38:31.432" v="530" actId="14826"/>
        <pc:sldMkLst>
          <pc:docMk/>
          <pc:sldMk cId="3245871086" sldId="2971"/>
        </pc:sldMkLst>
        <pc:spChg chg="mod">
          <ac:chgData name="Erberson Pinheiro" userId="c7a5b9113d4dffce" providerId="LiveId" clId="{B2E455DB-205C-463A-91EE-EBF521DEA56B}" dt="2024-11-12T02:32:05.992" v="528" actId="1076"/>
          <ac:spMkLst>
            <pc:docMk/>
            <pc:sldMk cId="3245871086" sldId="2971"/>
            <ac:spMk id="6" creationId="{D6C1845A-48DA-C339-C0D8-B5C00143DFE7}"/>
          </ac:spMkLst>
        </pc:spChg>
        <pc:picChg chg="mod">
          <ac:chgData name="Erberson Pinheiro" userId="c7a5b9113d4dffce" providerId="LiveId" clId="{B2E455DB-205C-463A-91EE-EBF521DEA56B}" dt="2024-11-12T02:38:31.432" v="530" actId="14826"/>
          <ac:picMkLst>
            <pc:docMk/>
            <pc:sldMk cId="3245871086" sldId="2971"/>
            <ac:picMk id="11" creationId="{0C9A4C6F-80E8-499D-AC82-F0F46B223C0A}"/>
          </ac:picMkLst>
        </pc:picChg>
      </pc:sldChg>
      <pc:sldChg chg="modSp mod">
        <pc:chgData name="Erberson Pinheiro" userId="c7a5b9113d4dffce" providerId="LiveId" clId="{B2E455DB-205C-463A-91EE-EBF521DEA56B}" dt="2024-11-11T03:35:58.973" v="38" actId="403"/>
        <pc:sldMkLst>
          <pc:docMk/>
          <pc:sldMk cId="4205573718" sldId="2972"/>
        </pc:sldMkLst>
        <pc:spChg chg="mod">
          <ac:chgData name="Erberson Pinheiro" userId="c7a5b9113d4dffce" providerId="LiveId" clId="{B2E455DB-205C-463A-91EE-EBF521DEA56B}" dt="2024-11-11T03:35:58.973" v="38" actId="403"/>
          <ac:spMkLst>
            <pc:docMk/>
            <pc:sldMk cId="4205573718" sldId="2972"/>
            <ac:spMk id="3" creationId="{9B8760E4-E75D-BD41-E5E8-588522757FA9}"/>
          </ac:spMkLst>
        </pc:spChg>
      </pc:sldChg>
      <pc:sldChg chg="modSp mod">
        <pc:chgData name="Erberson Pinheiro" userId="c7a5b9113d4dffce" providerId="LiveId" clId="{B2E455DB-205C-463A-91EE-EBF521DEA56B}" dt="2024-11-11T03:36:15.587" v="42" actId="1076"/>
        <pc:sldMkLst>
          <pc:docMk/>
          <pc:sldMk cId="2594619069" sldId="2973"/>
        </pc:sldMkLst>
        <pc:spChg chg="mod">
          <ac:chgData name="Erberson Pinheiro" userId="c7a5b9113d4dffce" providerId="LiveId" clId="{B2E455DB-205C-463A-91EE-EBF521DEA56B}" dt="2024-11-11T03:36:15.587" v="42" actId="1076"/>
          <ac:spMkLst>
            <pc:docMk/>
            <pc:sldMk cId="2594619069" sldId="2973"/>
            <ac:spMk id="3" creationId="{A8976E74-AB25-0CA9-FF9F-C282E5A7AA35}"/>
          </ac:spMkLst>
        </pc:spChg>
      </pc:sldChg>
      <pc:sldChg chg="addSp delSp modSp mod modAnim">
        <pc:chgData name="Erberson Pinheiro" userId="c7a5b9113d4dffce" providerId="LiveId" clId="{B2E455DB-205C-463A-91EE-EBF521DEA56B}" dt="2024-11-12T11:48:51.885" v="803"/>
        <pc:sldMkLst>
          <pc:docMk/>
          <pc:sldMk cId="3937840921" sldId="2974"/>
        </pc:sldMkLst>
        <pc:spChg chg="mod">
          <ac:chgData name="Erberson Pinheiro" userId="c7a5b9113d4dffce" providerId="LiveId" clId="{B2E455DB-205C-463A-91EE-EBF521DEA56B}" dt="2024-11-11T20:48:46.578" v="105" actId="20577"/>
          <ac:spMkLst>
            <pc:docMk/>
            <pc:sldMk cId="3937840921" sldId="2974"/>
            <ac:spMk id="3" creationId="{3D9A62BD-2F40-9E2A-6C8D-003B45C9E006}"/>
          </ac:spMkLst>
        </pc:spChg>
        <pc:spChg chg="mod">
          <ac:chgData name="Erberson Pinheiro" userId="c7a5b9113d4dffce" providerId="LiveId" clId="{B2E455DB-205C-463A-91EE-EBF521DEA56B}" dt="2024-11-11T20:48:19.224" v="97" actId="14100"/>
          <ac:spMkLst>
            <pc:docMk/>
            <pc:sldMk cId="3937840921" sldId="2974"/>
            <ac:spMk id="6" creationId="{1A4C40EF-6634-1877-FF36-C22681D47875}"/>
          </ac:spMkLst>
        </pc:spChg>
        <pc:spChg chg="mod">
          <ac:chgData name="Erberson Pinheiro" userId="c7a5b9113d4dffce" providerId="LiveId" clId="{B2E455DB-205C-463A-91EE-EBF521DEA56B}" dt="2024-11-11T20:48:30.388" v="100" actId="14100"/>
          <ac:spMkLst>
            <pc:docMk/>
            <pc:sldMk cId="3937840921" sldId="2974"/>
            <ac:spMk id="7" creationId="{2D05504E-633A-4066-E9F5-54532F72E3ED}"/>
          </ac:spMkLst>
        </pc:spChg>
        <pc:picChg chg="add del mod">
          <ac:chgData name="Erberson Pinheiro" userId="c7a5b9113d4dffce" providerId="LiveId" clId="{B2E455DB-205C-463A-91EE-EBF521DEA56B}" dt="2024-11-11T20:47:34.828" v="83" actId="478"/>
          <ac:picMkLst>
            <pc:docMk/>
            <pc:sldMk cId="3937840921" sldId="2974"/>
            <ac:picMk id="3074" creationId="{0B083AB2-139B-E80C-7CE9-B69E4799E713}"/>
          </ac:picMkLst>
        </pc:picChg>
        <pc:picChg chg="add mod">
          <ac:chgData name="Erberson Pinheiro" userId="c7a5b9113d4dffce" providerId="LiveId" clId="{B2E455DB-205C-463A-91EE-EBF521DEA56B}" dt="2024-11-11T20:54:56.199" v="129" actId="14100"/>
          <ac:picMkLst>
            <pc:docMk/>
            <pc:sldMk cId="3937840921" sldId="2974"/>
            <ac:picMk id="3076" creationId="{CB37F2B3-057A-405C-9A17-294B95BDE328}"/>
          </ac:picMkLst>
        </pc:picChg>
      </pc:sldChg>
      <pc:sldChg chg="modSp mod">
        <pc:chgData name="Erberson Pinheiro" userId="c7a5b9113d4dffce" providerId="LiveId" clId="{B2E455DB-205C-463A-91EE-EBF521DEA56B}" dt="2024-11-11T22:23:23.828" v="292" actId="113"/>
        <pc:sldMkLst>
          <pc:docMk/>
          <pc:sldMk cId="3758907231" sldId="2975"/>
        </pc:sldMkLst>
        <pc:spChg chg="mod">
          <ac:chgData name="Erberson Pinheiro" userId="c7a5b9113d4dffce" providerId="LiveId" clId="{B2E455DB-205C-463A-91EE-EBF521DEA56B}" dt="2024-11-11T22:23:23.828" v="292" actId="113"/>
          <ac:spMkLst>
            <pc:docMk/>
            <pc:sldMk cId="3758907231" sldId="2975"/>
            <ac:spMk id="3" creationId="{7CDB52B7-872C-9CF2-B54A-EF947AA40B93}"/>
          </ac:spMkLst>
        </pc:spChg>
        <pc:spChg chg="mod">
          <ac:chgData name="Erberson Pinheiro" userId="c7a5b9113d4dffce" providerId="LiveId" clId="{B2E455DB-205C-463A-91EE-EBF521DEA56B}" dt="2024-11-11T22:22:59.830" v="279" actId="1035"/>
          <ac:spMkLst>
            <pc:docMk/>
            <pc:sldMk cId="3758907231" sldId="2975"/>
            <ac:spMk id="6" creationId="{BBC65E94-75D7-40B2-556D-4AC18139B7F5}"/>
          </ac:spMkLst>
        </pc:spChg>
      </pc:sldChg>
      <pc:sldChg chg="addSp delSp modSp mod delAnim modAnim">
        <pc:chgData name="Erberson Pinheiro" userId="c7a5b9113d4dffce" providerId="LiveId" clId="{B2E455DB-205C-463A-91EE-EBF521DEA56B}" dt="2024-11-12T11:55:37.573" v="828"/>
        <pc:sldMkLst>
          <pc:docMk/>
          <pc:sldMk cId="1603383612" sldId="2976"/>
        </pc:sldMkLst>
        <pc:spChg chg="mod">
          <ac:chgData name="Erberson Pinheiro" userId="c7a5b9113d4dffce" providerId="LiveId" clId="{B2E455DB-205C-463A-91EE-EBF521DEA56B}" dt="2024-11-11T23:19:29.428" v="392" actId="255"/>
          <ac:spMkLst>
            <pc:docMk/>
            <pc:sldMk cId="1603383612" sldId="2976"/>
            <ac:spMk id="2" creationId="{F19AD26E-FEE8-45A3-9C6E-4D035835A915}"/>
          </ac:spMkLst>
        </pc:spChg>
        <pc:spChg chg="add del mod">
          <ac:chgData name="Erberson Pinheiro" userId="c7a5b9113d4dffce" providerId="LiveId" clId="{B2E455DB-205C-463A-91EE-EBF521DEA56B}" dt="2024-11-11T23:17:55.354" v="376" actId="478"/>
          <ac:spMkLst>
            <pc:docMk/>
            <pc:sldMk cId="1603383612" sldId="2976"/>
            <ac:spMk id="3" creationId="{DBC00524-D4C4-2A8E-0D1E-2EF4D78CA7A4}"/>
          </ac:spMkLst>
        </pc:spChg>
        <pc:spChg chg="mod">
          <ac:chgData name="Erberson Pinheiro" userId="c7a5b9113d4dffce" providerId="LiveId" clId="{B2E455DB-205C-463A-91EE-EBF521DEA56B}" dt="2024-11-11T23:19:33.067" v="393" actId="123"/>
          <ac:spMkLst>
            <pc:docMk/>
            <pc:sldMk cId="1603383612" sldId="2976"/>
            <ac:spMk id="5" creationId="{1D794B2A-B724-824C-FA3B-F12C6F86D172}"/>
          </ac:spMkLst>
        </pc:spChg>
        <pc:picChg chg="del">
          <ac:chgData name="Erberson Pinheiro" userId="c7a5b9113d4dffce" providerId="LiveId" clId="{B2E455DB-205C-463A-91EE-EBF521DEA56B}" dt="2024-11-11T23:19:13.466" v="389" actId="478"/>
          <ac:picMkLst>
            <pc:docMk/>
            <pc:sldMk cId="1603383612" sldId="2976"/>
            <ac:picMk id="11" creationId="{7B203857-CC0E-C600-3404-9EA7E1DA3E39}"/>
          </ac:picMkLst>
        </pc:picChg>
        <pc:picChg chg="add mod">
          <ac:chgData name="Erberson Pinheiro" userId="c7a5b9113d4dffce" providerId="LiveId" clId="{B2E455DB-205C-463A-91EE-EBF521DEA56B}" dt="2024-11-11T23:24:23.348" v="396" actId="14100"/>
          <ac:picMkLst>
            <pc:docMk/>
            <pc:sldMk cId="1603383612" sldId="2976"/>
            <ac:picMk id="9218" creationId="{4E7125EA-C977-2135-8A26-97A909669DC9}"/>
          </ac:picMkLst>
        </pc:picChg>
      </pc:sldChg>
      <pc:sldChg chg="addSp modSp mod modAnim">
        <pc:chgData name="Erberson Pinheiro" userId="c7a5b9113d4dffce" providerId="LiveId" clId="{B2E455DB-205C-463A-91EE-EBF521DEA56B}" dt="2024-11-12T11:57:13.144" v="832"/>
        <pc:sldMkLst>
          <pc:docMk/>
          <pc:sldMk cId="900156170" sldId="2977"/>
        </pc:sldMkLst>
        <pc:picChg chg="add mod">
          <ac:chgData name="Erberson Pinheiro" userId="c7a5b9113d4dffce" providerId="LiveId" clId="{B2E455DB-205C-463A-91EE-EBF521DEA56B}" dt="2024-11-12T01:41:44.644" v="402" actId="14100"/>
          <ac:picMkLst>
            <pc:docMk/>
            <pc:sldMk cId="900156170" sldId="2977"/>
            <ac:picMk id="3" creationId="{41CF44EB-95CC-D714-EEA6-BF5A64FA9F86}"/>
          </ac:picMkLst>
        </pc:picChg>
        <pc:picChg chg="add mod">
          <ac:chgData name="Erberson Pinheiro" userId="c7a5b9113d4dffce" providerId="LiveId" clId="{B2E455DB-205C-463A-91EE-EBF521DEA56B}" dt="2024-11-12T01:46:01.774" v="409" actId="14100"/>
          <ac:picMkLst>
            <pc:docMk/>
            <pc:sldMk cId="900156170" sldId="2977"/>
            <ac:picMk id="8" creationId="{7C271EC4-7A33-D2B7-43A0-05FB50333CFB}"/>
          </ac:picMkLst>
        </pc:picChg>
      </pc:sldChg>
      <pc:sldChg chg="addSp modSp mod modAnim">
        <pc:chgData name="Erberson Pinheiro" userId="c7a5b9113d4dffce" providerId="LiveId" clId="{B2E455DB-205C-463A-91EE-EBF521DEA56B}" dt="2024-11-12T11:59:28.392" v="840" actId="113"/>
        <pc:sldMkLst>
          <pc:docMk/>
          <pc:sldMk cId="3269676" sldId="2978"/>
        </pc:sldMkLst>
        <pc:spChg chg="mod">
          <ac:chgData name="Erberson Pinheiro" userId="c7a5b9113d4dffce" providerId="LiveId" clId="{B2E455DB-205C-463A-91EE-EBF521DEA56B}" dt="2024-11-12T11:59:28.392" v="840" actId="113"/>
          <ac:spMkLst>
            <pc:docMk/>
            <pc:sldMk cId="3269676" sldId="2978"/>
            <ac:spMk id="2" creationId="{863A4CC7-C41B-C5F1-84C2-4346BEF9A900}"/>
          </ac:spMkLst>
        </pc:spChg>
        <pc:spChg chg="mod ord">
          <ac:chgData name="Erberson Pinheiro" userId="c7a5b9113d4dffce" providerId="LiveId" clId="{B2E455DB-205C-463A-91EE-EBF521DEA56B}" dt="2024-11-12T11:58:21.605" v="836" actId="170"/>
          <ac:spMkLst>
            <pc:docMk/>
            <pc:sldMk cId="3269676" sldId="2978"/>
            <ac:spMk id="3" creationId="{64D0C82C-D413-1D8A-7D30-77E135FDA3C1}"/>
          </ac:spMkLst>
        </pc:spChg>
        <pc:spChg chg="mod">
          <ac:chgData name="Erberson Pinheiro" userId="c7a5b9113d4dffce" providerId="LiveId" clId="{B2E455DB-205C-463A-91EE-EBF521DEA56B}" dt="2024-11-12T01:48:07.148" v="429" actId="1037"/>
          <ac:spMkLst>
            <pc:docMk/>
            <pc:sldMk cId="3269676" sldId="2978"/>
            <ac:spMk id="6" creationId="{BC58CEC5-7739-50D9-FA0A-AF32D798B4EE}"/>
          </ac:spMkLst>
        </pc:spChg>
        <pc:spChg chg="mod">
          <ac:chgData name="Erberson Pinheiro" userId="c7a5b9113d4dffce" providerId="LiveId" clId="{B2E455DB-205C-463A-91EE-EBF521DEA56B}" dt="2024-11-12T01:48:02.678" v="425" actId="1038"/>
          <ac:spMkLst>
            <pc:docMk/>
            <pc:sldMk cId="3269676" sldId="2978"/>
            <ac:spMk id="7" creationId="{C8C1AB49-C88B-1444-84DD-2134A49D3492}"/>
          </ac:spMkLst>
        </pc:spChg>
        <pc:picChg chg="add mod">
          <ac:chgData name="Erberson Pinheiro" userId="c7a5b9113d4dffce" providerId="LiveId" clId="{B2E455DB-205C-463A-91EE-EBF521DEA56B}" dt="2024-11-12T01:49:11.125" v="447" actId="14100"/>
          <ac:picMkLst>
            <pc:docMk/>
            <pc:sldMk cId="3269676" sldId="2978"/>
            <ac:picMk id="10242" creationId="{84899C5B-3038-FD7C-E383-F2E2246D78DE}"/>
          </ac:picMkLst>
        </pc:picChg>
      </pc:sldChg>
      <pc:sldChg chg="modSp">
        <pc:chgData name="Erberson Pinheiro" userId="c7a5b9113d4dffce" providerId="LiveId" clId="{B2E455DB-205C-463A-91EE-EBF521DEA56B}" dt="2024-11-12T02:02:26.464" v="481" actId="14826"/>
        <pc:sldMkLst>
          <pc:docMk/>
          <pc:sldMk cId="2201928506" sldId="2979"/>
        </pc:sldMkLst>
        <pc:spChg chg="mod">
          <ac:chgData name="Erberson Pinheiro" userId="c7a5b9113d4dffce" providerId="LiveId" clId="{B2E455DB-205C-463A-91EE-EBF521DEA56B}" dt="2024-11-12T02:01:55.737" v="480" actId="122"/>
          <ac:spMkLst>
            <pc:docMk/>
            <pc:sldMk cId="2201928506" sldId="2979"/>
            <ac:spMk id="6" creationId="{05B59D42-8605-0ABC-E2B2-2CA829C3B22A}"/>
          </ac:spMkLst>
        </pc:spChg>
        <pc:picChg chg="mod">
          <ac:chgData name="Erberson Pinheiro" userId="c7a5b9113d4dffce" providerId="LiveId" clId="{B2E455DB-205C-463A-91EE-EBF521DEA56B}" dt="2024-11-12T02:02:26.464" v="481" actId="14826"/>
          <ac:picMkLst>
            <pc:docMk/>
            <pc:sldMk cId="2201928506" sldId="2979"/>
            <ac:picMk id="11" creationId="{C3BE468D-D33B-484C-0F24-2C05E4CE9388}"/>
          </ac:picMkLst>
        </pc:picChg>
      </pc:sldChg>
      <pc:sldChg chg="addSp modSp mod modAnim">
        <pc:chgData name="Erberson Pinheiro" userId="c7a5b9113d4dffce" providerId="LiveId" clId="{B2E455DB-205C-463A-91EE-EBF521DEA56B}" dt="2024-11-12T12:00:32.901" v="845"/>
        <pc:sldMkLst>
          <pc:docMk/>
          <pc:sldMk cId="3334292954" sldId="2980"/>
        </pc:sldMkLst>
        <pc:picChg chg="add mod">
          <ac:chgData name="Erberson Pinheiro" userId="c7a5b9113d4dffce" providerId="LiveId" clId="{B2E455DB-205C-463A-91EE-EBF521DEA56B}" dt="2024-11-12T02:03:00.171" v="486" actId="14100"/>
          <ac:picMkLst>
            <pc:docMk/>
            <pc:sldMk cId="3334292954" sldId="2980"/>
            <ac:picMk id="2" creationId="{C0F34111-65A9-10AF-798C-1A94C204DC33}"/>
          </ac:picMkLst>
        </pc:picChg>
        <pc:picChg chg="add mod">
          <ac:chgData name="Erberson Pinheiro" userId="c7a5b9113d4dffce" providerId="LiveId" clId="{B2E455DB-205C-463A-91EE-EBF521DEA56B}" dt="2024-11-12T02:05:56.067" v="500" actId="14100"/>
          <ac:picMkLst>
            <pc:docMk/>
            <pc:sldMk cId="3334292954" sldId="2980"/>
            <ac:picMk id="3" creationId="{47F386ED-0058-430B-0E7F-FFA314D7BA15}"/>
          </ac:picMkLst>
        </pc:picChg>
        <pc:picChg chg="add mod">
          <ac:chgData name="Erberson Pinheiro" userId="c7a5b9113d4dffce" providerId="LiveId" clId="{B2E455DB-205C-463A-91EE-EBF521DEA56B}" dt="2024-11-12T02:05:58.631" v="501" actId="1076"/>
          <ac:picMkLst>
            <pc:docMk/>
            <pc:sldMk cId="3334292954" sldId="2980"/>
            <ac:picMk id="11266" creationId="{212865B9-EA1E-5CC8-5B2C-A6931FCFD718}"/>
          </ac:picMkLst>
        </pc:picChg>
      </pc:sldChg>
      <pc:sldChg chg="addSp delSp modSp modAnim">
        <pc:chgData name="Erberson Pinheiro" userId="c7a5b9113d4dffce" providerId="LiveId" clId="{B2E455DB-205C-463A-91EE-EBF521DEA56B}" dt="2024-11-12T12:02:00.142" v="854"/>
        <pc:sldMkLst>
          <pc:docMk/>
          <pc:sldMk cId="2601015451" sldId="2981"/>
        </pc:sldMkLst>
        <pc:picChg chg="add del mod">
          <ac:chgData name="Erberson Pinheiro" userId="c7a5b9113d4dffce" providerId="LiveId" clId="{B2E455DB-205C-463A-91EE-EBF521DEA56B}" dt="2024-11-12T02:43:31.495" v="552" actId="478"/>
          <ac:picMkLst>
            <pc:docMk/>
            <pc:sldMk cId="2601015451" sldId="2981"/>
            <ac:picMk id="15362" creationId="{9FFB2FF4-4EBE-8F52-0C28-0A826C9D5A14}"/>
          </ac:picMkLst>
        </pc:picChg>
        <pc:picChg chg="add mod">
          <ac:chgData name="Erberson Pinheiro" userId="c7a5b9113d4dffce" providerId="LiveId" clId="{B2E455DB-205C-463A-91EE-EBF521DEA56B}" dt="2024-11-12T02:43:52.256" v="556" actId="14100"/>
          <ac:picMkLst>
            <pc:docMk/>
            <pc:sldMk cId="2601015451" sldId="2981"/>
            <ac:picMk id="15364" creationId="{3B8C9530-75C4-865E-B73F-8E98FF3C9FDF}"/>
          </ac:picMkLst>
        </pc:picChg>
        <pc:picChg chg="add del mod">
          <ac:chgData name="Erberson Pinheiro" userId="c7a5b9113d4dffce" providerId="LiveId" clId="{B2E455DB-205C-463A-91EE-EBF521DEA56B}" dt="2024-11-12T02:45:29.828" v="561" actId="478"/>
          <ac:picMkLst>
            <pc:docMk/>
            <pc:sldMk cId="2601015451" sldId="2981"/>
            <ac:picMk id="15366" creationId="{D037969A-650C-151E-2CD4-7A3E9577AFA8}"/>
          </ac:picMkLst>
        </pc:picChg>
        <pc:picChg chg="add mod">
          <ac:chgData name="Erberson Pinheiro" userId="c7a5b9113d4dffce" providerId="LiveId" clId="{B2E455DB-205C-463A-91EE-EBF521DEA56B}" dt="2024-11-12T02:47:30.740" v="565" actId="14100"/>
          <ac:picMkLst>
            <pc:docMk/>
            <pc:sldMk cId="2601015451" sldId="2981"/>
            <ac:picMk id="15368" creationId="{FC61980F-A4F9-EB54-B2F9-1C1CCF2F7730}"/>
          </ac:picMkLst>
        </pc:picChg>
      </pc:sldChg>
      <pc:sldChg chg="addSp modSp modAnim">
        <pc:chgData name="Erberson Pinheiro" userId="c7a5b9113d4dffce" providerId="LiveId" clId="{B2E455DB-205C-463A-91EE-EBF521DEA56B}" dt="2024-11-12T12:02:18.630" v="858"/>
        <pc:sldMkLst>
          <pc:docMk/>
          <pc:sldMk cId="650582572" sldId="2982"/>
        </pc:sldMkLst>
        <pc:picChg chg="add mod">
          <ac:chgData name="Erberson Pinheiro" userId="c7a5b9113d4dffce" providerId="LiveId" clId="{B2E455DB-205C-463A-91EE-EBF521DEA56B}" dt="2024-11-12T11:24:09.275" v="654" actId="14100"/>
          <ac:picMkLst>
            <pc:docMk/>
            <pc:sldMk cId="650582572" sldId="2982"/>
            <ac:picMk id="2050" creationId="{85F28892-9FF1-FEB6-8F5A-33BD022102BE}"/>
          </ac:picMkLst>
        </pc:picChg>
        <pc:picChg chg="add mod">
          <ac:chgData name="Erberson Pinheiro" userId="c7a5b9113d4dffce" providerId="LiveId" clId="{B2E455DB-205C-463A-91EE-EBF521DEA56B}" dt="2024-11-12T03:10:49.107" v="628" actId="14100"/>
          <ac:picMkLst>
            <pc:docMk/>
            <pc:sldMk cId="650582572" sldId="2982"/>
            <ac:picMk id="21506" creationId="{3430AE73-C7E3-0415-6E3A-782B0AE26D51}"/>
          </ac:picMkLst>
        </pc:picChg>
      </pc:sldChg>
      <pc:sldChg chg="addSp delSp modSp mod">
        <pc:chgData name="Erberson Pinheiro" userId="c7a5b9113d4dffce" providerId="LiveId" clId="{B2E455DB-205C-463A-91EE-EBF521DEA56B}" dt="2024-11-12T11:24:28.946" v="659" actId="1036"/>
        <pc:sldMkLst>
          <pc:docMk/>
          <pc:sldMk cId="1405567557" sldId="2983"/>
        </pc:sldMkLst>
        <pc:spChg chg="mod">
          <ac:chgData name="Erberson Pinheiro" userId="c7a5b9113d4dffce" providerId="LiveId" clId="{B2E455DB-205C-463A-91EE-EBF521DEA56B}" dt="2024-11-12T11:24:28.946" v="659" actId="1036"/>
          <ac:spMkLst>
            <pc:docMk/>
            <pc:sldMk cId="1405567557" sldId="2983"/>
            <ac:spMk id="2" creationId="{ACFD3906-1692-4259-1976-5EE6C579E775}"/>
          </ac:spMkLst>
        </pc:spChg>
        <pc:spChg chg="mod">
          <ac:chgData name="Erberson Pinheiro" userId="c7a5b9113d4dffce" providerId="LiveId" clId="{B2E455DB-205C-463A-91EE-EBF521DEA56B}" dt="2024-11-12T11:24:28.946" v="659" actId="1036"/>
          <ac:spMkLst>
            <pc:docMk/>
            <pc:sldMk cId="1405567557" sldId="2983"/>
            <ac:spMk id="5" creationId="{5ACA3ADB-09B2-AFA6-4992-DD6FD5797A06}"/>
          </ac:spMkLst>
        </pc:spChg>
        <pc:picChg chg="add del mod modCrop">
          <ac:chgData name="Erberson Pinheiro" userId="c7a5b9113d4dffce" providerId="LiveId" clId="{B2E455DB-205C-463A-91EE-EBF521DEA56B}" dt="2024-11-12T03:01:04.417" v="581" actId="478"/>
          <ac:picMkLst>
            <pc:docMk/>
            <pc:sldMk cId="1405567557" sldId="2983"/>
            <ac:picMk id="4" creationId="{4E88635D-2C6F-2551-930F-3D1F3BED6D48}"/>
          </ac:picMkLst>
        </pc:picChg>
        <pc:picChg chg="mod">
          <ac:chgData name="Erberson Pinheiro" userId="c7a5b9113d4dffce" providerId="LiveId" clId="{B2E455DB-205C-463A-91EE-EBF521DEA56B}" dt="2024-11-12T03:01:09.725" v="582" actId="14826"/>
          <ac:picMkLst>
            <pc:docMk/>
            <pc:sldMk cId="1405567557" sldId="2983"/>
            <ac:picMk id="11" creationId="{E8632F3F-8EE2-7623-98E0-BF62AE40C081}"/>
          </ac:picMkLst>
        </pc:picChg>
      </pc:sldChg>
      <pc:sldChg chg="addSp delSp modSp del mod modAnim">
        <pc:chgData name="Erberson Pinheiro" userId="c7a5b9113d4dffce" providerId="LiveId" clId="{B2E455DB-205C-463A-91EE-EBF521DEA56B}" dt="2024-11-12T12:05:29.392" v="863"/>
        <pc:sldMkLst>
          <pc:docMk/>
          <pc:sldMk cId="3531460497" sldId="2984"/>
        </pc:sldMkLst>
        <pc:spChg chg="mod">
          <ac:chgData name="Erberson Pinheiro" userId="c7a5b9113d4dffce" providerId="LiveId" clId="{B2E455DB-205C-463A-91EE-EBF521DEA56B}" dt="2024-11-12T11:30:10.822" v="662" actId="14100"/>
          <ac:spMkLst>
            <pc:docMk/>
            <pc:sldMk cId="3531460497" sldId="2984"/>
            <ac:spMk id="7" creationId="{F166DCF0-2213-E547-06B7-2FC3D4518CE0}"/>
          </ac:spMkLst>
        </pc:spChg>
        <pc:picChg chg="add mod">
          <ac:chgData name="Erberson Pinheiro" userId="c7a5b9113d4dffce" providerId="LiveId" clId="{B2E455DB-205C-463A-91EE-EBF521DEA56B}" dt="2024-11-12T03:04:52.295" v="602" actId="14100"/>
          <ac:picMkLst>
            <pc:docMk/>
            <pc:sldMk cId="3531460497" sldId="2984"/>
            <ac:picMk id="2" creationId="{58326442-020E-30F7-4597-EDDBB0E15A71}"/>
          </ac:picMkLst>
        </pc:picChg>
        <pc:picChg chg="add del mod">
          <ac:chgData name="Erberson Pinheiro" userId="c7a5b9113d4dffce" providerId="LiveId" clId="{B2E455DB-205C-463A-91EE-EBF521DEA56B}" dt="2024-11-12T11:31:03.459" v="665" actId="478"/>
          <ac:picMkLst>
            <pc:docMk/>
            <pc:sldMk cId="3531460497" sldId="2984"/>
            <ac:picMk id="3074" creationId="{8C7AE8C1-7FDA-753C-E196-4C8B584E4057}"/>
          </ac:picMkLst>
        </pc:picChg>
      </pc:sldChg>
      <pc:sldChg chg="modSp mod">
        <pc:chgData name="Erberson Pinheiro" userId="c7a5b9113d4dffce" providerId="LiveId" clId="{B2E455DB-205C-463A-91EE-EBF521DEA56B}" dt="2024-11-11T03:35:46.169" v="36" actId="1037"/>
        <pc:sldMkLst>
          <pc:docMk/>
          <pc:sldMk cId="1960395605" sldId="2985"/>
        </pc:sldMkLst>
        <pc:spChg chg="mod">
          <ac:chgData name="Erberson Pinheiro" userId="c7a5b9113d4dffce" providerId="LiveId" clId="{B2E455DB-205C-463A-91EE-EBF521DEA56B}" dt="2024-11-11T03:35:46.169" v="36" actId="1037"/>
          <ac:spMkLst>
            <pc:docMk/>
            <pc:sldMk cId="1960395605" sldId="2985"/>
            <ac:spMk id="3" creationId="{444C2C9D-B4E1-F259-346A-D692C7A1C468}"/>
          </ac:spMkLst>
        </pc:spChg>
      </pc:sldChg>
      <pc:sldChg chg="del">
        <pc:chgData name="Erberson Pinheiro" userId="c7a5b9113d4dffce" providerId="LiveId" clId="{B2E455DB-205C-463A-91EE-EBF521DEA56B}" dt="2024-11-11T03:35:11.711" v="12"/>
        <pc:sldMkLst>
          <pc:docMk/>
          <pc:sldMk cId="3509667887" sldId="29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789DD-B456-4103-856E-94F62313C9D6}" type="datetimeFigureOut">
              <a:rPr lang="pt-BR" smtClean="0"/>
              <a:t>12/11/2024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FA8F0-7499-4485-8B0E-A8220A1E3EE6}" type="slidenum">
              <a:rPr lang="pt-BR" smtClean="0"/>
              <a:t>‹nº›</a:t>
            </a:fld>
            <a:endParaRPr lang="pt-BR"/>
          </a:p>
        </p:txBody>
      </p:sp>
    </p:spTree>
    <p:extLst>
      <p:ext uri="{BB962C8B-B14F-4D97-AF65-F5344CB8AC3E}">
        <p14:creationId xmlns:p14="http://schemas.microsoft.com/office/powerpoint/2010/main" val="246649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1</a:t>
            </a:fld>
            <a:endParaRPr lang="pt-BR"/>
          </a:p>
        </p:txBody>
      </p:sp>
    </p:spTree>
    <p:extLst>
      <p:ext uri="{BB962C8B-B14F-4D97-AF65-F5344CB8AC3E}">
        <p14:creationId xmlns:p14="http://schemas.microsoft.com/office/powerpoint/2010/main" val="4245852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a:t>
            </a:fld>
            <a:endParaRPr lang="pt-BR"/>
          </a:p>
        </p:txBody>
      </p:sp>
    </p:spTree>
    <p:extLst>
      <p:ext uri="{BB962C8B-B14F-4D97-AF65-F5344CB8AC3E}">
        <p14:creationId xmlns:p14="http://schemas.microsoft.com/office/powerpoint/2010/main" val="2855972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a:t>
            </a:fld>
            <a:endParaRPr lang="pt-BR"/>
          </a:p>
        </p:txBody>
      </p:sp>
    </p:spTree>
    <p:extLst>
      <p:ext uri="{BB962C8B-B14F-4D97-AF65-F5344CB8AC3E}">
        <p14:creationId xmlns:p14="http://schemas.microsoft.com/office/powerpoint/2010/main" val="332126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B74BFA1-FCC9-C0E5-956B-0E7870FEE22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2687905-486F-8919-43B9-F8C7A1ECEEF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B2C4FBED-A58A-C0CE-5846-5D8B762B6D3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8DC12E94-71AB-5517-F418-CD18948496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4719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15DF4D3-BC42-1BB1-34BD-0688B3AF672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F4B1BC7-DCDE-681D-3AFA-6202D03738A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C78DCD3-F3ED-BEBA-CE17-97DB0827109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831285A5-5FDD-70B1-1003-97CE26092CDB}"/>
              </a:ext>
            </a:extLst>
          </p:cNvPr>
          <p:cNvSpPr>
            <a:spLocks noGrp="1"/>
          </p:cNvSpPr>
          <p:nvPr>
            <p:ph type="sldNum" sz="quarter" idx="5"/>
          </p:nvPr>
        </p:nvSpPr>
        <p:spPr/>
        <p:txBody>
          <a:bodyPr/>
          <a:lstStyle/>
          <a:p>
            <a:fld id="{A0BFA8F0-7499-4485-8B0E-A8220A1E3EE6}" type="slidenum">
              <a:rPr lang="pt-BR" smtClean="0"/>
              <a:t>8</a:t>
            </a:fld>
            <a:endParaRPr lang="pt-BR"/>
          </a:p>
        </p:txBody>
      </p:sp>
    </p:spTree>
    <p:extLst>
      <p:ext uri="{BB962C8B-B14F-4D97-AF65-F5344CB8AC3E}">
        <p14:creationId xmlns:p14="http://schemas.microsoft.com/office/powerpoint/2010/main" val="407643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9561BE-6C89-46CB-3312-C14B3457A68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F6DBFED8-ACBE-4EEA-B60B-16EF5568FB6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67B26C34-1868-856A-B366-45F378922C0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10E585E7-DA5A-0C7F-31F6-C671BA4601CD}"/>
              </a:ext>
            </a:extLst>
          </p:cNvPr>
          <p:cNvSpPr>
            <a:spLocks noGrp="1"/>
          </p:cNvSpPr>
          <p:nvPr>
            <p:ph type="sldNum" sz="quarter" idx="5"/>
          </p:nvPr>
        </p:nvSpPr>
        <p:spPr/>
        <p:txBody>
          <a:bodyPr/>
          <a:lstStyle/>
          <a:p>
            <a:fld id="{A0BFA8F0-7499-4485-8B0E-A8220A1E3EE6}" type="slidenum">
              <a:rPr lang="pt-BR" smtClean="0"/>
              <a:t>9</a:t>
            </a:fld>
            <a:endParaRPr lang="pt-BR"/>
          </a:p>
        </p:txBody>
      </p:sp>
    </p:spTree>
    <p:extLst>
      <p:ext uri="{BB962C8B-B14F-4D97-AF65-F5344CB8AC3E}">
        <p14:creationId xmlns:p14="http://schemas.microsoft.com/office/powerpoint/2010/main" val="3804958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2339106-BB8C-93EA-BC97-C5B61209D7A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A7EF8C1-B970-B85B-4B52-2F6A67F74CA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79E202B5-72FE-C245-4EC4-C9F1C0FF561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B644C57-668A-45D4-F272-E222159168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412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0622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33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071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5586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904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A198A34-07D1-A5F0-527E-D633D2E673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640EFEC-FBE1-CCB3-C726-034D18AB702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CEF8B1E-E92B-9180-87E0-26310239232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6605DC2F-A419-8EF9-9211-CF1A0874A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756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100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014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298A0E4-7BBB-5AD7-D5C1-5B316D92660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7EF3A20-1798-966B-C467-1F1946B2AF8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10C4A3F5-5625-951F-1A7D-84704520FCC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B35A2A4C-5277-FE26-FD21-48B06FDA21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837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B29CA6-8B4F-AA05-783D-9C4BBEC7F2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B230C560-1CCC-698C-61B7-6B95A496AC2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C012938-3A39-71AC-0084-B104D886FAA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E7B0E127-D461-0BD5-9715-BFB6EBF14E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5994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8165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2F6823-30E2-9ECC-CBCC-DD72CCACC66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CE269E8-AC0E-AFE9-34D4-685F070C6CE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E62D1427-BD99-76D5-8ED0-7A2CC1B1093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82F0AD2-AF94-B738-DAE7-2BBD07E69A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746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5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430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346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8B5A252-F811-FECF-7512-B92046038BA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E9E22C08-6118-398D-0537-F539775FD51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5B67277-2363-233A-6D04-652F89DBCD2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5E368F4B-5D22-84CD-0F67-F21118D80B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113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6363C5-B9A3-2E8A-1F13-3A49F775747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51D8521-E459-6D53-E31A-4C20B01A57C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2EB1D9D-65D3-9449-75BE-E56EC7FCC96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06011FD7-7F85-C0A3-A12C-F1066DD1AE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234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522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22B14A-2AF2-76A5-D6A8-0A255BF9F0D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D2241B7E-E6CC-E74F-AA28-E72689E6D23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F0DCD88-0BFB-4072-1CDC-7A46B3EF1BB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F6AE9EF-7FF1-196A-C7B7-F63010B2C2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623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6763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786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53</a:t>
            </a:fld>
            <a:endParaRPr lang="pt-BR"/>
          </a:p>
        </p:txBody>
      </p:sp>
    </p:spTree>
    <p:extLst>
      <p:ext uri="{BB962C8B-B14F-4D97-AF65-F5344CB8AC3E}">
        <p14:creationId xmlns:p14="http://schemas.microsoft.com/office/powerpoint/2010/main" val="1369904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55</a:t>
            </a:fld>
            <a:endParaRPr lang="pt-BR"/>
          </a:p>
        </p:txBody>
      </p:sp>
    </p:spTree>
    <p:extLst>
      <p:ext uri="{BB962C8B-B14F-4D97-AF65-F5344CB8AC3E}">
        <p14:creationId xmlns:p14="http://schemas.microsoft.com/office/powerpoint/2010/main" val="339228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57</a:t>
            </a:fld>
            <a:endParaRPr lang="pt-BR"/>
          </a:p>
        </p:txBody>
      </p:sp>
    </p:spTree>
    <p:extLst>
      <p:ext uri="{BB962C8B-B14F-4D97-AF65-F5344CB8AC3E}">
        <p14:creationId xmlns:p14="http://schemas.microsoft.com/office/powerpoint/2010/main" val="13860372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58</a:t>
            </a:fld>
            <a:endParaRPr lang="pt-BR"/>
          </a:p>
        </p:txBody>
      </p:sp>
    </p:spTree>
    <p:extLst>
      <p:ext uri="{BB962C8B-B14F-4D97-AF65-F5344CB8AC3E}">
        <p14:creationId xmlns:p14="http://schemas.microsoft.com/office/powerpoint/2010/main" val="7573118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59</a:t>
            </a:fld>
            <a:endParaRPr lang="pt-BR"/>
          </a:p>
        </p:txBody>
      </p:sp>
    </p:spTree>
    <p:extLst>
      <p:ext uri="{BB962C8B-B14F-4D97-AF65-F5344CB8AC3E}">
        <p14:creationId xmlns:p14="http://schemas.microsoft.com/office/powerpoint/2010/main" val="3211069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693DF-F4A9-4F0B-AAE8-9E0E43844AF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E0EAB38-44F5-42E5-87A8-AACEA2566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EBFC15F-DC7A-4EB0-BEBB-1CC5B7B15494}"/>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5" name="Espaço Reservado para Rodapé 4">
            <a:extLst>
              <a:ext uri="{FF2B5EF4-FFF2-40B4-BE49-F238E27FC236}">
                <a16:creationId xmlns:a16="http://schemas.microsoft.com/office/drawing/2014/main" xmlns="" id="{C06DA521-F074-4898-BF7E-2CAD3A445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4238AAE-AC7C-4D49-A82E-267E22515B8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7207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BDC090-8FD0-4A1C-8DE9-804389A94AA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6093E21E-854B-43DE-93CF-BAE354EB6E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1A896D1-7525-4CFA-A6E7-50F54B58CB38}"/>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5" name="Espaço Reservado para Rodapé 4">
            <a:extLst>
              <a:ext uri="{FF2B5EF4-FFF2-40B4-BE49-F238E27FC236}">
                <a16:creationId xmlns:a16="http://schemas.microsoft.com/office/drawing/2014/main" xmlns="" id="{52C3688C-FE15-4776-93B6-C47D7E0463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7258081-001C-46AB-B235-24B9B68DB29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416604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7F2B671-170F-4991-9B5D-B25A2C212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6342B92-6224-4299-99C5-F6F238BFF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7B386812-6064-4075-BA26-E6B5F019389B}"/>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5" name="Espaço Reservado para Rodapé 4">
            <a:extLst>
              <a:ext uri="{FF2B5EF4-FFF2-40B4-BE49-F238E27FC236}">
                <a16:creationId xmlns:a16="http://schemas.microsoft.com/office/drawing/2014/main" xmlns="" id="{D4940B02-7C13-4D7C-9DBC-B84812DF55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86959E3D-8EAC-4E85-A452-C92A674E415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70381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E5FA6-1A81-4E5D-B022-5DF575AF9D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71273EF3-2F1A-4E1D-B2AD-76BA63C962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29604B66-321E-477B-8FA8-543DB42E109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F253A07D-B979-4686-90B7-FFFA241097EC}"/>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6" name="Espaço Reservado para Rodapé 5">
            <a:extLst>
              <a:ext uri="{FF2B5EF4-FFF2-40B4-BE49-F238E27FC236}">
                <a16:creationId xmlns:a16="http://schemas.microsoft.com/office/drawing/2014/main" xmlns="" id="{05110214-47E3-48CC-B489-E89EFBCC4F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51B8360E-5778-49AD-9DCA-5C0CA11F7370}"/>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413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BCDB93-CB3F-4DAF-B711-F17924C47D6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3269E05-AC51-4442-A14F-75299B2E2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206C4388-9DC3-4C28-97A5-123DFCDBEEB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865FD78F-8BA2-4733-862C-1170792E4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0D1718E3-43DC-402F-9711-0F1802C99A2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BEBBF3EE-4D00-4255-A25D-731354E47763}"/>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8" name="Espaço Reservado para Rodapé 7">
            <a:extLst>
              <a:ext uri="{FF2B5EF4-FFF2-40B4-BE49-F238E27FC236}">
                <a16:creationId xmlns:a16="http://schemas.microsoft.com/office/drawing/2014/main" xmlns="" id="{1BF8C3D4-27B9-49A9-A47C-B24D3439C0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291A8264-3F7E-478B-B675-1DED67FBF3F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1760-F9E1-4B4B-BFF2-675C38B04B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65858EED-14C0-4F8F-8479-39E9141BB202}"/>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4" name="Espaço Reservado para Rodapé 3">
            <a:extLst>
              <a:ext uri="{FF2B5EF4-FFF2-40B4-BE49-F238E27FC236}">
                <a16:creationId xmlns:a16="http://schemas.microsoft.com/office/drawing/2014/main" xmlns="" id="{9CB77C2B-DD04-491C-B47E-540FFFEF666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727E9D95-EFC1-446F-AACB-FE8BEFA7F81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942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C1BDF033-3FE5-40C7-858E-EE51CE08FDD5}"/>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3" name="Espaço Reservado para Rodapé 2">
            <a:extLst>
              <a:ext uri="{FF2B5EF4-FFF2-40B4-BE49-F238E27FC236}">
                <a16:creationId xmlns:a16="http://schemas.microsoft.com/office/drawing/2014/main" xmlns="" id="{D18AE2F7-CE72-4C4F-846E-D0A37CA502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62C2501-25D4-4C30-B841-62FC41F93B8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9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3D94796-8726-4AAE-AC5D-CE74D56C0F0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4CF62B1-B405-4453-81B3-BBF330A12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DCCE8557-F1EF-4916-8777-E641CF965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9D1F7E9A-08E9-4FEE-8E85-AEED6409643B}"/>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6" name="Espaço Reservado para Rodapé 5">
            <a:extLst>
              <a:ext uri="{FF2B5EF4-FFF2-40B4-BE49-F238E27FC236}">
                <a16:creationId xmlns:a16="http://schemas.microsoft.com/office/drawing/2014/main" xmlns="" id="{FFFCCC7A-AD0F-43C9-B27C-78C7AD99482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273CF1A-48E1-4E34-99EC-87CB3177C789}"/>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88489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CB7C83-54D7-4A22-9E0C-BF0E58D4ED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124ADACA-02F7-4530-B7E3-8DCF1B56F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1CD1D262-F9E5-4229-9B2B-80CD7F6A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2AE3219-D351-4A13-8888-A25AFA7F8CB4}"/>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6" name="Espaço Reservado para Rodapé 5">
            <a:extLst>
              <a:ext uri="{FF2B5EF4-FFF2-40B4-BE49-F238E27FC236}">
                <a16:creationId xmlns:a16="http://schemas.microsoft.com/office/drawing/2014/main" xmlns="" id="{9BDDF6A5-A2E3-42EA-AC20-8628984DE2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D0E8ED9-0335-4E8E-B1F3-9FB730CC5D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61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2D172F-92AE-40A1-9E61-E06F0EB54DE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C9D0A08-166D-4402-A266-32845CE6E35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A98A9E39-166E-4749-BA94-72E636A62AF1}"/>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5" name="Espaço Reservado para Rodapé 4">
            <a:extLst>
              <a:ext uri="{FF2B5EF4-FFF2-40B4-BE49-F238E27FC236}">
                <a16:creationId xmlns:a16="http://schemas.microsoft.com/office/drawing/2014/main" xmlns="" id="{3BFD5E80-1F9D-421B-B410-00F80A1EE9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DF84E03-26E0-416C-8554-98855E6902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6518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9D45F066-5B8A-48FC-9B33-AE0EE929F05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DCECA87-69D0-4051-8163-CBA414B017C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2BDC7E5-655D-4405-AE2D-9A058DE76678}"/>
              </a:ext>
            </a:extLst>
          </p:cNvPr>
          <p:cNvSpPr>
            <a:spLocks noGrp="1"/>
          </p:cNvSpPr>
          <p:nvPr>
            <p:ph type="dt" sz="half" idx="10"/>
          </p:nvPr>
        </p:nvSpPr>
        <p:spPr/>
        <p:txBody>
          <a:bodyPr/>
          <a:lstStyle/>
          <a:p>
            <a:fld id="{DF13A7C9-E623-47E9-BF8C-18B1142F2EF1}" type="datetimeFigureOut">
              <a:rPr lang="pt-BR" smtClean="0"/>
              <a:t>12/11/2024</a:t>
            </a:fld>
            <a:endParaRPr lang="pt-BR"/>
          </a:p>
        </p:txBody>
      </p:sp>
      <p:sp>
        <p:nvSpPr>
          <p:cNvPr id="5" name="Espaço Reservado para Rodapé 4">
            <a:extLst>
              <a:ext uri="{FF2B5EF4-FFF2-40B4-BE49-F238E27FC236}">
                <a16:creationId xmlns:a16="http://schemas.microsoft.com/office/drawing/2014/main" xmlns="" id="{D367C9E1-79EE-4966-AE6F-17B93D9D55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BDA06A84-6E45-487F-8876-E535A176227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45292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A8935E9-951F-47C4-9BDF-95A3A88D0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E593D208-98C1-477F-BDD7-9590CAAB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4E2E00F-9981-497B-A0C6-B0EC7B08A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A7C9-E623-47E9-BF8C-18B1142F2EF1}" type="datetimeFigureOut">
              <a:rPr lang="pt-BR" smtClean="0"/>
              <a:t>12/11/2024</a:t>
            </a:fld>
            <a:endParaRPr lang="pt-BR"/>
          </a:p>
        </p:txBody>
      </p:sp>
      <p:sp>
        <p:nvSpPr>
          <p:cNvPr id="5" name="Espaço Reservado para Rodapé 4">
            <a:extLst>
              <a:ext uri="{FF2B5EF4-FFF2-40B4-BE49-F238E27FC236}">
                <a16:creationId xmlns:a16="http://schemas.microsoft.com/office/drawing/2014/main" xmlns="" id="{60BEC5A9-48D3-46DC-ADC1-F9058E7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D5E123F4-5E0B-4BC7-B58C-07337D3A9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6023E-0F44-4A5D-8ADF-67B810CA08DA}" type="slidenum">
              <a:rPr lang="pt-BR" smtClean="0"/>
              <a:t>‹nº›</a:t>
            </a:fld>
            <a:endParaRPr lang="pt-BR"/>
          </a:p>
        </p:txBody>
      </p:sp>
    </p:spTree>
    <p:extLst>
      <p:ext uri="{BB962C8B-B14F-4D97-AF65-F5344CB8AC3E}">
        <p14:creationId xmlns:p14="http://schemas.microsoft.com/office/powerpoint/2010/main" val="1006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2.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15.jpg"/></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7000"/>
            <a:lum/>
          </a:blip>
          <a:srcRect/>
          <a:stretch>
            <a:fillRect t="-12000" b="-12000"/>
          </a:stretch>
        </a:blipFill>
        <a:effectLst/>
      </p:bgPr>
    </p:bg>
    <p:spTree>
      <p:nvGrpSpPr>
        <p:cNvPr id="1" name=""/>
        <p:cNvGrpSpPr/>
        <p:nvPr/>
      </p:nvGrpSpPr>
      <p:grpSpPr>
        <a:xfrm>
          <a:off x="0" y="0"/>
          <a:ext cx="0" cy="0"/>
          <a:chOff x="0" y="0"/>
          <a:chExt cx="0" cy="0"/>
        </a:xfrm>
      </p:grpSpPr>
      <p:sp>
        <p:nvSpPr>
          <p:cNvPr id="49" name="Retângulo: Cantos Arredondados 48">
            <a:extLst>
              <a:ext uri="{FF2B5EF4-FFF2-40B4-BE49-F238E27FC236}">
                <a16:creationId xmlns:a16="http://schemas.microsoft.com/office/drawing/2014/main" xmlns="" id="{DC627128-32A1-48F9-8244-AFB4D980AEF6}"/>
              </a:ext>
            </a:extLst>
          </p:cNvPr>
          <p:cNvSpPr/>
          <p:nvPr/>
        </p:nvSpPr>
        <p:spPr>
          <a:xfrm>
            <a:off x="4774801" y="849368"/>
            <a:ext cx="2642389" cy="1077555"/>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dirty="0">
                <a:solidFill>
                  <a:schemeClr val="bg1">
                    <a:lumMod val="95000"/>
                  </a:schemeClr>
                </a:solidFill>
                <a:latin typeface="Bernard MT Condensed" panose="02050806060905020404" pitchFamily="18" charset="0"/>
              </a:rPr>
              <a:t>LIÇÃO 7</a:t>
            </a:r>
          </a:p>
        </p:txBody>
      </p:sp>
      <p:sp>
        <p:nvSpPr>
          <p:cNvPr id="3" name="CaixaDeTexto 2">
            <a:extLst>
              <a:ext uri="{FF2B5EF4-FFF2-40B4-BE49-F238E27FC236}">
                <a16:creationId xmlns:a16="http://schemas.microsoft.com/office/drawing/2014/main" xmlns="" id="{E638142E-0418-4E97-AF29-BE3DAC0A4C21}"/>
              </a:ext>
            </a:extLst>
          </p:cNvPr>
          <p:cNvSpPr txBox="1"/>
          <p:nvPr/>
        </p:nvSpPr>
        <p:spPr>
          <a:xfrm>
            <a:off x="4307571" y="4833026"/>
            <a:ext cx="3576857" cy="461665"/>
          </a:xfrm>
          <a:prstGeom prst="rect">
            <a:avLst/>
          </a:prstGeom>
          <a:solidFill>
            <a:schemeClr val="bg1"/>
          </a:solidFill>
        </p:spPr>
        <p:txBody>
          <a:bodyPr wrap="square" rtlCol="0">
            <a:spAutoFit/>
          </a:bodyPr>
          <a:lstStyle/>
          <a:p>
            <a:pPr algn="ctr"/>
            <a:r>
              <a:rPr lang="pt-BR" sz="2400" b="1" dirty="0" smtClean="0">
                <a:solidFill>
                  <a:schemeClr val="accent5">
                    <a:lumMod val="75000"/>
                  </a:schemeClr>
                </a:solidFill>
                <a:latin typeface="Poppins" panose="00000800000000000000" pitchFamily="50" charset="0"/>
                <a:cs typeface="Poppins" panose="00000800000000000000" pitchFamily="50" charset="0"/>
              </a:rPr>
              <a:t>Professor</a:t>
            </a:r>
            <a:endParaRPr lang="pt-BR" sz="2400" b="1" dirty="0">
              <a:solidFill>
                <a:schemeClr val="accent5">
                  <a:lumMod val="75000"/>
                </a:schemeClr>
              </a:solidFill>
              <a:latin typeface="Poppins" panose="00000800000000000000" pitchFamily="50" charset="0"/>
              <a:cs typeface="Poppins" panose="00000800000000000000" pitchFamily="50" charset="0"/>
            </a:endParaRPr>
          </a:p>
        </p:txBody>
      </p:sp>
      <p:sp>
        <p:nvSpPr>
          <p:cNvPr id="5" name="CaixaDeTexto 4">
            <a:extLst>
              <a:ext uri="{FF2B5EF4-FFF2-40B4-BE49-F238E27FC236}">
                <a16:creationId xmlns:a16="http://schemas.microsoft.com/office/drawing/2014/main" xmlns="" id="{4B9D19D2-DB32-1882-7BE4-81665F58B9D5}"/>
              </a:ext>
            </a:extLst>
          </p:cNvPr>
          <p:cNvSpPr txBox="1"/>
          <p:nvPr/>
        </p:nvSpPr>
        <p:spPr>
          <a:xfrm>
            <a:off x="2056833" y="2254210"/>
            <a:ext cx="8078334" cy="2349579"/>
          </a:xfrm>
          <a:prstGeom prst="roundRect">
            <a:avLst/>
          </a:prstGeom>
          <a:solidFill>
            <a:schemeClr val="bg1">
              <a:alpha val="88000"/>
            </a:schemeClr>
          </a:solidFill>
        </p:spPr>
        <p:txBody>
          <a:bodyPr wrap="square" lIns="91440" tIns="45720" rIns="91440" bIns="45720" rtlCol="0" anchor="t">
            <a:spAutoFit/>
          </a:bodyPr>
          <a:lstStyle/>
          <a:p>
            <a:pPr algn="ctr"/>
            <a:r>
              <a:rPr lang="pt-BR" sz="6600" dirty="0">
                <a:solidFill>
                  <a:schemeClr val="accent2">
                    <a:lumMod val="75000"/>
                  </a:schemeClr>
                </a:solidFill>
                <a:latin typeface="Bernard MT Condensed"/>
              </a:rPr>
              <a:t>A Promessa de um Coração Novo</a:t>
            </a:r>
          </a:p>
        </p:txBody>
      </p:sp>
    </p:spTree>
    <p:extLst>
      <p:ext uri="{BB962C8B-B14F-4D97-AF65-F5344CB8AC3E}">
        <p14:creationId xmlns:p14="http://schemas.microsoft.com/office/powerpoint/2010/main" val="136268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xmlns="" id="{94E48A11-EE10-4EEC-AE7B-4AF251D65686}"/>
              </a:ext>
            </a:extLst>
          </p:cNvPr>
          <p:cNvSpPr/>
          <p:nvPr/>
        </p:nvSpPr>
        <p:spPr>
          <a:xfrm>
            <a:off x="762681" y="2691593"/>
            <a:ext cx="10918229" cy="2776334"/>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pt-BR" sz="3400" dirty="0">
                <a:solidFill>
                  <a:schemeClr val="bg1"/>
                </a:solidFill>
                <a:latin typeface="Georgia" panose="02040502050405020303" pitchFamily="18" charset="0"/>
              </a:rPr>
              <a:t>“E vos darei um coração novo e porei dentro de vós um espírito novo; e tirarei o coração de pedra da vossa carne e vos darei um coração de carne.” (</a:t>
            </a:r>
            <a:r>
              <a:rPr lang="pt-BR" sz="3400" dirty="0" err="1">
                <a:solidFill>
                  <a:schemeClr val="bg1"/>
                </a:solidFill>
                <a:latin typeface="Georgia" panose="02040502050405020303" pitchFamily="18" charset="0"/>
              </a:rPr>
              <a:t>Ez</a:t>
            </a:r>
            <a:r>
              <a:rPr lang="pt-BR" sz="3400" dirty="0">
                <a:solidFill>
                  <a:schemeClr val="bg1"/>
                </a:solidFill>
                <a:latin typeface="Georgia" panose="02040502050405020303" pitchFamily="18" charset="0"/>
              </a:rPr>
              <a:t> 36.26)</a:t>
            </a:r>
          </a:p>
        </p:txBody>
      </p:sp>
      <p:sp>
        <p:nvSpPr>
          <p:cNvPr id="8" name="Retângulo: Cantos Arredondados 7">
            <a:extLst>
              <a:ext uri="{FF2B5EF4-FFF2-40B4-BE49-F238E27FC236}">
                <a16:creationId xmlns:a16="http://schemas.microsoft.com/office/drawing/2014/main" xmlns="" id="{128F20FD-604A-4BDB-92C2-119D49758D33}"/>
              </a:ext>
            </a:extLst>
          </p:cNvPr>
          <p:cNvSpPr/>
          <p:nvPr/>
        </p:nvSpPr>
        <p:spPr>
          <a:xfrm>
            <a:off x="511090" y="1970327"/>
            <a:ext cx="3967233" cy="873815"/>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i="0" dirty="0">
                <a:solidFill>
                  <a:schemeClr val="bg1"/>
                </a:solidFill>
                <a:effectLst/>
                <a:latin typeface="+mn-lt"/>
              </a:rPr>
              <a:t>TEXTO</a:t>
            </a:r>
            <a:r>
              <a:rPr lang="pt-BR" sz="4800" b="0" i="0" dirty="0">
                <a:solidFill>
                  <a:schemeClr val="bg1"/>
                </a:solidFill>
                <a:effectLst/>
                <a:latin typeface="+mn-lt"/>
              </a:rPr>
              <a:t> </a:t>
            </a:r>
            <a:r>
              <a:rPr lang="pt-BR" sz="4800" b="1" i="0" dirty="0">
                <a:solidFill>
                  <a:schemeClr val="bg1"/>
                </a:solidFill>
                <a:effectLst/>
                <a:latin typeface="+mn-lt"/>
              </a:rPr>
              <a:t>ÁUREO</a:t>
            </a:r>
            <a:endParaRPr lang="pt-BR" sz="4800" dirty="0"/>
          </a:p>
        </p:txBody>
      </p:sp>
      <p:pic>
        <p:nvPicPr>
          <p:cNvPr id="18" name="Imagem 17" descr="Forma, Ícone&#10;&#10;Descrição gerada automaticamente">
            <a:extLst>
              <a:ext uri="{FF2B5EF4-FFF2-40B4-BE49-F238E27FC236}">
                <a16:creationId xmlns:a16="http://schemas.microsoft.com/office/drawing/2014/main" xmlns="" id="{19C5E608-C2BE-4FCC-AC21-550E530E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4862" y="1166971"/>
            <a:ext cx="1110473" cy="1110473"/>
          </a:xfrm>
          <a:prstGeom prst="rect">
            <a:avLst/>
          </a:prstGeom>
        </p:spPr>
      </p:pic>
    </p:spTree>
    <p:extLst>
      <p:ext uri="{BB962C8B-B14F-4D97-AF65-F5344CB8AC3E}">
        <p14:creationId xmlns:p14="http://schemas.microsoft.com/office/powerpoint/2010/main" val="408994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xmlns="" id="{4ABF5359-7030-45F5-86DC-A7369C1E7456}"/>
              </a:ext>
            </a:extLst>
          </p:cNvPr>
          <p:cNvSpPr/>
          <p:nvPr/>
        </p:nvSpPr>
        <p:spPr>
          <a:xfrm>
            <a:off x="819148" y="2639413"/>
            <a:ext cx="9731621" cy="1974790"/>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600" dirty="0">
                <a:solidFill>
                  <a:schemeClr val="bg1"/>
                </a:solidFill>
                <a:latin typeface="Georgia" panose="02040502050405020303" pitchFamily="18" charset="0"/>
                <a:cs typeface="Poppins" panose="00000500000000000000" pitchFamily="2" charset="0"/>
              </a:rPr>
              <a:t>O salvo em Cristo Jesus tem um coração novo, voltado para a Palavra de Deus e disposto a fazer a sua vontade.</a:t>
            </a:r>
          </a:p>
        </p:txBody>
      </p:sp>
      <p:sp>
        <p:nvSpPr>
          <p:cNvPr id="11" name="Retângulo: Cantos Arredondados 10">
            <a:extLst>
              <a:ext uri="{FF2B5EF4-FFF2-40B4-BE49-F238E27FC236}">
                <a16:creationId xmlns:a16="http://schemas.microsoft.com/office/drawing/2014/main" xmlns="" id="{F9DA14B7-A175-4A8A-A290-71B7846A2610}"/>
              </a:ext>
            </a:extLst>
          </p:cNvPr>
          <p:cNvSpPr/>
          <p:nvPr/>
        </p:nvSpPr>
        <p:spPr>
          <a:xfrm>
            <a:off x="582542" y="1912776"/>
            <a:ext cx="4892135" cy="854221"/>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400" b="0" i="0" dirty="0">
                <a:solidFill>
                  <a:schemeClr val="bg1"/>
                </a:solidFill>
                <a:effectLst/>
              </a:rPr>
              <a:t> </a:t>
            </a:r>
            <a:r>
              <a:rPr lang="pt-BR" sz="4400" b="1" i="0" dirty="0">
                <a:solidFill>
                  <a:schemeClr val="bg1"/>
                </a:solidFill>
                <a:effectLst/>
              </a:rPr>
              <a:t>VERDADE PRÁTICA</a:t>
            </a:r>
            <a:endParaRPr lang="pt-BR" sz="4400" b="1" dirty="0">
              <a:solidFill>
                <a:schemeClr val="bg1"/>
              </a:solidFill>
            </a:endParaRPr>
          </a:p>
        </p:txBody>
      </p:sp>
      <p:pic>
        <p:nvPicPr>
          <p:cNvPr id="4" name="Imagem 3" descr="Uma imagem contendo segurando, comida, jogador, homem&#10;&#10;Descrição gerada automaticamente">
            <a:extLst>
              <a:ext uri="{FF2B5EF4-FFF2-40B4-BE49-F238E27FC236}">
                <a16:creationId xmlns:a16="http://schemas.microsoft.com/office/drawing/2014/main" xmlns="" id="{CA3198A2-49CE-4499-8945-87CCF1256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773" y="1759054"/>
            <a:ext cx="5098946" cy="5098946"/>
          </a:xfrm>
          <a:prstGeom prst="rect">
            <a:avLst/>
          </a:prstGeom>
        </p:spPr>
      </p:pic>
    </p:spTree>
    <p:extLst>
      <p:ext uri="{BB962C8B-B14F-4D97-AF65-F5344CB8AC3E}">
        <p14:creationId xmlns:p14="http://schemas.microsoft.com/office/powerpoint/2010/main" val="322295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37308" y="1487055"/>
            <a:ext cx="10917384" cy="5209309"/>
          </a:xfrm>
          <a:prstGeom prst="roundRect">
            <a:avLst/>
          </a:prstGeom>
          <a:solidFill>
            <a:srgbClr val="C55A11"/>
          </a:solidFill>
          <a:ln w="57150">
            <a:noFill/>
          </a:ln>
        </p:spPr>
        <p:txBody>
          <a:bodyPr>
            <a:noAutofit/>
          </a:bodyPr>
          <a:lstStyle/>
          <a:p>
            <a:pPr>
              <a:lnSpc>
                <a:spcPct val="100000"/>
              </a:lnSpc>
            </a:pPr>
            <a:r>
              <a:rPr lang="pt-BR" sz="3200" dirty="0">
                <a:solidFill>
                  <a:schemeClr val="bg1"/>
                </a:solidFill>
                <a:latin typeface="Georgia" panose="02040502050405020303" pitchFamily="18" charset="0"/>
              </a:rPr>
              <a:t>I) Conceituar a palavra "coração" de acordo com a Bíblia;</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 Destacar a nova perspectiva de vida de quem tem um coração novo;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
            </a:r>
            <a:br>
              <a:rPr lang="pt-BR" sz="3200" dirty="0">
                <a:solidFill>
                  <a:schemeClr val="bg1"/>
                </a:solidFill>
                <a:latin typeface="Georgia" panose="02040502050405020303" pitchFamily="18" charset="0"/>
              </a:rPr>
            </a:br>
            <a:r>
              <a:rPr lang="pt-BR" sz="3200" dirty="0">
                <a:solidFill>
                  <a:schemeClr val="bg1"/>
                </a:solidFill>
                <a:latin typeface="Georgia" panose="02040502050405020303" pitchFamily="18" charset="0"/>
              </a:rPr>
              <a:t>III) Elencar as promessas para o coração novo.</a:t>
            </a:r>
          </a:p>
        </p:txBody>
      </p:sp>
      <p:sp>
        <p:nvSpPr>
          <p:cNvPr id="3" name="CaixaDeTexto 2">
            <a:extLst>
              <a:ext uri="{FF2B5EF4-FFF2-40B4-BE49-F238E27FC236}">
                <a16:creationId xmlns:a16="http://schemas.microsoft.com/office/drawing/2014/main" xmlns="" id="{E964018F-447A-428C-B2DF-B220F6CCBED5}"/>
              </a:ext>
            </a:extLst>
          </p:cNvPr>
          <p:cNvSpPr txBox="1"/>
          <p:nvPr/>
        </p:nvSpPr>
        <p:spPr>
          <a:xfrm>
            <a:off x="3976663" y="864522"/>
            <a:ext cx="4238673" cy="715089"/>
          </a:xfrm>
          <a:prstGeom prst="roundRect">
            <a:avLst/>
          </a:prstGeom>
          <a:solidFill>
            <a:srgbClr val="4472C4"/>
          </a:solidFill>
          <a:ln w="381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OBJETIVOS DA LIÇÃO</a:t>
            </a:r>
          </a:p>
        </p:txBody>
      </p:sp>
    </p:spTree>
    <p:extLst>
      <p:ext uri="{BB962C8B-B14F-4D97-AF65-F5344CB8AC3E}">
        <p14:creationId xmlns:p14="http://schemas.microsoft.com/office/powerpoint/2010/main" val="122460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xmlns="" id="{466B7703-8BAC-40E2-B3C4-CC0BFD9AE9B1}"/>
              </a:ext>
            </a:extLst>
          </p:cNvPr>
          <p:cNvSpPr/>
          <p:nvPr/>
        </p:nvSpPr>
        <p:spPr>
          <a:xfrm>
            <a:off x="461817" y="2592438"/>
            <a:ext cx="11268366" cy="1673124"/>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b="0" i="0" dirty="0">
                <a:solidFill>
                  <a:srgbClr val="000000"/>
                </a:solidFill>
                <a:effectLst/>
                <a:latin typeface="+mn-lt"/>
              </a:rPr>
              <a:t> </a:t>
            </a:r>
            <a:r>
              <a:rPr lang="pt-BR" sz="4400" b="1" i="0" dirty="0">
                <a:solidFill>
                  <a:schemeClr val="bg1"/>
                </a:solidFill>
                <a:effectLst/>
                <a:latin typeface="+mn-lt"/>
              </a:rPr>
              <a:t>LEITURA BÍBLICA EM CLASSE</a:t>
            </a:r>
            <a:endParaRPr lang="pt-BR" sz="4400" b="1" dirty="0">
              <a:solidFill>
                <a:schemeClr val="bg1"/>
              </a:solidFill>
            </a:endParaRPr>
          </a:p>
          <a:p>
            <a:pPr algn="ctr"/>
            <a:r>
              <a:rPr lang="pt-BR" sz="4400" b="1" dirty="0">
                <a:solidFill>
                  <a:schemeClr val="bg1"/>
                </a:solidFill>
              </a:rPr>
              <a:t>Romanos 2.25-29; Jeremias 31.31-34</a:t>
            </a:r>
            <a:endParaRPr lang="pt-BR" sz="4400" dirty="0"/>
          </a:p>
        </p:txBody>
      </p:sp>
      <p:pic>
        <p:nvPicPr>
          <p:cNvPr id="7" name="Imagem 6" descr="Placa vermelha com letras brancas em fundo preto&#10;&#10;Descrição gerada automaticamente com confiança média">
            <a:extLst>
              <a:ext uri="{FF2B5EF4-FFF2-40B4-BE49-F238E27FC236}">
                <a16:creationId xmlns:a16="http://schemas.microsoft.com/office/drawing/2014/main" xmlns="" id="{4D5C4E30-AF2D-4752-9DA1-713EBFE19A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5247602"/>
            <a:ext cx="778565" cy="778565"/>
          </a:xfrm>
          <a:prstGeom prst="rect">
            <a:avLst/>
          </a:prstGeom>
        </p:spPr>
      </p:pic>
    </p:spTree>
    <p:extLst>
      <p:ext uri="{BB962C8B-B14F-4D97-AF65-F5344CB8AC3E}">
        <p14:creationId xmlns:p14="http://schemas.microsoft.com/office/powerpoint/2010/main" val="245643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234749" y="193959"/>
            <a:ext cx="11722502" cy="5774434"/>
          </a:xfrm>
        </p:spPr>
        <p:txBody>
          <a:bodyPr>
            <a:noAutofit/>
          </a:bodyPr>
          <a:lstStyle/>
          <a:p>
            <a:pPr marL="0" indent="0" algn="just">
              <a:lnSpc>
                <a:spcPct val="100000"/>
              </a:lnSpc>
              <a:spcAft>
                <a:spcPts val="1800"/>
              </a:spcAft>
              <a:buNone/>
            </a:pPr>
            <a:r>
              <a:rPr lang="pt-BR" sz="3200" b="1" dirty="0">
                <a:latin typeface="Georgia" panose="02040502050405020303" pitchFamily="18" charset="0"/>
              </a:rPr>
              <a:t>Romanos 2</a:t>
            </a:r>
          </a:p>
          <a:p>
            <a:pPr marL="0" indent="0" algn="just">
              <a:lnSpc>
                <a:spcPct val="100000"/>
              </a:lnSpc>
              <a:spcAft>
                <a:spcPts val="1800"/>
              </a:spcAft>
              <a:buNone/>
            </a:pPr>
            <a:r>
              <a:rPr lang="pt-BR" sz="3200" dirty="0">
                <a:latin typeface="Georgia" panose="02040502050405020303" pitchFamily="18" charset="0"/>
              </a:rPr>
              <a:t>25 - Porque a circuncisão é, na verdade, proveitosa, se tu guardares a lei; mas, se tu és transgressor da lei, a tua circuncisão se torna em incircuncisão. </a:t>
            </a:r>
          </a:p>
          <a:p>
            <a:pPr marL="0" indent="0" algn="just">
              <a:lnSpc>
                <a:spcPct val="100000"/>
              </a:lnSpc>
              <a:spcAft>
                <a:spcPts val="1800"/>
              </a:spcAft>
              <a:buNone/>
            </a:pPr>
            <a:r>
              <a:rPr lang="pt-BR" sz="3200" dirty="0">
                <a:latin typeface="Georgia" panose="02040502050405020303" pitchFamily="18" charset="0"/>
              </a:rPr>
              <a:t>26 - Se, pois, a incircuncisão guardar os preceitos da lei, porventura, a incircuncisão não será reputada como circuncisão? </a:t>
            </a:r>
          </a:p>
          <a:p>
            <a:pPr marL="0" indent="0" algn="just">
              <a:lnSpc>
                <a:spcPct val="100000"/>
              </a:lnSpc>
              <a:spcAft>
                <a:spcPts val="1800"/>
              </a:spcAft>
              <a:buNone/>
            </a:pPr>
            <a:r>
              <a:rPr lang="pt-BR" sz="3200" dirty="0">
                <a:latin typeface="Georgia" panose="02040502050405020303" pitchFamily="18" charset="0"/>
              </a:rPr>
              <a:t>27 - E a incircuncisão que por natureza o é, se cumpre a lei, não te julgará, porventura, a ti, que pela letra e circuncisão és transgressor da lei? </a:t>
            </a:r>
          </a:p>
        </p:txBody>
      </p:sp>
    </p:spTree>
    <p:extLst>
      <p:ext uri="{BB962C8B-B14F-4D97-AF65-F5344CB8AC3E}">
        <p14:creationId xmlns:p14="http://schemas.microsoft.com/office/powerpoint/2010/main" val="125685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B3B3D9C-3CF1-C3F6-5F7A-E7DA429766AC}"/>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444C2C9D-B4E1-F259-346A-D692C7A1C468}"/>
              </a:ext>
            </a:extLst>
          </p:cNvPr>
          <p:cNvSpPr>
            <a:spLocks noGrp="1"/>
          </p:cNvSpPr>
          <p:nvPr>
            <p:ph idx="1"/>
          </p:nvPr>
        </p:nvSpPr>
        <p:spPr>
          <a:xfrm>
            <a:off x="253228" y="2004287"/>
            <a:ext cx="11722502" cy="3075714"/>
          </a:xfrm>
        </p:spPr>
        <p:txBody>
          <a:bodyPr>
            <a:noAutofit/>
          </a:bodyPr>
          <a:lstStyle/>
          <a:p>
            <a:pPr marL="0" indent="0" algn="just">
              <a:lnSpc>
                <a:spcPct val="100000"/>
              </a:lnSpc>
              <a:spcAft>
                <a:spcPts val="1800"/>
              </a:spcAft>
              <a:buNone/>
            </a:pPr>
            <a:r>
              <a:rPr lang="pt-BR" sz="3200" dirty="0">
                <a:latin typeface="Georgia" panose="02040502050405020303" pitchFamily="18" charset="0"/>
              </a:rPr>
              <a:t>28 - Porque não é judeu o que o é exteriormente, nem é circuncisão a que o é exteriormente na carne. </a:t>
            </a:r>
          </a:p>
          <a:p>
            <a:pPr marL="0" indent="0" algn="just">
              <a:lnSpc>
                <a:spcPct val="100000"/>
              </a:lnSpc>
              <a:spcAft>
                <a:spcPts val="1800"/>
              </a:spcAft>
              <a:buNone/>
            </a:pPr>
            <a:r>
              <a:rPr lang="pt-BR" sz="3200" dirty="0">
                <a:latin typeface="Georgia" panose="02040502050405020303" pitchFamily="18" charset="0"/>
              </a:rPr>
              <a:t>29 - Mas é judeu o que o é no interior, e circuncisão, a que é do coração, no espírito, não na letra, cujo louvor não provém dos homens, mas de Deus.</a:t>
            </a:r>
          </a:p>
        </p:txBody>
      </p:sp>
    </p:spTree>
    <p:extLst>
      <p:ext uri="{BB962C8B-B14F-4D97-AF65-F5344CB8AC3E}">
        <p14:creationId xmlns:p14="http://schemas.microsoft.com/office/powerpoint/2010/main" val="1960395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71E45DC-530E-E767-28DD-C210B37F83DB}"/>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9B8760E4-E75D-BD41-E5E8-588522757FA9}"/>
              </a:ext>
            </a:extLst>
          </p:cNvPr>
          <p:cNvSpPr>
            <a:spLocks noGrp="1"/>
          </p:cNvSpPr>
          <p:nvPr>
            <p:ph idx="1"/>
          </p:nvPr>
        </p:nvSpPr>
        <p:spPr>
          <a:xfrm>
            <a:off x="234749" y="498759"/>
            <a:ext cx="11722502" cy="5774434"/>
          </a:xfrm>
        </p:spPr>
        <p:txBody>
          <a:bodyPr>
            <a:noAutofit/>
          </a:bodyPr>
          <a:lstStyle/>
          <a:p>
            <a:pPr marL="0" indent="0" algn="just">
              <a:lnSpc>
                <a:spcPct val="100000"/>
              </a:lnSpc>
              <a:spcAft>
                <a:spcPts val="1800"/>
              </a:spcAft>
              <a:buNone/>
            </a:pPr>
            <a:r>
              <a:rPr lang="pt-BR" sz="3200" b="1" dirty="0">
                <a:latin typeface="Georgia" panose="02040502050405020303" pitchFamily="18" charset="0"/>
              </a:rPr>
              <a:t>Jeremias 31</a:t>
            </a:r>
          </a:p>
          <a:p>
            <a:pPr marL="0" indent="0" algn="just">
              <a:lnSpc>
                <a:spcPct val="100000"/>
              </a:lnSpc>
              <a:spcAft>
                <a:spcPts val="1800"/>
              </a:spcAft>
              <a:buNone/>
            </a:pPr>
            <a:r>
              <a:rPr lang="pt-BR" sz="3200" dirty="0">
                <a:latin typeface="Georgia" panose="02040502050405020303" pitchFamily="18" charset="0"/>
              </a:rPr>
              <a:t>31 - Eis que dias vêm, diz o Senhor, em que farei um concerto novo com a casa de Israel e com a casa de Judá. </a:t>
            </a:r>
          </a:p>
          <a:p>
            <a:pPr marL="0" indent="0" algn="just">
              <a:lnSpc>
                <a:spcPct val="100000"/>
              </a:lnSpc>
              <a:spcAft>
                <a:spcPts val="1800"/>
              </a:spcAft>
              <a:buNone/>
            </a:pPr>
            <a:r>
              <a:rPr lang="pt-BR" sz="3200" dirty="0">
                <a:latin typeface="Georgia" panose="02040502050405020303" pitchFamily="18" charset="0"/>
              </a:rPr>
              <a:t>32 - Não conforme o concerto que fiz com seus pais, no dia em que os tomei pela mão, para os tirar da terra do Egito, porquanto eles invalidaram o meu concerto, apesar de eu os haver desposado, diz o Senhor. </a:t>
            </a:r>
          </a:p>
        </p:txBody>
      </p:sp>
    </p:spTree>
    <p:extLst>
      <p:ext uri="{BB962C8B-B14F-4D97-AF65-F5344CB8AC3E}">
        <p14:creationId xmlns:p14="http://schemas.microsoft.com/office/powerpoint/2010/main" val="4205573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5220DF9E-37B6-A4F6-D7D7-6FFCAB30A14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A8976E74-AB25-0CA9-FF9F-C282E5A7AA35}"/>
              </a:ext>
            </a:extLst>
          </p:cNvPr>
          <p:cNvSpPr>
            <a:spLocks noGrp="1"/>
          </p:cNvSpPr>
          <p:nvPr>
            <p:ph idx="1"/>
          </p:nvPr>
        </p:nvSpPr>
        <p:spPr>
          <a:xfrm>
            <a:off x="234749" y="905159"/>
            <a:ext cx="11722502" cy="5774434"/>
          </a:xfrm>
        </p:spPr>
        <p:txBody>
          <a:bodyPr>
            <a:noAutofit/>
          </a:bodyPr>
          <a:lstStyle/>
          <a:p>
            <a:pPr marL="0" indent="0" algn="just">
              <a:lnSpc>
                <a:spcPct val="100000"/>
              </a:lnSpc>
              <a:spcAft>
                <a:spcPts val="1800"/>
              </a:spcAft>
              <a:buNone/>
            </a:pPr>
            <a:r>
              <a:rPr lang="pt-BR" sz="3200" dirty="0">
                <a:latin typeface="Georgia" panose="02040502050405020303" pitchFamily="18" charset="0"/>
              </a:rPr>
              <a:t>33 - Mas este é o concerto que farei com a casa de Israel depois daqueles dias, diz o Senhor: porei a minha lei no seu interior e a escreverei no seu coração; e eu serei o seu Deus, e eles serão o meu povo. </a:t>
            </a:r>
          </a:p>
          <a:p>
            <a:pPr marL="0" indent="0" algn="just">
              <a:lnSpc>
                <a:spcPct val="100000"/>
              </a:lnSpc>
              <a:spcAft>
                <a:spcPts val="1800"/>
              </a:spcAft>
              <a:buNone/>
            </a:pPr>
            <a:r>
              <a:rPr lang="pt-BR" sz="3200" dirty="0">
                <a:latin typeface="Georgia" panose="02040502050405020303" pitchFamily="18" charset="0"/>
              </a:rPr>
              <a:t>34 - E não ensinará alguém mais a seu próximo, nem alguém, a seu irmão, dizendo: Conhecei ao Senhor; porque todos me conhecerão, desde o menor deles até ao maior, diz o Senhor; porque perdoarei a sua maldade e nunca mais me lembrarei dos seus pecados.</a:t>
            </a:r>
          </a:p>
        </p:txBody>
      </p:sp>
    </p:spTree>
    <p:extLst>
      <p:ext uri="{BB962C8B-B14F-4D97-AF65-F5344CB8AC3E}">
        <p14:creationId xmlns:p14="http://schemas.microsoft.com/office/powerpoint/2010/main" val="259461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689724"/>
            <a:ext cx="10515600" cy="1325563"/>
          </a:xfrm>
        </p:spPr>
        <p:txBody>
          <a:bodyPr>
            <a:normAutofit/>
          </a:bodyPr>
          <a:lstStyle/>
          <a:p>
            <a:pPr algn="ctr"/>
            <a:r>
              <a:rPr lang="pt-BR" sz="8000" b="0" i="0" dirty="0">
                <a:solidFill>
                  <a:srgbClr val="000000"/>
                </a:solidFill>
                <a:effectLst/>
                <a:latin typeface="+mn-lt"/>
              </a:rPr>
              <a:t> </a:t>
            </a:r>
            <a:r>
              <a:rPr lang="pt-BR" sz="8000" b="1" dirty="0">
                <a:solidFill>
                  <a:schemeClr val="accent2">
                    <a:lumMod val="75000"/>
                  </a:schemeClr>
                </a:solidFill>
                <a:latin typeface="+mn-lt"/>
              </a:rPr>
              <a:t>I</a:t>
            </a:r>
            <a:r>
              <a:rPr lang="pt-BR" sz="8000" b="1" i="0" dirty="0">
                <a:solidFill>
                  <a:schemeClr val="accent2">
                    <a:lumMod val="75000"/>
                  </a:schemeClr>
                </a:solidFill>
                <a:effectLst/>
                <a:latin typeface="+mn-lt"/>
              </a:rPr>
              <a:t>NTRODUÇÃO</a:t>
            </a:r>
            <a:endParaRPr lang="pt-BR" sz="8000" b="1" dirty="0">
              <a:solidFill>
                <a:schemeClr val="accent2">
                  <a:lumMod val="75000"/>
                </a:schemeClr>
              </a:solidFill>
              <a:latin typeface="+mn-lt"/>
            </a:endParaRPr>
          </a:p>
        </p:txBody>
      </p:sp>
      <p:pic>
        <p:nvPicPr>
          <p:cNvPr id="6" name="Imagem 5" descr="Placa vermelha com letras brancas em fundo preto&#10;&#10;Descrição gerada automaticamente com confiança média">
            <a:extLst>
              <a:ext uri="{FF2B5EF4-FFF2-40B4-BE49-F238E27FC236}">
                <a16:creationId xmlns:a16="http://schemas.microsoft.com/office/drawing/2014/main" xmlns="" id="{CDCBF668-1A9D-4265-9D0D-013673E359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219415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138544" y="79905"/>
            <a:ext cx="5818911" cy="2062103"/>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O coração tem uma perspectiva bíblica muito singular. A palavra se refere à realidade da vida interior de cada pessoa.</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xmlns="" id="{0356D94D-BA1E-9F1F-F1C6-DEF913926AAB}"/>
              </a:ext>
            </a:extLst>
          </p:cNvPr>
          <p:cNvSpPr txBox="1"/>
          <p:nvPr/>
        </p:nvSpPr>
        <p:spPr>
          <a:xfrm>
            <a:off x="6096000" y="79905"/>
            <a:ext cx="5957457" cy="2554545"/>
          </a:xfrm>
          <a:prstGeom prst="rect">
            <a:avLst/>
          </a:prstGeom>
          <a:solidFill>
            <a:schemeClr val="accent2">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Por isso que, ao longo da Bíblia, nos deparamos com conselhos que nos incentivam a cuidar do coração, e guardá-lo de todas as influências maléficas.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Proverbs 3:1 - &quot;My son, forget not my law; but let thine heart keep my commandments:&quot;">
            <a:extLst>
              <a:ext uri="{FF2B5EF4-FFF2-40B4-BE49-F238E27FC236}">
                <a16:creationId xmlns:a16="http://schemas.microsoft.com/office/drawing/2014/main" xmlns="" id="{E9F0716F-E840-3F73-CD51-FAE4772AC7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940"/>
          <a:stretch/>
        </p:blipFill>
        <p:spPr bwMode="auto">
          <a:xfrm>
            <a:off x="6096000" y="2645995"/>
            <a:ext cx="5957456" cy="41493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verbs 7:3 - &quot;Bind them upon thy fingers, write them upon the table of thine heart.&quot;">
            <a:extLst>
              <a:ext uri="{FF2B5EF4-FFF2-40B4-BE49-F238E27FC236}">
                <a16:creationId xmlns:a16="http://schemas.microsoft.com/office/drawing/2014/main" xmlns="" id="{61D1963C-8AA2-8F9C-78DB-8A9B41759B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608" b="14910"/>
          <a:stretch/>
        </p:blipFill>
        <p:spPr bwMode="auto">
          <a:xfrm>
            <a:off x="138543" y="2142008"/>
            <a:ext cx="5818911" cy="4653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2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ppt_x"/>
                                          </p:val>
                                        </p:tav>
                                        <p:tav tm="100000">
                                          <p:val>
                                            <p:strVal val="#ppt_x"/>
                                          </p:val>
                                        </p:tav>
                                      </p:tavLst>
                                    </p:anim>
                                    <p:anim calcmode="lin" valueType="num">
                                      <p:cBhvr additive="base">
                                        <p:cTn id="1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 calcmode="lin" valueType="num">
                                      <p:cBhvr>
                                        <p:cTn id="22" dur="500" fill="hold"/>
                                        <p:tgtEl>
                                          <p:spTgt spid="1026"/>
                                        </p:tgtEl>
                                        <p:attrNameLst>
                                          <p:attrName>ppt_w</p:attrName>
                                        </p:attrNameLst>
                                      </p:cBhvr>
                                      <p:tavLst>
                                        <p:tav tm="0">
                                          <p:val>
                                            <p:fltVal val="0"/>
                                          </p:val>
                                        </p:tav>
                                        <p:tav tm="100000">
                                          <p:val>
                                            <p:strVal val="#ppt_w"/>
                                          </p:val>
                                        </p:tav>
                                      </p:tavLst>
                                    </p:anim>
                                    <p:anim calcmode="lin" valueType="num">
                                      <p:cBhvr>
                                        <p:cTn id="23" dur="500" fill="hold"/>
                                        <p:tgtEl>
                                          <p:spTgt spid="1026"/>
                                        </p:tgtEl>
                                        <p:attrNameLst>
                                          <p:attrName>ppt_h</p:attrName>
                                        </p:attrNameLst>
                                      </p:cBhvr>
                                      <p:tavLst>
                                        <p:tav tm="0">
                                          <p:val>
                                            <p:fltVal val="0"/>
                                          </p:val>
                                        </p:tav>
                                        <p:tav tm="100000">
                                          <p:val>
                                            <p:strVal val="#ppt_h"/>
                                          </p:val>
                                        </p:tav>
                                      </p:tavLst>
                                    </p:anim>
                                    <p:animEffect transition="in" filter="fade">
                                      <p:cBhvr>
                                        <p:cTn id="2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0" y="52197"/>
            <a:ext cx="12192000" cy="1077218"/>
          </a:xfrm>
          <a:prstGeom prst="rect">
            <a:avLst/>
          </a:prstGeom>
          <a:solidFill>
            <a:schemeClr val="accent2">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O coração, segundo a Bíblia, é o centro da vida. As promessas para o coração são o tema desta lição.</a:t>
            </a:r>
            <a:endParaRPr kumimoji="0" lang="pt-BR"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50" name="Picture 2" descr="Free Heart's Journey - Inspirational Depiction">
            <a:extLst>
              <a:ext uri="{FF2B5EF4-FFF2-40B4-BE49-F238E27FC236}">
                <a16:creationId xmlns:a16="http://schemas.microsoft.com/office/drawing/2014/main" xmlns="" id="{CBB3BEC7-CB83-F586-1816-7C762774BB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4392"/>
          <a:stretch/>
        </p:blipFill>
        <p:spPr bwMode="auto">
          <a:xfrm>
            <a:off x="4682837" y="1129415"/>
            <a:ext cx="7509164" cy="567752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Uma imagem contendo pessoa, homem, terno, em pé&#10;&#10;Descrição gerada automaticamente">
            <a:extLst>
              <a:ext uri="{FF2B5EF4-FFF2-40B4-BE49-F238E27FC236}">
                <a16:creationId xmlns:a16="http://schemas.microsoft.com/office/drawing/2014/main" xmlns="" id="{AD681CCA-A1FE-A0A3-739C-EC8C2F2E7A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563" y="1129415"/>
            <a:ext cx="2596691" cy="5676974"/>
          </a:xfrm>
          <a:prstGeom prst="rect">
            <a:avLst/>
          </a:prstGeom>
        </p:spPr>
      </p:pic>
    </p:spTree>
    <p:extLst>
      <p:ext uri="{BB962C8B-B14F-4D97-AF65-F5344CB8AC3E}">
        <p14:creationId xmlns:p14="http://schemas.microsoft.com/office/powerpoint/2010/main" val="313984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500" fill="hold"/>
                                        <p:tgtEl>
                                          <p:spTgt spid="2050"/>
                                        </p:tgtEl>
                                        <p:attrNameLst>
                                          <p:attrName>ppt_w</p:attrName>
                                        </p:attrNameLst>
                                      </p:cBhvr>
                                      <p:tavLst>
                                        <p:tav tm="0">
                                          <p:val>
                                            <p:fltVal val="0"/>
                                          </p:val>
                                        </p:tav>
                                        <p:tav tm="100000">
                                          <p:val>
                                            <p:strVal val="#ppt_w"/>
                                          </p:val>
                                        </p:tav>
                                      </p:tavLst>
                                    </p:anim>
                                    <p:anim calcmode="lin" valueType="num">
                                      <p:cBhvr>
                                        <p:cTn id="16" dur="500" fill="hold"/>
                                        <p:tgtEl>
                                          <p:spTgt spid="2050"/>
                                        </p:tgtEl>
                                        <p:attrNameLst>
                                          <p:attrName>ppt_h</p:attrName>
                                        </p:attrNameLst>
                                      </p:cBhvr>
                                      <p:tavLst>
                                        <p:tav tm="0">
                                          <p:val>
                                            <p:fltVal val="0"/>
                                          </p:val>
                                        </p:tav>
                                        <p:tav tm="100000">
                                          <p:val>
                                            <p:strVal val="#ppt_h"/>
                                          </p:val>
                                        </p:tav>
                                      </p:tavLst>
                                    </p:anim>
                                    <p:animEffect transition="in" filter="fade">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09600" y="2547294"/>
            <a:ext cx="11111345" cy="1763412"/>
          </a:xfrm>
        </p:spPr>
        <p:txBody>
          <a:bodyPr>
            <a:noAutofit/>
          </a:bodyPr>
          <a:lstStyle/>
          <a:p>
            <a:pPr algn="ctr"/>
            <a:r>
              <a:rPr lang="pt-BR" sz="6000" b="1" i="0" dirty="0">
                <a:solidFill>
                  <a:schemeClr val="accent2">
                    <a:lumMod val="75000"/>
                  </a:schemeClr>
                </a:solidFill>
                <a:effectLst/>
                <a:latin typeface="+mn-lt"/>
              </a:rPr>
              <a:t>I – O CORAÇÃO NA PERSPECTIVA BÍBLICA</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BF117B55-F366-4779-A92A-7CB63DA63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49590"/>
            <a:ext cx="778565" cy="778565"/>
          </a:xfrm>
          <a:prstGeom prst="rect">
            <a:avLst/>
          </a:prstGeom>
        </p:spPr>
      </p:pic>
    </p:spTree>
    <p:extLst>
      <p:ext uri="{BB962C8B-B14F-4D97-AF65-F5344CB8AC3E}">
        <p14:creationId xmlns:p14="http://schemas.microsoft.com/office/powerpoint/2010/main" val="3523852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3780" y="2766218"/>
            <a:ext cx="11864440" cy="1325563"/>
          </a:xfrm>
        </p:spPr>
        <p:txBody>
          <a:bodyPr>
            <a:noAutofit/>
          </a:bodyPr>
          <a:lstStyle/>
          <a:p>
            <a:pPr algn="ctr"/>
            <a:r>
              <a:rPr lang="pt-BR" sz="6000" b="1" i="0" kern="1200" dirty="0">
                <a:solidFill>
                  <a:schemeClr val="accent2">
                    <a:lumMod val="75000"/>
                  </a:schemeClr>
                </a:solidFill>
                <a:effectLst/>
                <a:latin typeface="+mn-lt"/>
              </a:rPr>
              <a:t>I. 1. O coração na Bíblia.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1079184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7A6D23E-E845-A811-1203-5258952B8CF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1A4C40EF-6634-1877-FF36-C22681D47875}"/>
              </a:ext>
            </a:extLst>
          </p:cNvPr>
          <p:cNvSpPr txBox="1"/>
          <p:nvPr/>
        </p:nvSpPr>
        <p:spPr>
          <a:xfrm>
            <a:off x="101601" y="57138"/>
            <a:ext cx="6160654" cy="2185214"/>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Na Bíblia, raramente, a palavra “coração” é usada como referência ao órgão físico </a:t>
            </a:r>
            <a:endParaRPr lang="pt-BR" sz="3400" dirty="0">
              <a:solidFill>
                <a:prstClr val="black"/>
              </a:solidFill>
              <a:latin typeface="Georgia" panose="02040502050405020303" pitchFamily="18"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(2 </a:t>
            </a:r>
            <a:r>
              <a:rPr kumimoji="0" lang="pt-BR" sz="34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Sm</a:t>
            </a: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18.14; 2 </a:t>
            </a:r>
            <a:r>
              <a:rPr kumimoji="0" lang="pt-BR" sz="34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Rs</a:t>
            </a: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9.24). </a:t>
            </a:r>
            <a:endParaRPr kumimoji="0" lang="pt-BR" sz="34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2D05504E-633A-4066-E9F5-54532F72E3ED}"/>
              </a:ext>
            </a:extLst>
          </p:cNvPr>
          <p:cNvSpPr txBox="1"/>
          <p:nvPr/>
        </p:nvSpPr>
        <p:spPr>
          <a:xfrm>
            <a:off x="6373091" y="57138"/>
            <a:ext cx="5717305" cy="2554545"/>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De modo geral, essa palavra se refere ao “homem interior” a fim de revelar o centro da vida mental, emocional e espiritual do ser humano.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3D9A62BD-2F40-9E2A-6C8D-003B45C9E006}"/>
              </a:ext>
            </a:extLst>
          </p:cNvPr>
          <p:cNvSpPr txBox="1"/>
          <p:nvPr/>
        </p:nvSpPr>
        <p:spPr>
          <a:xfrm>
            <a:off x="101601" y="2313309"/>
            <a:ext cx="6160654" cy="4434676"/>
          </a:xfrm>
          <a:prstGeom prst="rect">
            <a:avLst/>
          </a:prstGeom>
          <a:solidFill>
            <a:schemeClr val="bg1"/>
          </a:solidFill>
          <a:ln>
            <a:solidFill>
              <a:schemeClr val="accent1"/>
            </a:solidFill>
          </a:ln>
        </p:spPr>
        <p:txBody>
          <a:bodyPr wrap="square" rtlCol="0">
            <a:spAutoFit/>
          </a:bodyPr>
          <a:lstStyle/>
          <a:p>
            <a:pPr lvl="0" algn="ctr">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Então, disse Joabe: Não me demorarei assim contigo aqui. E tomou três dardos e traspassou com eles o coração de Absalão, estando ele ainda vivo no meio do carvalho.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2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Sm</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18.14</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3076" name="Picture 4" descr="Proverbs 2:1-2 - &quot;My son, if you accept my words and store up my commands within you, turning your ear to wisdom and applying your heart to understanding.&quot;&#10;&#10;Illustrate a representation of a biblical quote from the book of Proverbs 2:1-2 - 'My son, if you accept my words and store up my commands within you, turning your ear to wisdom and applying your heart to understanding.' The image may mataphorically depict the process of gaining wisdom and understanding. For instance, a young person's profile may be drawn, with symbols of wisdom like an open book and a bright shining heart to represent understanding. Use a contemporary digital art style for this image.">
            <a:extLst>
              <a:ext uri="{FF2B5EF4-FFF2-40B4-BE49-F238E27FC236}">
                <a16:creationId xmlns:a16="http://schemas.microsoft.com/office/drawing/2014/main" xmlns="" id="{CB37F2B3-057A-405C-9A17-294B95BDE3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222"/>
          <a:stretch/>
        </p:blipFill>
        <p:spPr bwMode="auto">
          <a:xfrm>
            <a:off x="6373091" y="2642421"/>
            <a:ext cx="5717305" cy="4105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84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3076"/>
                                        </p:tgtEl>
                                        <p:attrNameLst>
                                          <p:attrName>style.visibility</p:attrName>
                                        </p:attrNameLst>
                                      </p:cBhvr>
                                      <p:to>
                                        <p:strVal val="visible"/>
                                      </p:to>
                                    </p:set>
                                    <p:anim calcmode="lin" valueType="num">
                                      <p:cBhvr>
                                        <p:cTn id="24" dur="500" fill="hold"/>
                                        <p:tgtEl>
                                          <p:spTgt spid="3076"/>
                                        </p:tgtEl>
                                        <p:attrNameLst>
                                          <p:attrName>ppt_w</p:attrName>
                                        </p:attrNameLst>
                                      </p:cBhvr>
                                      <p:tavLst>
                                        <p:tav tm="0">
                                          <p:val>
                                            <p:fltVal val="0"/>
                                          </p:val>
                                        </p:tav>
                                        <p:tav tm="100000">
                                          <p:val>
                                            <p:strVal val="#ppt_w"/>
                                          </p:val>
                                        </p:tav>
                                      </p:tavLst>
                                    </p:anim>
                                    <p:anim calcmode="lin" valueType="num">
                                      <p:cBhvr>
                                        <p:cTn id="25" dur="500" fill="hold"/>
                                        <p:tgtEl>
                                          <p:spTgt spid="3076"/>
                                        </p:tgtEl>
                                        <p:attrNameLst>
                                          <p:attrName>ppt_h</p:attrName>
                                        </p:attrNameLst>
                                      </p:cBhvr>
                                      <p:tavLst>
                                        <p:tav tm="0">
                                          <p:val>
                                            <p:fltVal val="0"/>
                                          </p:val>
                                        </p:tav>
                                        <p:tav tm="100000">
                                          <p:val>
                                            <p:strVal val="#ppt_h"/>
                                          </p:val>
                                        </p:tav>
                                      </p:tavLst>
                                    </p:anim>
                                    <p:animEffect transition="in" filter="fade">
                                      <p:cBhvr>
                                        <p:cTn id="26"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57138"/>
            <a:ext cx="11988799" cy="2062103"/>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Desse modo, o apóstolo Paulo faz referência ao “homem exterior” (o corpo físico) e ao homem interior (alma e espírito), que constitui o ser humano em sua integralidade: corpo, alma e espírito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Hb</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4.12).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227196D9-9531-2C71-8715-8830A0E1E69E}"/>
              </a:ext>
            </a:extLst>
          </p:cNvPr>
          <p:cNvSpPr txBox="1"/>
          <p:nvPr/>
        </p:nvSpPr>
        <p:spPr>
          <a:xfrm>
            <a:off x="101601" y="2235012"/>
            <a:ext cx="7989454" cy="4434676"/>
          </a:xfrm>
          <a:prstGeom prst="rect">
            <a:avLst/>
          </a:prstGeom>
          <a:solidFill>
            <a:schemeClr val="bg1"/>
          </a:solidFill>
          <a:ln>
            <a:solidFill>
              <a:schemeClr val="accent1"/>
            </a:solidFill>
          </a:ln>
        </p:spPr>
        <p:txBody>
          <a:bodyPr wrap="square" rtlCol="0">
            <a:spAutoFit/>
          </a:bodyPr>
          <a:lstStyle/>
          <a:p>
            <a:pPr lvl="0" algn="just">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Porque a palavra de Deus é viva, e eficaz, e mais penetrante do que qualquer espada de dois gumes, e penetra até à divisão da alma, e do espírito, e das juntas e medulas, e é apta para discernir os pensamentos e intenções do coração.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Hb</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4.12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098" name="Picture 2" descr="Hebrews 4:12 – &quot;For the word of God is alive and active. Sharper than any double-edged sword.&quot;">
            <a:extLst>
              <a:ext uri="{FF2B5EF4-FFF2-40B4-BE49-F238E27FC236}">
                <a16:creationId xmlns:a16="http://schemas.microsoft.com/office/drawing/2014/main" xmlns="" id="{C769C184-BCD5-A661-ECE9-DFDA2C898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9581" y="2235011"/>
            <a:ext cx="3890817" cy="4434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71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 calcmode="lin" valueType="num">
                                      <p:cBhvr>
                                        <p:cTn id="17" dur="500" fill="hold"/>
                                        <p:tgtEl>
                                          <p:spTgt spid="4098"/>
                                        </p:tgtEl>
                                        <p:attrNameLst>
                                          <p:attrName>ppt_w</p:attrName>
                                        </p:attrNameLst>
                                      </p:cBhvr>
                                      <p:tavLst>
                                        <p:tav tm="0">
                                          <p:val>
                                            <p:fltVal val="0"/>
                                          </p:val>
                                        </p:tav>
                                        <p:tav tm="100000">
                                          <p:val>
                                            <p:strVal val="#ppt_w"/>
                                          </p:val>
                                        </p:tav>
                                      </p:tavLst>
                                    </p:anim>
                                    <p:anim calcmode="lin" valueType="num">
                                      <p:cBhvr>
                                        <p:cTn id="18" dur="500" fill="hold"/>
                                        <p:tgtEl>
                                          <p:spTgt spid="4098"/>
                                        </p:tgtEl>
                                        <p:attrNameLst>
                                          <p:attrName>ppt_h</p:attrName>
                                        </p:attrNameLst>
                                      </p:cBhvr>
                                      <p:tavLst>
                                        <p:tav tm="0">
                                          <p:val>
                                            <p:fltVal val="0"/>
                                          </p:val>
                                        </p:tav>
                                        <p:tav tm="100000">
                                          <p:val>
                                            <p:strVal val="#ppt_h"/>
                                          </p:val>
                                        </p:tav>
                                      </p:tavLst>
                                    </p:anim>
                                    <p:animEffect transition="in" filter="fade">
                                      <p:cBhvr>
                                        <p:cTn id="1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pic>
        <p:nvPicPr>
          <p:cNvPr id="16" name="Imagem 15">
            <a:extLst>
              <a:ext uri="{FF2B5EF4-FFF2-40B4-BE49-F238E27FC236}">
                <a16:creationId xmlns:a16="http://schemas.microsoft.com/office/drawing/2014/main" xmlns="" id="{6BA58109-293C-8210-68C5-B0A234AC7640}"/>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flipH="1">
            <a:off x="818528" y="2648576"/>
            <a:ext cx="1564453" cy="4057024"/>
          </a:xfrm>
          <a:prstGeom prst="rect">
            <a:avLst/>
          </a:prstGeom>
        </p:spPr>
      </p:pic>
      <p:sp>
        <p:nvSpPr>
          <p:cNvPr id="6" name="CaixaDeTexto 5">
            <a:extLst>
              <a:ext uri="{FF2B5EF4-FFF2-40B4-BE49-F238E27FC236}">
                <a16:creationId xmlns:a16="http://schemas.microsoft.com/office/drawing/2014/main" xmlns="" id="{D6C1845A-48DA-C339-C0D8-B5C00143DFE7}"/>
              </a:ext>
            </a:extLst>
          </p:cNvPr>
          <p:cNvSpPr txBox="1"/>
          <p:nvPr/>
        </p:nvSpPr>
        <p:spPr>
          <a:xfrm>
            <a:off x="152400" y="78463"/>
            <a:ext cx="11887199" cy="1940957"/>
          </a:xfrm>
          <a:prstGeom prst="wedgeRoundRectCallout">
            <a:avLst>
              <a:gd name="adj1" fmla="val -36726"/>
              <a:gd name="adj2" fmla="val 82514"/>
              <a:gd name="adj3" fmla="val 16667"/>
            </a:avLst>
          </a:prstGeom>
          <a:solidFill>
            <a:schemeClr val="accent1">
              <a:lumMod val="40000"/>
              <a:lumOff val="6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É para a dimensão desse “homem interior” que a Bíblia aplica a palavra “coração”, tudo o que faz parte da nossa alma e espírito.</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Rectangle 1">
            <a:extLst>
              <a:ext uri="{FF2B5EF4-FFF2-40B4-BE49-F238E27FC236}">
                <a16:creationId xmlns:a16="http://schemas.microsoft.com/office/drawing/2014/main" xmlns="" id="{11164FAB-578E-ED27-9E4A-0B3CAED08A2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xmlns="" id="{1298D71B-222E-1C54-A682-4ABD8C099898}"/>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6" name="Picture 2" descr="ANTROPOLOGIA - A ESTRUTURA DO HOMEM - ESPÍRITO, ALMA E CORPO">
            <a:extLst>
              <a:ext uri="{FF2B5EF4-FFF2-40B4-BE49-F238E27FC236}">
                <a16:creationId xmlns:a16="http://schemas.microsoft.com/office/drawing/2014/main" xmlns="" id="{05F97E6E-D7FF-D166-23B6-E20715DCCB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0834" y="2171819"/>
            <a:ext cx="5859273" cy="43944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8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53" presetClass="entr" presetSubtype="16"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500" fill="hold"/>
                                        <p:tgtEl>
                                          <p:spTgt spid="1026"/>
                                        </p:tgtEl>
                                        <p:attrNameLst>
                                          <p:attrName>ppt_w</p:attrName>
                                        </p:attrNameLst>
                                      </p:cBhvr>
                                      <p:tavLst>
                                        <p:tav tm="0">
                                          <p:val>
                                            <p:fltVal val="0"/>
                                          </p:val>
                                        </p:tav>
                                        <p:tav tm="100000">
                                          <p:val>
                                            <p:strVal val="#ppt_w"/>
                                          </p:val>
                                        </p:tav>
                                      </p:tavLst>
                                    </p:anim>
                                    <p:anim calcmode="lin" valueType="num">
                                      <p:cBhvr>
                                        <p:cTn id="16" dur="500" fill="hold"/>
                                        <p:tgtEl>
                                          <p:spTgt spid="1026"/>
                                        </p:tgtEl>
                                        <p:attrNameLst>
                                          <p:attrName>ppt_h</p:attrName>
                                        </p:attrNameLst>
                                      </p:cBhvr>
                                      <p:tavLst>
                                        <p:tav tm="0">
                                          <p:val>
                                            <p:fltVal val="0"/>
                                          </p:val>
                                        </p:tav>
                                        <p:tav tm="100000">
                                          <p:val>
                                            <p:strVal val="#ppt_h"/>
                                          </p:val>
                                        </p:tav>
                                      </p:tavLst>
                                    </p:anim>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71782" y="2766218"/>
            <a:ext cx="8848436" cy="1325563"/>
          </a:xfrm>
        </p:spPr>
        <p:txBody>
          <a:bodyPr>
            <a:noAutofit/>
          </a:bodyPr>
          <a:lstStyle/>
          <a:p>
            <a:pPr algn="ctr"/>
            <a:r>
              <a:rPr lang="pt-BR" sz="5400" b="1" i="0" dirty="0">
                <a:solidFill>
                  <a:schemeClr val="accent2">
                    <a:lumMod val="75000"/>
                  </a:schemeClr>
                </a:solidFill>
                <a:effectLst/>
                <a:latin typeface="+mn-lt"/>
              </a:rPr>
              <a:t> </a:t>
            </a:r>
            <a:r>
              <a:rPr lang="pt-BR" sz="6000" b="1" i="0" dirty="0">
                <a:solidFill>
                  <a:schemeClr val="accent2">
                    <a:lumMod val="75000"/>
                  </a:schemeClr>
                </a:solidFill>
                <a:effectLst/>
                <a:latin typeface="+mn-lt"/>
              </a:rPr>
              <a:t>I. 2. A circuncisão do coração.</a:t>
            </a:r>
            <a:endParaRPr lang="pt-BR" sz="5400" b="1" dirty="0">
              <a:solidFill>
                <a:schemeClr val="accent2">
                  <a:lumMod val="75000"/>
                </a:schemeClr>
              </a:solidFill>
              <a:latin typeface="+mn-lt"/>
            </a:endParaRPr>
          </a:p>
        </p:txBody>
      </p:sp>
    </p:spTree>
    <p:extLst>
      <p:ext uri="{BB962C8B-B14F-4D97-AF65-F5344CB8AC3E}">
        <p14:creationId xmlns:p14="http://schemas.microsoft.com/office/powerpoint/2010/main" val="939001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57138"/>
            <a:ext cx="6751781" cy="255454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texto da Leitura Bíblica em Classe apresenta Romanos 2.25-29 num contexto em que o apóstolo Paulo ensina o sentido da verdadeira circuncisão da Nova Aliança.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991926" y="57138"/>
            <a:ext cx="5098469" cy="206210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De fato, a circuncisão foi um ato físico estabelecido por Deus para os descendentes de Abraão.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Uma imagem contendo pessoa, no interior, homem, olhando&#10;&#10;Descrição gerada automaticamente">
            <a:extLst>
              <a:ext uri="{FF2B5EF4-FFF2-40B4-BE49-F238E27FC236}">
                <a16:creationId xmlns:a16="http://schemas.microsoft.com/office/drawing/2014/main" xmlns="" id="{F2EE057C-0C42-13FA-E453-EBF05D34B9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2611683"/>
            <a:ext cx="6751781" cy="4202034"/>
          </a:xfrm>
          <a:prstGeom prst="rect">
            <a:avLst/>
          </a:prstGeom>
        </p:spPr>
      </p:pic>
      <p:pic>
        <p:nvPicPr>
          <p:cNvPr id="5122" name="Picture 2" descr="Circumcision of Jesus - Wikipedia">
            <a:extLst>
              <a:ext uri="{FF2B5EF4-FFF2-40B4-BE49-F238E27FC236}">
                <a16:creationId xmlns:a16="http://schemas.microsoft.com/office/drawing/2014/main" xmlns="" id="{BD5DB231-986D-BEB2-FFDB-C6C4D71DF3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1925" y="2101850"/>
            <a:ext cx="5098468" cy="4707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4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5122"/>
                                        </p:tgtEl>
                                        <p:attrNameLst>
                                          <p:attrName>style.visibility</p:attrName>
                                        </p:attrNameLst>
                                      </p:cBhvr>
                                      <p:to>
                                        <p:strVal val="visible"/>
                                      </p:to>
                                    </p:set>
                                    <p:anim calcmode="lin" valueType="num">
                                      <p:cBhvr>
                                        <p:cTn id="24" dur="500" fill="hold"/>
                                        <p:tgtEl>
                                          <p:spTgt spid="5122"/>
                                        </p:tgtEl>
                                        <p:attrNameLst>
                                          <p:attrName>ppt_w</p:attrName>
                                        </p:attrNameLst>
                                      </p:cBhvr>
                                      <p:tavLst>
                                        <p:tav tm="0">
                                          <p:val>
                                            <p:fltVal val="0"/>
                                          </p:val>
                                        </p:tav>
                                        <p:tav tm="100000">
                                          <p:val>
                                            <p:strVal val="#ppt_w"/>
                                          </p:val>
                                        </p:tav>
                                      </p:tavLst>
                                    </p:anim>
                                    <p:anim calcmode="lin" valueType="num">
                                      <p:cBhvr>
                                        <p:cTn id="25" dur="500" fill="hold"/>
                                        <p:tgtEl>
                                          <p:spTgt spid="5122"/>
                                        </p:tgtEl>
                                        <p:attrNameLst>
                                          <p:attrName>ppt_h</p:attrName>
                                        </p:attrNameLst>
                                      </p:cBhvr>
                                      <p:tavLst>
                                        <p:tav tm="0">
                                          <p:val>
                                            <p:fltVal val="0"/>
                                          </p:val>
                                        </p:tav>
                                        <p:tav tm="100000">
                                          <p:val>
                                            <p:strVal val="#ppt_h"/>
                                          </p:val>
                                        </p:tav>
                                      </p:tavLst>
                                    </p:anim>
                                    <p:animEffect transition="in" filter="fade">
                                      <p:cBhvr>
                                        <p:cTn id="26"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120071" y="2602881"/>
            <a:ext cx="5698838" cy="1569660"/>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mas a obra realizada pelo Espírito Santo no coração da pessoa (Rm 2.29).</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Seta: para Baixo 1">
            <a:extLst>
              <a:ext uri="{FF2B5EF4-FFF2-40B4-BE49-F238E27FC236}">
                <a16:creationId xmlns:a16="http://schemas.microsoft.com/office/drawing/2014/main" xmlns="" id="{A5EFC78F-AA55-327C-2F61-4E8758CB5F64}"/>
              </a:ext>
            </a:extLst>
          </p:cNvPr>
          <p:cNvSpPr/>
          <p:nvPr/>
        </p:nvSpPr>
        <p:spPr>
          <a:xfrm>
            <a:off x="2692401" y="2200648"/>
            <a:ext cx="614218" cy="357825"/>
          </a:xfrm>
          <a:prstGeom prst="downArrow">
            <a:avLst/>
          </a:prstGeom>
          <a:solidFill>
            <a:schemeClr val="accent2">
              <a:lumMod val="40000"/>
              <a:lumOff val="6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aixaDeTexto 5">
            <a:extLst>
              <a:ext uri="{FF2B5EF4-FFF2-40B4-BE49-F238E27FC236}">
                <a16:creationId xmlns:a16="http://schemas.microsoft.com/office/drawing/2014/main" xmlns="" id="{D6C1845A-48DA-C339-C0D8-B5C00143DFE7}"/>
              </a:ext>
            </a:extLst>
          </p:cNvPr>
          <p:cNvSpPr txBox="1"/>
          <p:nvPr/>
        </p:nvSpPr>
        <p:spPr>
          <a:xfrm>
            <a:off x="120073" y="138545"/>
            <a:ext cx="5698839" cy="206210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Contudo, no Novo Testamento, o que atesta a Nova Aliança não é mais uma marca física (Rm 2.28),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735136DB-5569-42EA-BAC6-89D39D7FCB08}"/>
              </a:ext>
            </a:extLst>
          </p:cNvPr>
          <p:cNvSpPr txBox="1"/>
          <p:nvPr/>
        </p:nvSpPr>
        <p:spPr>
          <a:xfrm>
            <a:off x="5943599" y="138545"/>
            <a:ext cx="6156033" cy="6650667"/>
          </a:xfrm>
          <a:prstGeom prst="rect">
            <a:avLst/>
          </a:prstGeom>
          <a:solidFill>
            <a:schemeClr val="bg1"/>
          </a:solidFill>
          <a:ln>
            <a:solidFill>
              <a:schemeClr val="accent1"/>
            </a:solidFill>
          </a:ln>
        </p:spPr>
        <p:txBody>
          <a:bodyPr wrap="square" rtlCol="0">
            <a:spAutoFit/>
          </a:bodyPr>
          <a:lstStyle/>
          <a:p>
            <a:pPr lvl="0" algn="just">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não é judeu o que o é exteriormente, nem é circuncisão a que o é exteriormente na carne.</a:t>
            </a:r>
          </a:p>
          <a:p>
            <a:pPr lvl="0" algn="just">
              <a:lnSpc>
                <a:spcPct val="1500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Mas é judeu o que o é no interior, e circuncisão, a que é do coração, no espírito, não na letra, cujo louvor não provém dos homens, mas de Deus. </a:t>
            </a:r>
          </a:p>
          <a:p>
            <a:pPr lvl="0" algn="just">
              <a:lnSpc>
                <a:spcPct val="150000"/>
              </a:lnSpc>
              <a:defRPr/>
            </a:pP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Rm 2.28, 29</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Uma imagem contendo homem, jogador, beisebol, mulher&#10;&#10;Descrição gerada automaticamente">
            <a:extLst>
              <a:ext uri="{FF2B5EF4-FFF2-40B4-BE49-F238E27FC236}">
                <a16:creationId xmlns:a16="http://schemas.microsoft.com/office/drawing/2014/main" xmlns="" id="{6A7E8223-08EF-22AA-1939-A7D0A990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71" y="4172542"/>
            <a:ext cx="5698838" cy="2597266"/>
          </a:xfrm>
          <a:prstGeom prst="rect">
            <a:avLst/>
          </a:prstGeom>
        </p:spPr>
      </p:pic>
    </p:spTree>
    <p:extLst>
      <p:ext uri="{BB962C8B-B14F-4D97-AF65-F5344CB8AC3E}">
        <p14:creationId xmlns:p14="http://schemas.microsoft.com/office/powerpoint/2010/main" val="11957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6"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6179129" y="94083"/>
            <a:ext cx="5920510" cy="206210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Sem essa circuncisão do coração é impossível manter um relacionamento vivo com o Pai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Jo</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3.3-8).</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227196D9-9531-2C71-8715-8830A0E1E69E}"/>
              </a:ext>
            </a:extLst>
          </p:cNvPr>
          <p:cNvSpPr txBox="1"/>
          <p:nvPr/>
        </p:nvSpPr>
        <p:spPr>
          <a:xfrm>
            <a:off x="6179128" y="2201233"/>
            <a:ext cx="5920510" cy="2554545"/>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Jesus respondeu e disse-lhe: Na verdade, na verdade te digo que aquele que não nascer de novo não pode ver o Reino de Deus.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3.3</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92363" y="101596"/>
            <a:ext cx="5920510" cy="3046988"/>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Essa é a verdadeira circuncisão! Essa é uma obra exclusiva do Espírito que nos capacita a ser um seguidor do Senhor Jesus e estabelecer um relacionamento pessoal com Deus.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Homem e mulher se beijando&#10;&#10;Descrição gerada automaticamente com confiança baixa">
            <a:extLst>
              <a:ext uri="{FF2B5EF4-FFF2-40B4-BE49-F238E27FC236}">
                <a16:creationId xmlns:a16="http://schemas.microsoft.com/office/drawing/2014/main" xmlns="" id="{5DD9BBBF-8835-1AED-8CEA-97420F1FB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0979" y="3148584"/>
            <a:ext cx="3121894" cy="3607820"/>
          </a:xfrm>
          <a:prstGeom prst="rect">
            <a:avLst/>
          </a:prstGeom>
        </p:spPr>
      </p:pic>
      <p:pic>
        <p:nvPicPr>
          <p:cNvPr id="9" name="Picture 2" descr="O Papel do Espírito Santo Na Vida do Crente • Central da Oração">
            <a:extLst>
              <a:ext uri="{FF2B5EF4-FFF2-40B4-BE49-F238E27FC236}">
                <a16:creationId xmlns:a16="http://schemas.microsoft.com/office/drawing/2014/main" xmlns="" id="{58303A42-8BB1-1585-AD59-C2B541A004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663" r="33089"/>
          <a:stretch/>
        </p:blipFill>
        <p:spPr bwMode="auto">
          <a:xfrm>
            <a:off x="92362" y="3148584"/>
            <a:ext cx="2798617" cy="36078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ortal Arcos - Jesus e Nicodemos">
            <a:extLst>
              <a:ext uri="{FF2B5EF4-FFF2-40B4-BE49-F238E27FC236}">
                <a16:creationId xmlns:a16="http://schemas.microsoft.com/office/drawing/2014/main" xmlns="" id="{C8FB3FF7-95CF-AE48-6109-5D6A65A92C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9127" y="4800824"/>
            <a:ext cx="3454399" cy="195557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descr="Homem sentado no chão&#10;&#10;Descrição gerada automaticamente com confiança baixa">
            <a:extLst>
              <a:ext uri="{FF2B5EF4-FFF2-40B4-BE49-F238E27FC236}">
                <a16:creationId xmlns:a16="http://schemas.microsoft.com/office/drawing/2014/main" xmlns="" id="{6BEC7F00-A540-2D7C-0E16-9495736166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6655" y="4800824"/>
            <a:ext cx="2382983" cy="1963093"/>
          </a:xfrm>
          <a:prstGeom prst="rect">
            <a:avLst/>
          </a:prstGeom>
        </p:spPr>
      </p:pic>
    </p:spTree>
    <p:extLst>
      <p:ext uri="{BB962C8B-B14F-4D97-AF65-F5344CB8AC3E}">
        <p14:creationId xmlns:p14="http://schemas.microsoft.com/office/powerpoint/2010/main" val="273728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53" presetClass="entr" presetSubtype="16"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089891" y="2766218"/>
            <a:ext cx="10012218" cy="1325563"/>
          </a:xfrm>
        </p:spPr>
        <p:txBody>
          <a:bodyPr>
            <a:noAutofit/>
          </a:bodyPr>
          <a:lstStyle/>
          <a:p>
            <a:pPr algn="ctr"/>
            <a:r>
              <a:rPr lang="pt-BR" sz="6000" b="1" i="0" dirty="0">
                <a:solidFill>
                  <a:schemeClr val="accent2">
                    <a:lumMod val="75000"/>
                  </a:schemeClr>
                </a:solidFill>
                <a:effectLst/>
                <a:latin typeface="+mn-lt"/>
              </a:rPr>
              <a:t> I. 3. Um coração novo.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2330715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65F22C03-045C-64E8-2704-59242CC5528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BBC65E94-75D7-40B2-556D-4AC18139B7F5}"/>
              </a:ext>
            </a:extLst>
          </p:cNvPr>
          <p:cNvSpPr txBox="1"/>
          <p:nvPr/>
        </p:nvSpPr>
        <p:spPr>
          <a:xfrm>
            <a:off x="101601" y="10958"/>
            <a:ext cx="11988799" cy="1569660"/>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Esse ensino do apóstolo Paulo remonta o profeta Jeremias 31.31-34 a respeito de uma Nova Aliança que rompe com a forma da Antiga. </a:t>
            </a:r>
          </a:p>
        </p:txBody>
      </p:sp>
      <p:sp>
        <p:nvSpPr>
          <p:cNvPr id="3" name="CaixaDeTexto 2">
            <a:extLst>
              <a:ext uri="{FF2B5EF4-FFF2-40B4-BE49-F238E27FC236}">
                <a16:creationId xmlns:a16="http://schemas.microsoft.com/office/drawing/2014/main" xmlns="" id="{7CDB52B7-872C-9CF2-B54A-EF947AA40B93}"/>
              </a:ext>
            </a:extLst>
          </p:cNvPr>
          <p:cNvSpPr txBox="1"/>
          <p:nvPr/>
        </p:nvSpPr>
        <p:spPr>
          <a:xfrm>
            <a:off x="101600" y="1588475"/>
            <a:ext cx="11988799" cy="5324535"/>
          </a:xfrm>
          <a:prstGeom prst="rect">
            <a:avLst/>
          </a:prstGeom>
          <a:solidFill>
            <a:schemeClr val="bg1"/>
          </a:solidFill>
          <a:ln>
            <a:solidFill>
              <a:schemeClr val="accent1"/>
            </a:solidFill>
          </a:ln>
        </p:spPr>
        <p:txBody>
          <a:bodyPr wrap="square" rtlCol="0">
            <a:spAutoFit/>
          </a:bodyPr>
          <a:lstStyle/>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Eis que dias vêm, diz o Senhor, em que farei um concerto novo com a casa de Israel e com a casa de Judá.</a:t>
            </a:r>
          </a:p>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Não conforme o concerto que fiz com seus pais, no dia em que os tomei pela mão, para os tirar da terra do Egito, porquanto eles invalidaram o meu concerto, apesar de eu os haver desposado, diz o Senhor.</a:t>
            </a:r>
          </a:p>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Mas este é o concerto que farei com a casa de Israel depois daqueles dias, diz o Senhor: porei a minha lei no seu interior e a escreverei no seu coração; e eu serei o seu Deus, e eles serão o meu povo.</a:t>
            </a:r>
          </a:p>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E não ensinará alguém mais a seu próximo, nem alguém, a seu irmão, dizendo: Conhecei ao Senhor; porque todos me conhecerão, desde o menor deles até ao maior, diz o Senhor; porque perdoarei a sua maldade e nunca mais me lembrarei dos seus pecados. </a:t>
            </a:r>
            <a:r>
              <a:rPr lang="pt-BR" sz="2800" b="1" dirty="0">
                <a:solidFill>
                  <a:prstClr val="black"/>
                </a:solidFill>
                <a:latin typeface="Georgia" panose="02040502050405020303" pitchFamily="18" charset="0"/>
                <a:ea typeface="Aptos" panose="020B0004020202020204" pitchFamily="34" charset="0"/>
                <a:cs typeface="Times New Roman" panose="02020603050405020304" pitchFamily="18" charset="0"/>
              </a:rPr>
              <a:t>Jr 31.31-34</a:t>
            </a:r>
          </a:p>
        </p:txBody>
      </p:sp>
    </p:spTree>
    <p:extLst>
      <p:ext uri="{BB962C8B-B14F-4D97-AF65-F5344CB8AC3E}">
        <p14:creationId xmlns:p14="http://schemas.microsoft.com/office/powerpoint/2010/main" val="375890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2" y="73893"/>
            <a:ext cx="5237016" cy="206210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Essa Nova Aliança não seria mais conhecida pelas marcas físicas, ritualísticas e externas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5458691" y="73893"/>
            <a:ext cx="6631707" cy="2062103"/>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mas teria a ver com o interior da pessoa, pois Deus escreveria a sua Lei no “coração”, poria a sua Lei no interior da Casa de Israel (Jr 31.33).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6148" name="Picture 4" descr="OS SACRIFÍCIOS JUDAICOS | Pela Fé Católica">
            <a:extLst>
              <a:ext uri="{FF2B5EF4-FFF2-40B4-BE49-F238E27FC236}">
                <a16:creationId xmlns:a16="http://schemas.microsoft.com/office/drawing/2014/main" xmlns="" id="{63DD4EBC-5D44-274D-371A-5EE44AC268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2135995"/>
            <a:ext cx="5237015" cy="4648111"/>
          </a:xfrm>
          <a:prstGeom prst="rect">
            <a:avLst/>
          </a:prstGeom>
          <a:noFill/>
          <a:extLst>
            <a:ext uri="{909E8E84-426E-40DD-AFC4-6F175D3DCCD1}">
              <a14:hiddenFill xmlns:a14="http://schemas.microsoft.com/office/drawing/2010/main">
                <a:solidFill>
                  <a:srgbClr val="FFFFFF"/>
                </a:solidFill>
              </a14:hiddenFill>
            </a:ext>
          </a:extLst>
        </p:spPr>
      </p:pic>
      <p:sp>
        <p:nvSpPr>
          <p:cNvPr id="2" name="Sinal de Multiplicação 1">
            <a:extLst>
              <a:ext uri="{FF2B5EF4-FFF2-40B4-BE49-F238E27FC236}">
                <a16:creationId xmlns:a16="http://schemas.microsoft.com/office/drawing/2014/main" xmlns="" id="{5576587B-8A02-CAED-4158-65B89F8025AA}"/>
              </a:ext>
            </a:extLst>
          </p:cNvPr>
          <p:cNvSpPr/>
          <p:nvPr/>
        </p:nvSpPr>
        <p:spPr>
          <a:xfrm>
            <a:off x="-18471" y="1822006"/>
            <a:ext cx="5349240" cy="5276088"/>
          </a:xfrm>
          <a:prstGeom prst="mathMultiply">
            <a:avLst>
              <a:gd name="adj1" fmla="val 566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xmlns="" id="{828356E4-1685-7FE8-ED10-115B4DE645FD}"/>
              </a:ext>
            </a:extLst>
          </p:cNvPr>
          <p:cNvPicPr>
            <a:picLocks noChangeAspect="1"/>
          </p:cNvPicPr>
          <p:nvPr/>
        </p:nvPicPr>
        <p:blipFill>
          <a:blip r:embed="rId4"/>
          <a:stretch>
            <a:fillRect/>
          </a:stretch>
        </p:blipFill>
        <p:spPr>
          <a:xfrm>
            <a:off x="5458688" y="2135994"/>
            <a:ext cx="6631707" cy="4648111"/>
          </a:xfrm>
          <a:prstGeom prst="rect">
            <a:avLst/>
          </a:prstGeom>
        </p:spPr>
      </p:pic>
    </p:spTree>
    <p:extLst>
      <p:ext uri="{BB962C8B-B14F-4D97-AF65-F5344CB8AC3E}">
        <p14:creationId xmlns:p14="http://schemas.microsoft.com/office/powerpoint/2010/main" val="273040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6148"/>
                                        </p:tgtEl>
                                        <p:attrNameLst>
                                          <p:attrName>style.visibility</p:attrName>
                                        </p:attrNameLst>
                                      </p:cBhvr>
                                      <p:to>
                                        <p:strVal val="visible"/>
                                      </p:to>
                                    </p:set>
                                    <p:anim calcmode="lin" valueType="num">
                                      <p:cBhvr>
                                        <p:cTn id="12" dur="500" fill="hold"/>
                                        <p:tgtEl>
                                          <p:spTgt spid="6148"/>
                                        </p:tgtEl>
                                        <p:attrNameLst>
                                          <p:attrName>ppt_w</p:attrName>
                                        </p:attrNameLst>
                                      </p:cBhvr>
                                      <p:tavLst>
                                        <p:tav tm="0">
                                          <p:val>
                                            <p:fltVal val="0"/>
                                          </p:val>
                                        </p:tav>
                                        <p:tav tm="100000">
                                          <p:val>
                                            <p:strVal val="#ppt_w"/>
                                          </p:val>
                                        </p:tav>
                                      </p:tavLst>
                                    </p:anim>
                                    <p:anim calcmode="lin" valueType="num">
                                      <p:cBhvr>
                                        <p:cTn id="13" dur="500" fill="hold"/>
                                        <p:tgtEl>
                                          <p:spTgt spid="6148"/>
                                        </p:tgtEl>
                                        <p:attrNameLst>
                                          <p:attrName>ppt_h</p:attrName>
                                        </p:attrNameLst>
                                      </p:cBhvr>
                                      <p:tavLst>
                                        <p:tav tm="0">
                                          <p:val>
                                            <p:fltVal val="0"/>
                                          </p:val>
                                        </p:tav>
                                        <p:tav tm="100000">
                                          <p:val>
                                            <p:strVal val="#ppt_h"/>
                                          </p:val>
                                        </p:tav>
                                      </p:tavLst>
                                    </p:anim>
                                    <p:animEffect transition="in" filter="fade">
                                      <p:cBhvr>
                                        <p:cTn id="14" dur="500"/>
                                        <p:tgtEl>
                                          <p:spTgt spid="614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57138"/>
            <a:ext cx="4221017" cy="1569660"/>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Assim, Deus daria um coração novo ao seu povo.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4433455" y="57138"/>
            <a:ext cx="7656941" cy="3046988"/>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Por isso, o apóstolo Paulo faz referência a essa obra com a Palavra “espírito” em vez da “letra” (Rm 2.29), pois a Lei de Deus estaria dentro do ser humano que passasse pela obra de regeneração promovida pelo Espírito Santo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Jo</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3.6,7).</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8194" name="Picture 2" descr="Jesus Christ - The World's Savior and Redeemer — A New Heart… Ezekiel 36:26  ESV And I will give...">
            <a:extLst>
              <a:ext uri="{FF2B5EF4-FFF2-40B4-BE49-F238E27FC236}">
                <a16:creationId xmlns:a16="http://schemas.microsoft.com/office/drawing/2014/main" xmlns="" id="{73A60BEF-4959-73FD-E496-502793EC4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626797"/>
            <a:ext cx="4221017" cy="517406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Uma imagem contendo homem, jogador, beisebol, mulher&#10;&#10;Descrição gerada automaticamente">
            <a:extLst>
              <a:ext uri="{FF2B5EF4-FFF2-40B4-BE49-F238E27FC236}">
                <a16:creationId xmlns:a16="http://schemas.microsoft.com/office/drawing/2014/main" xmlns="" id="{477AB629-F703-5530-FBCD-972755CAC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4933" y="3104126"/>
            <a:ext cx="5295463" cy="3691116"/>
          </a:xfrm>
          <a:prstGeom prst="rect">
            <a:avLst/>
          </a:prstGeom>
        </p:spPr>
      </p:pic>
      <p:pic>
        <p:nvPicPr>
          <p:cNvPr id="8196" name="Picture 4" descr="Psalms 89:31 - &quot;If they break my statutes, and keep not my commandments;&quot;&#10;&#10;An artistic representation of Psalms 89:31 - 'If they break my statutes, and keep not my commandments;' rendered as a digital art creation. Picture heavy clouds in the sky, symbolic of a looming threat or punishment. Visions appear from these clouds: a broken stone tablet, signifying 'breaking of statutes,' and a disregarded scroll for 'neglecting the commandments.' The overall tone is solemn, accentuating the gravity of the verse.">
            <a:extLst>
              <a:ext uri="{FF2B5EF4-FFF2-40B4-BE49-F238E27FC236}">
                <a16:creationId xmlns:a16="http://schemas.microsoft.com/office/drawing/2014/main" xmlns="" id="{B6E68F1F-A92F-ECDC-F31F-9B17363034A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056" r="18966"/>
          <a:stretch/>
        </p:blipFill>
        <p:spPr bwMode="auto">
          <a:xfrm>
            <a:off x="4433454" y="3104125"/>
            <a:ext cx="2361479" cy="3691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22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 calcmode="lin" valueType="num">
                                      <p:cBhvr>
                                        <p:cTn id="12" dur="500" fill="hold"/>
                                        <p:tgtEl>
                                          <p:spTgt spid="8194"/>
                                        </p:tgtEl>
                                        <p:attrNameLst>
                                          <p:attrName>ppt_w</p:attrName>
                                        </p:attrNameLst>
                                      </p:cBhvr>
                                      <p:tavLst>
                                        <p:tav tm="0">
                                          <p:val>
                                            <p:fltVal val="0"/>
                                          </p:val>
                                        </p:tav>
                                        <p:tav tm="100000">
                                          <p:val>
                                            <p:strVal val="#ppt_w"/>
                                          </p:val>
                                        </p:tav>
                                      </p:tavLst>
                                    </p:anim>
                                    <p:anim calcmode="lin" valueType="num">
                                      <p:cBhvr>
                                        <p:cTn id="13" dur="500" fill="hold"/>
                                        <p:tgtEl>
                                          <p:spTgt spid="8194"/>
                                        </p:tgtEl>
                                        <p:attrNameLst>
                                          <p:attrName>ppt_h</p:attrName>
                                        </p:attrNameLst>
                                      </p:cBhvr>
                                      <p:tavLst>
                                        <p:tav tm="0">
                                          <p:val>
                                            <p:fltVal val="0"/>
                                          </p:val>
                                        </p:tav>
                                        <p:tav tm="100000">
                                          <p:val>
                                            <p:strVal val="#ppt_h"/>
                                          </p:val>
                                        </p:tav>
                                      </p:tavLst>
                                    </p:anim>
                                    <p:animEffect transition="in" filter="fade">
                                      <p:cBhvr>
                                        <p:cTn id="14" dur="500"/>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8196"/>
                                        </p:tgtEl>
                                        <p:attrNameLst>
                                          <p:attrName>style.visibility</p:attrName>
                                        </p:attrNameLst>
                                      </p:cBhvr>
                                      <p:to>
                                        <p:strVal val="visible"/>
                                      </p:to>
                                    </p:set>
                                    <p:anim calcmode="lin" valueType="num">
                                      <p:cBhvr>
                                        <p:cTn id="24" dur="500" fill="hold"/>
                                        <p:tgtEl>
                                          <p:spTgt spid="8196"/>
                                        </p:tgtEl>
                                        <p:attrNameLst>
                                          <p:attrName>ppt_w</p:attrName>
                                        </p:attrNameLst>
                                      </p:cBhvr>
                                      <p:tavLst>
                                        <p:tav tm="0">
                                          <p:val>
                                            <p:fltVal val="0"/>
                                          </p:val>
                                        </p:tav>
                                        <p:tav tm="100000">
                                          <p:val>
                                            <p:strVal val="#ppt_w"/>
                                          </p:val>
                                        </p:tav>
                                      </p:tavLst>
                                    </p:anim>
                                    <p:anim calcmode="lin" valueType="num">
                                      <p:cBhvr>
                                        <p:cTn id="25" dur="500" fill="hold"/>
                                        <p:tgtEl>
                                          <p:spTgt spid="8196"/>
                                        </p:tgtEl>
                                        <p:attrNameLst>
                                          <p:attrName>ppt_h</p:attrName>
                                        </p:attrNameLst>
                                      </p:cBhvr>
                                      <p:tavLst>
                                        <p:tav tm="0">
                                          <p:val>
                                            <p:fltVal val="0"/>
                                          </p:val>
                                        </p:tav>
                                        <p:tav tm="100000">
                                          <p:val>
                                            <p:strVal val="#ppt_h"/>
                                          </p:val>
                                        </p:tav>
                                      </p:tavLst>
                                    </p:anim>
                                    <p:animEffect transition="in" filter="fade">
                                      <p:cBhvr>
                                        <p:cTn id="26" dur="500"/>
                                        <p:tgtEl>
                                          <p:spTgt spid="8196"/>
                                        </p:tgtEl>
                                      </p:cBhvr>
                                    </p:animEffect>
                                  </p:childTnLst>
                                </p:cTn>
                              </p:par>
                              <p:par>
                                <p:cTn id="27" presetID="53" presetClass="entr" presetSubtype="16"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34C5AAE7-F2A8-7FBB-00C8-2438C45EEC1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19AD26E-FEE8-45A3-9C6E-4D035835A915}"/>
              </a:ext>
            </a:extLst>
          </p:cNvPr>
          <p:cNvSpPr txBox="1"/>
          <p:nvPr/>
        </p:nvSpPr>
        <p:spPr>
          <a:xfrm>
            <a:off x="184727" y="48783"/>
            <a:ext cx="11877964" cy="1569660"/>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Portanto, de maneira geral, a palavra “coração” se refere ao que está no interior do ser humano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Pv</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4.23;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Mt</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15.18-20).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1D794B2A-B724-824C-FA3B-F12C6F86D172}"/>
              </a:ext>
            </a:extLst>
          </p:cNvPr>
          <p:cNvSpPr txBox="1"/>
          <p:nvPr/>
        </p:nvSpPr>
        <p:spPr>
          <a:xfrm>
            <a:off x="184727" y="1715294"/>
            <a:ext cx="6908800" cy="5016758"/>
          </a:xfrm>
          <a:prstGeom prst="rect">
            <a:avLst/>
          </a:prstGeom>
          <a:solidFill>
            <a:schemeClr val="bg1"/>
          </a:solidFill>
          <a:ln>
            <a:solidFill>
              <a:schemeClr val="accent1"/>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Mas o que sai da boca procede do coração, e isso contamina o homem.</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do coração procedem os maus pensamentos, mortes, adultérios, prostituição, furtos, falsos testemunhos e blasfêmias.</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São essas coisas que contaminam o homem; mas comer sem lavar as mãos, isso não contamina o homem.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15.18-20</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9218" name="Picture 2" descr="What does Matthew 15:18-20 mean? | Bible Art">
            <a:extLst>
              <a:ext uri="{FF2B5EF4-FFF2-40B4-BE49-F238E27FC236}">
                <a16:creationId xmlns:a16="http://schemas.microsoft.com/office/drawing/2014/main" xmlns="" id="{4E7125EA-C977-2135-8A26-97A909669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5891" y="1715294"/>
            <a:ext cx="4876800" cy="501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38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9218"/>
                                        </p:tgtEl>
                                        <p:attrNameLst>
                                          <p:attrName>style.visibility</p:attrName>
                                        </p:attrNameLst>
                                      </p:cBhvr>
                                      <p:to>
                                        <p:strVal val="visible"/>
                                      </p:to>
                                    </p:set>
                                    <p:anim calcmode="lin" valueType="num">
                                      <p:cBhvr>
                                        <p:cTn id="17" dur="500" fill="hold"/>
                                        <p:tgtEl>
                                          <p:spTgt spid="9218"/>
                                        </p:tgtEl>
                                        <p:attrNameLst>
                                          <p:attrName>ppt_w</p:attrName>
                                        </p:attrNameLst>
                                      </p:cBhvr>
                                      <p:tavLst>
                                        <p:tav tm="0">
                                          <p:val>
                                            <p:fltVal val="0"/>
                                          </p:val>
                                        </p:tav>
                                        <p:tav tm="100000">
                                          <p:val>
                                            <p:strVal val="#ppt_w"/>
                                          </p:val>
                                        </p:tav>
                                      </p:tavLst>
                                    </p:anim>
                                    <p:anim calcmode="lin" valueType="num">
                                      <p:cBhvr>
                                        <p:cTn id="18" dur="500" fill="hold"/>
                                        <p:tgtEl>
                                          <p:spTgt spid="9218"/>
                                        </p:tgtEl>
                                        <p:attrNameLst>
                                          <p:attrName>ppt_h</p:attrName>
                                        </p:attrNameLst>
                                      </p:cBhvr>
                                      <p:tavLst>
                                        <p:tav tm="0">
                                          <p:val>
                                            <p:fltVal val="0"/>
                                          </p:val>
                                        </p:tav>
                                        <p:tav tm="100000">
                                          <p:val>
                                            <p:strVal val="#ppt_h"/>
                                          </p:val>
                                        </p:tav>
                                      </p:tavLst>
                                    </p:anim>
                                    <p:animEffect transition="in" filter="fade">
                                      <p:cBhvr>
                                        <p:cTn id="19"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766218"/>
            <a:ext cx="11268076" cy="1325563"/>
          </a:xfrm>
        </p:spPr>
        <p:txBody>
          <a:bodyPr>
            <a:noAutofit/>
          </a:bodyPr>
          <a:lstStyle/>
          <a:p>
            <a:pPr algn="ctr"/>
            <a:r>
              <a:rPr lang="pt-BR" sz="6000" b="1" i="0" dirty="0">
                <a:solidFill>
                  <a:schemeClr val="accent2">
                    <a:lumMod val="75000"/>
                  </a:schemeClr>
                </a:solidFill>
                <a:effectLst/>
                <a:latin typeface="+mn-lt"/>
              </a:rPr>
              <a:t>II – O CORAÇÃO DE QUEM ESTÁ EM DEUS </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151766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148" y="2766218"/>
            <a:ext cx="11913704" cy="1325563"/>
          </a:xfrm>
        </p:spPr>
        <p:txBody>
          <a:bodyPr>
            <a:noAutofit/>
          </a:bodyPr>
          <a:lstStyle/>
          <a:p>
            <a:pPr algn="ctr"/>
            <a:r>
              <a:rPr lang="pt-BR" sz="6000" b="1" dirty="0">
                <a:solidFill>
                  <a:schemeClr val="accent2">
                    <a:lumMod val="75000"/>
                  </a:schemeClr>
                </a:solidFill>
                <a:latin typeface="+mn-lt"/>
              </a:rPr>
              <a:t>II. </a:t>
            </a:r>
            <a:r>
              <a:rPr lang="pt-BR" sz="6000" b="1" i="0" dirty="0">
                <a:solidFill>
                  <a:schemeClr val="accent2">
                    <a:lumMod val="75000"/>
                  </a:schemeClr>
                </a:solidFill>
                <a:effectLst/>
                <a:latin typeface="+mn-lt"/>
              </a:rPr>
              <a:t>1. Um coração inclinado a Deus. </a:t>
            </a:r>
            <a:endParaRPr lang="pt-BR" sz="6000" dirty="0">
              <a:solidFill>
                <a:schemeClr val="accent2">
                  <a:lumMod val="75000"/>
                </a:schemeClr>
              </a:solidFill>
              <a:latin typeface="+mn-lt"/>
            </a:endParaRPr>
          </a:p>
        </p:txBody>
      </p:sp>
    </p:spTree>
    <p:extLst>
      <p:ext uri="{BB962C8B-B14F-4D97-AF65-F5344CB8AC3E}">
        <p14:creationId xmlns:p14="http://schemas.microsoft.com/office/powerpoint/2010/main" val="3405908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30C77F6B-2E0F-18CF-56AC-21AC3A67A12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B9F6781B-898A-2849-2BC2-F99961E95F25}"/>
              </a:ext>
            </a:extLst>
          </p:cNvPr>
          <p:cNvSpPr txBox="1"/>
          <p:nvPr/>
        </p:nvSpPr>
        <p:spPr>
          <a:xfrm>
            <a:off x="101601" y="57138"/>
            <a:ext cx="5902032" cy="2062103"/>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Quando uma pessoa recebe a Cristo como seu Salvador, ela passa pelo processo do Novo Nascimento, da Regeneração.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99444598-6F65-55C7-7504-D02E0FA9956B}"/>
              </a:ext>
            </a:extLst>
          </p:cNvPr>
          <p:cNvSpPr txBox="1"/>
          <p:nvPr/>
        </p:nvSpPr>
        <p:spPr>
          <a:xfrm>
            <a:off x="6188364" y="57138"/>
            <a:ext cx="5902032" cy="206210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Por isso, ela passa a enxergar o Reino de Deus e, ao mesmo tempo, a própria necessidade espiritual.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 name="Imagem 2" descr="Homem sentado no chão&#10;&#10;Descrição gerada automaticamente com confiança baixa">
            <a:extLst>
              <a:ext uri="{FF2B5EF4-FFF2-40B4-BE49-F238E27FC236}">
                <a16:creationId xmlns:a16="http://schemas.microsoft.com/office/drawing/2014/main" xmlns="" id="{41CF44EB-95CC-D714-EEA6-BF5A64FA9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1" y="2119240"/>
            <a:ext cx="5902032" cy="4681621"/>
          </a:xfrm>
          <a:prstGeom prst="rect">
            <a:avLst/>
          </a:prstGeom>
        </p:spPr>
      </p:pic>
      <p:pic>
        <p:nvPicPr>
          <p:cNvPr id="8" name="Imagem 7" descr="Homem com a mão no ar&#10;&#10;Descrição gerada automaticamente com confiança baixa">
            <a:extLst>
              <a:ext uri="{FF2B5EF4-FFF2-40B4-BE49-F238E27FC236}">
                <a16:creationId xmlns:a16="http://schemas.microsoft.com/office/drawing/2014/main" xmlns="" id="{7C271EC4-7A33-D2B7-43A0-05FB50333C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8364" y="2119239"/>
            <a:ext cx="5903961" cy="4681621"/>
          </a:xfrm>
          <a:prstGeom prst="rect">
            <a:avLst/>
          </a:prstGeom>
        </p:spPr>
      </p:pic>
    </p:spTree>
    <p:extLst>
      <p:ext uri="{BB962C8B-B14F-4D97-AF65-F5344CB8AC3E}">
        <p14:creationId xmlns:p14="http://schemas.microsoft.com/office/powerpoint/2010/main" val="90015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4B72E5F8-30C3-5772-2EED-A3AD1755FEB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BC58CEC5-7739-50D9-FA0A-AF32D798B4EE}"/>
              </a:ext>
            </a:extLst>
          </p:cNvPr>
          <p:cNvSpPr txBox="1"/>
          <p:nvPr/>
        </p:nvSpPr>
        <p:spPr>
          <a:xfrm>
            <a:off x="64657" y="57138"/>
            <a:ext cx="5606471" cy="1077218"/>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 respeito disso, nosso Senhor diz: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C8C1AB49-C88B-1444-84DD-2134A49D3492}"/>
              </a:ext>
            </a:extLst>
          </p:cNvPr>
          <p:cNvSpPr txBox="1"/>
          <p:nvPr/>
        </p:nvSpPr>
        <p:spPr>
          <a:xfrm>
            <a:off x="5745016" y="57138"/>
            <a:ext cx="6382323" cy="3539430"/>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Assim, quem tem um coração regenerado, transformado, participa do Reino de Deus e, consequentemente, se inclina para as coisas do Espírito a fim de viver de acordo com os mandamentos de Deus (Rm 8.5,6).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863A4CC7-C41B-C5F1-84C2-4346BEF9A900}"/>
              </a:ext>
            </a:extLst>
          </p:cNvPr>
          <p:cNvSpPr txBox="1"/>
          <p:nvPr/>
        </p:nvSpPr>
        <p:spPr>
          <a:xfrm>
            <a:off x="5745016" y="3641721"/>
            <a:ext cx="6373090" cy="3170099"/>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os que são segundo a carne inclinam-se para as coisas da carne; mas os que são segundo o Espírito, para as coisas do Espírito.</a:t>
            </a:r>
          </a:p>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Porque a inclinação da carne é morte; mas a inclinação do Espírito é vida e paz. </a:t>
            </a:r>
            <a:r>
              <a:rPr lang="pt-BR" sz="2800" b="1" dirty="0">
                <a:solidFill>
                  <a:prstClr val="black"/>
                </a:solidFill>
                <a:latin typeface="Georgia" panose="02040502050405020303" pitchFamily="18" charset="0"/>
                <a:ea typeface="Aptos" panose="020B0004020202020204" pitchFamily="34" charset="0"/>
                <a:cs typeface="Times New Roman" panose="02020603050405020304" pitchFamily="18" charset="0"/>
              </a:rPr>
              <a:t>Rm 8.5,6</a:t>
            </a:r>
            <a:endParaRPr kumimoji="0" lang="pt-BR" sz="28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0242" name="Picture 2" descr="Portal Arcos - Jesus e Nicodemos">
            <a:extLst>
              <a:ext uri="{FF2B5EF4-FFF2-40B4-BE49-F238E27FC236}">
                <a16:creationId xmlns:a16="http://schemas.microsoft.com/office/drawing/2014/main" xmlns="" id="{84899C5B-3038-FD7C-E383-F2E2246D7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94" y="3999345"/>
            <a:ext cx="5467925" cy="2801517"/>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xmlns="" id="{64D0C82C-D413-1D8A-7D30-77E135FDA3C1}"/>
              </a:ext>
            </a:extLst>
          </p:cNvPr>
          <p:cNvSpPr txBox="1"/>
          <p:nvPr/>
        </p:nvSpPr>
        <p:spPr>
          <a:xfrm>
            <a:off x="64658" y="1226226"/>
            <a:ext cx="5606472" cy="2281476"/>
          </a:xfrm>
          <a:prstGeom prst="wedgeRoundRectCallout">
            <a:avLst>
              <a:gd name="adj1" fmla="val 22576"/>
              <a:gd name="adj2" fmla="val 88471"/>
              <a:gd name="adj3" fmla="val 16667"/>
            </a:avLst>
          </a:prstGeom>
          <a:solidFill>
            <a:schemeClr val="bg1"/>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“Na verdade, na verdade te digo que aquele que não nascer de novo não pode ver o Reino de Deus”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Jo</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3.3).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326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242"/>
                                        </p:tgtEl>
                                        <p:attrNameLst>
                                          <p:attrName>style.visibility</p:attrName>
                                        </p:attrNameLst>
                                      </p:cBhvr>
                                      <p:to>
                                        <p:strVal val="visible"/>
                                      </p:to>
                                    </p:set>
                                    <p:anim calcmode="lin" valueType="num">
                                      <p:cBhvr>
                                        <p:cTn id="12" dur="500" fill="hold"/>
                                        <p:tgtEl>
                                          <p:spTgt spid="10242"/>
                                        </p:tgtEl>
                                        <p:attrNameLst>
                                          <p:attrName>ppt_w</p:attrName>
                                        </p:attrNameLst>
                                      </p:cBhvr>
                                      <p:tavLst>
                                        <p:tav tm="0">
                                          <p:val>
                                            <p:fltVal val="0"/>
                                          </p:val>
                                        </p:tav>
                                        <p:tav tm="100000">
                                          <p:val>
                                            <p:strVal val="#ppt_w"/>
                                          </p:val>
                                        </p:tav>
                                      </p:tavLst>
                                    </p:anim>
                                    <p:anim calcmode="lin" valueType="num">
                                      <p:cBhvr>
                                        <p:cTn id="13" dur="500" fill="hold"/>
                                        <p:tgtEl>
                                          <p:spTgt spid="10242"/>
                                        </p:tgtEl>
                                        <p:attrNameLst>
                                          <p:attrName>ppt_h</p:attrName>
                                        </p:attrNameLst>
                                      </p:cBhvr>
                                      <p:tavLst>
                                        <p:tav tm="0">
                                          <p:val>
                                            <p:fltVal val="0"/>
                                          </p:val>
                                        </p:tav>
                                        <p:tav tm="100000">
                                          <p:val>
                                            <p:strVal val="#ppt_h"/>
                                          </p:val>
                                        </p:tav>
                                      </p:tavLst>
                                    </p:anim>
                                    <p:animEffect transition="in" filter="fade">
                                      <p:cBhvr>
                                        <p:cTn id="14" dur="500"/>
                                        <p:tgtEl>
                                          <p:spTgt spid="10242"/>
                                        </p:tgtEl>
                                      </p:cBhvr>
                                    </p:animEffect>
                                  </p:childTnLst>
                                </p:cTn>
                              </p:par>
                            </p:childTnLst>
                          </p:cTn>
                        </p:par>
                        <p:par>
                          <p:cTn id="15" fill="hold">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2. Promessa de Poder.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02904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xmlns="" id="{0C9A4C6F-80E8-499D-AC82-F0F46B223C0A}"/>
              </a:ext>
            </a:extLst>
          </p:cNvPr>
          <p:cNvPicPr>
            <a:picLocks noChangeAspect="1"/>
          </p:cNvPicPr>
          <p:nvPr/>
        </p:nvPicPr>
        <p:blipFill>
          <a:blip r:embed="rId2" cstate="print">
            <a:extLst>
              <a:ext uri="{28A0092B-C50C-407E-A947-70E740481C1C}">
                <a14:useLocalDpi xmlns:a14="http://schemas.microsoft.com/office/drawing/2010/main" val="0"/>
              </a:ext>
            </a:extLst>
          </a:blip>
          <a:srcRect l="18229" r="18229"/>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6" name="CaixaDeTexto 5">
            <a:extLst>
              <a:ext uri="{FF2B5EF4-FFF2-40B4-BE49-F238E27FC236}">
                <a16:creationId xmlns:a16="http://schemas.microsoft.com/office/drawing/2014/main" xmlns="" id="{D6C1845A-48DA-C339-C0D8-B5C00143DFE7}"/>
              </a:ext>
            </a:extLst>
          </p:cNvPr>
          <p:cNvSpPr txBox="1"/>
          <p:nvPr/>
        </p:nvSpPr>
        <p:spPr>
          <a:xfrm>
            <a:off x="5255491" y="39546"/>
            <a:ext cx="6816436" cy="4154329"/>
          </a:xfrm>
          <a:prstGeom prst="round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Como centro da vida interior do ser humano, no coração meditamos, ponderamos e avaliamos, como fez Maria, a mãe de Jesus, ao ouvir o que os pastores diziam acerca do menino:</a:t>
            </a:r>
            <a:endPar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2F4B5E03-312C-D2D0-2838-0EFFBBBE194B}"/>
              </a:ext>
            </a:extLst>
          </p:cNvPr>
          <p:cNvSpPr txBox="1"/>
          <p:nvPr/>
        </p:nvSpPr>
        <p:spPr>
          <a:xfrm>
            <a:off x="5255491" y="4063840"/>
            <a:ext cx="6816436" cy="2708434"/>
          </a:xfrm>
          <a:prstGeom prst="rect">
            <a:avLst/>
          </a:prstGeom>
          <a:solidFill>
            <a:schemeClr val="bg1"/>
          </a:solidFill>
          <a:ln>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“E todos os que a ouviram se maravilharam do que os pastores lhes diziam. Mas Maria guardava todas essas coisas, conferindo-as em seu coração” (Lc 2.18,19). </a:t>
            </a:r>
            <a:endParaRPr kumimoji="0" lang="pt-BR" sz="3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39638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101601" y="92366"/>
            <a:ext cx="12025742" cy="255454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Assim, quem recebe um coração novo, transformado pela nova natureza a partir da Palavra de Deus, tem a capacidade de guardar seu coração e o que se passa ao seu redor, de maneira que possa desejar fazer a boa, agradável e perfeita vontade de Deus (Rm 12.2;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Fp</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4.8,9).</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EBBA175C-8CD4-EF53-326C-A372793DCCFA}"/>
              </a:ext>
            </a:extLst>
          </p:cNvPr>
          <p:cNvSpPr txBox="1"/>
          <p:nvPr/>
        </p:nvSpPr>
        <p:spPr>
          <a:xfrm>
            <a:off x="101601" y="2722520"/>
            <a:ext cx="5246254" cy="4031873"/>
          </a:xfrm>
          <a:prstGeom prst="rect">
            <a:avLst/>
          </a:prstGeom>
          <a:solidFill>
            <a:schemeClr val="bg1"/>
          </a:solidFill>
          <a:ln>
            <a:solidFill>
              <a:schemeClr val="accent1"/>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não vos conformeis com este mundo, mas transformai-vos pela renovação do vosso entendimento, para que experimenteis qual seja a boa, agradável e perfeita vontade de Deus.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Rm 12.2</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6" name="Imagem 5" descr="Mulher na frente de um laptop&#10;&#10;Descrição gerada automaticamente com confiança média">
            <a:extLst>
              <a:ext uri="{FF2B5EF4-FFF2-40B4-BE49-F238E27FC236}">
                <a16:creationId xmlns:a16="http://schemas.microsoft.com/office/drawing/2014/main" xmlns="" id="{70FAE54F-BEB5-40F6-6A59-2033D4161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2371" y="2722519"/>
            <a:ext cx="6644972" cy="4031874"/>
          </a:xfrm>
          <a:prstGeom prst="rect">
            <a:avLst/>
          </a:prstGeom>
        </p:spPr>
      </p:pic>
    </p:spTree>
    <p:extLst>
      <p:ext uri="{BB962C8B-B14F-4D97-AF65-F5344CB8AC3E}">
        <p14:creationId xmlns:p14="http://schemas.microsoft.com/office/powerpoint/2010/main" val="141066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5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3. Deus vê o coração.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42025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79B5F82F-D102-DB02-B0B5-B89B294ED8B0}"/>
            </a:ext>
          </a:extLst>
        </p:cNvPr>
        <p:cNvGrpSpPr/>
        <p:nvPr/>
      </p:nvGrpSpPr>
      <p:grpSpPr>
        <a:xfrm>
          <a:off x="0" y="0"/>
          <a:ext cx="0" cy="0"/>
          <a:chOff x="0" y="0"/>
          <a:chExt cx="0" cy="0"/>
        </a:xfrm>
      </p:grpSpPr>
      <p:pic>
        <p:nvPicPr>
          <p:cNvPr id="11" name="Imagem 10">
            <a:extLst>
              <a:ext uri="{FF2B5EF4-FFF2-40B4-BE49-F238E27FC236}">
                <a16:creationId xmlns:a16="http://schemas.microsoft.com/office/drawing/2014/main" xmlns="" id="{C3BE468D-D33B-484C-0F24-2C05E4CE9388}"/>
              </a:ext>
            </a:extLst>
          </p:cNvPr>
          <p:cNvPicPr>
            <a:picLocks noChangeAspect="1"/>
          </p:cNvPicPr>
          <p:nvPr/>
        </p:nvPicPr>
        <p:blipFill>
          <a:blip r:embed="rId2">
            <a:extLst>
              <a:ext uri="{28A0092B-C50C-407E-A947-70E740481C1C}">
                <a14:useLocalDpi xmlns:a14="http://schemas.microsoft.com/office/drawing/2010/main" val="0"/>
              </a:ext>
            </a:extLst>
          </a:blip>
          <a:srcRect l="7858" r="7858"/>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6" name="CaixaDeTexto 5">
            <a:extLst>
              <a:ext uri="{FF2B5EF4-FFF2-40B4-BE49-F238E27FC236}">
                <a16:creationId xmlns:a16="http://schemas.microsoft.com/office/drawing/2014/main" xmlns="" id="{05B59D42-8605-0ABC-E2B2-2CA829C3B22A}"/>
              </a:ext>
            </a:extLst>
          </p:cNvPr>
          <p:cNvSpPr txBox="1"/>
          <p:nvPr/>
        </p:nvSpPr>
        <p:spPr>
          <a:xfrm>
            <a:off x="5486402" y="353584"/>
            <a:ext cx="6197605" cy="1328023"/>
          </a:xfrm>
          <a:prstGeom prst="round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No livro do Profeta Jeremias está escrito: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183970BA-E3DC-0AF5-2C47-3BCFAD3AD7EC}"/>
              </a:ext>
            </a:extLst>
          </p:cNvPr>
          <p:cNvSpPr txBox="1"/>
          <p:nvPr/>
        </p:nvSpPr>
        <p:spPr>
          <a:xfrm>
            <a:off x="5486402" y="2068787"/>
            <a:ext cx="6197605" cy="4392692"/>
          </a:xfrm>
          <a:prstGeom prst="roundRect">
            <a:avLst/>
          </a:prstGeom>
          <a:solidFill>
            <a:schemeClr val="bg1"/>
          </a:solidFill>
          <a:ln>
            <a:solidFill>
              <a:schemeClr val="accent1">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“Tu, pois, ó Senhor dos Exércitos, que provas o justo e vês os pensamentos e o coração, veja eu a tua vingança sobre eles, pois te descobri a minha causa” (Jr 20.12). </a:t>
            </a:r>
            <a:endParaRPr kumimoji="0" lang="pt-BR" sz="3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20192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B72F0EBA-C778-5C3D-104A-F88BE8A530A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0868514F-6BA3-F4C2-FB15-19D7CD038182}"/>
              </a:ext>
            </a:extLst>
          </p:cNvPr>
          <p:cNvSpPr txBox="1"/>
          <p:nvPr/>
        </p:nvSpPr>
        <p:spPr>
          <a:xfrm>
            <a:off x="101602" y="57138"/>
            <a:ext cx="5865086" cy="2554545"/>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 partir desse texto, podemos depreender que o coração do ser humano é um lugar que poucos podem conhecer, adentrar e contemplar.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B0C80224-49F2-F73C-8128-06E1627B6EA1}"/>
              </a:ext>
            </a:extLst>
          </p:cNvPr>
          <p:cNvSpPr txBox="1"/>
          <p:nvPr/>
        </p:nvSpPr>
        <p:spPr>
          <a:xfrm>
            <a:off x="6225308" y="57138"/>
            <a:ext cx="5865087" cy="1077218"/>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É o local mais escondido  da pessoa.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a:extLst>
              <a:ext uri="{FF2B5EF4-FFF2-40B4-BE49-F238E27FC236}">
                <a16:creationId xmlns:a16="http://schemas.microsoft.com/office/drawing/2014/main" xmlns="" id="{C0F34111-65A9-10AF-798C-1A94C204DC33}"/>
              </a:ext>
            </a:extLst>
          </p:cNvPr>
          <p:cNvPicPr>
            <a:picLocks noChangeAspect="1"/>
          </p:cNvPicPr>
          <p:nvPr/>
        </p:nvPicPr>
        <p:blipFill>
          <a:blip r:embed="rId4"/>
          <a:stretch>
            <a:fillRect/>
          </a:stretch>
        </p:blipFill>
        <p:spPr>
          <a:xfrm>
            <a:off x="101602" y="2611682"/>
            <a:ext cx="5865086" cy="4189179"/>
          </a:xfrm>
          <a:prstGeom prst="rect">
            <a:avLst/>
          </a:prstGeom>
        </p:spPr>
      </p:pic>
      <p:pic>
        <p:nvPicPr>
          <p:cNvPr id="11266" name="Picture 2" descr="Heart Closed Lock High Resolution 3d Stock Illustration 89787256 |  Shutterstock">
            <a:extLst>
              <a:ext uri="{FF2B5EF4-FFF2-40B4-BE49-F238E27FC236}">
                <a16:creationId xmlns:a16="http://schemas.microsoft.com/office/drawing/2014/main" xmlns="" id="{212865B9-EA1E-5CC8-5B2C-A6931FCFD7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657"/>
          <a:stretch/>
        </p:blipFill>
        <p:spPr bwMode="auto">
          <a:xfrm>
            <a:off x="8793018" y="2082555"/>
            <a:ext cx="3195776" cy="333604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3" name="Imagem 2">
            <a:extLst>
              <a:ext uri="{FF2B5EF4-FFF2-40B4-BE49-F238E27FC236}">
                <a16:creationId xmlns:a16="http://schemas.microsoft.com/office/drawing/2014/main" xmlns="" id="{47F386ED-0058-430B-0E7F-FFA314D7BA15}"/>
              </a:ext>
            </a:extLst>
          </p:cNvPr>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flipH="1">
            <a:off x="6420049" y="1142999"/>
            <a:ext cx="2181761" cy="5657861"/>
          </a:xfrm>
          <a:prstGeom prst="rect">
            <a:avLst/>
          </a:prstGeom>
        </p:spPr>
      </p:pic>
    </p:spTree>
    <p:extLst>
      <p:ext uri="{BB962C8B-B14F-4D97-AF65-F5344CB8AC3E}">
        <p14:creationId xmlns:p14="http://schemas.microsoft.com/office/powerpoint/2010/main" val="333429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22" presetClass="entr" presetSubtype="4"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11266"/>
                                        </p:tgtEl>
                                        <p:attrNameLst>
                                          <p:attrName>style.visibility</p:attrName>
                                        </p:attrNameLst>
                                      </p:cBhvr>
                                      <p:to>
                                        <p:strVal val="visible"/>
                                      </p:to>
                                    </p:set>
                                    <p:anim calcmode="lin" valueType="num">
                                      <p:cBhvr>
                                        <p:cTn id="27" dur="500" fill="hold"/>
                                        <p:tgtEl>
                                          <p:spTgt spid="11266"/>
                                        </p:tgtEl>
                                        <p:attrNameLst>
                                          <p:attrName>ppt_w</p:attrName>
                                        </p:attrNameLst>
                                      </p:cBhvr>
                                      <p:tavLst>
                                        <p:tav tm="0">
                                          <p:val>
                                            <p:fltVal val="0"/>
                                          </p:val>
                                        </p:tav>
                                        <p:tav tm="100000">
                                          <p:val>
                                            <p:strVal val="#ppt_w"/>
                                          </p:val>
                                        </p:tav>
                                      </p:tavLst>
                                    </p:anim>
                                    <p:anim calcmode="lin" valueType="num">
                                      <p:cBhvr>
                                        <p:cTn id="28" dur="500" fill="hold"/>
                                        <p:tgtEl>
                                          <p:spTgt spid="11266"/>
                                        </p:tgtEl>
                                        <p:attrNameLst>
                                          <p:attrName>ppt_h</p:attrName>
                                        </p:attrNameLst>
                                      </p:cBhvr>
                                      <p:tavLst>
                                        <p:tav tm="0">
                                          <p:val>
                                            <p:fltVal val="0"/>
                                          </p:val>
                                        </p:tav>
                                        <p:tav tm="100000">
                                          <p:val>
                                            <p:strVal val="#ppt_h"/>
                                          </p:val>
                                        </p:tav>
                                      </p:tavLst>
                                    </p:anim>
                                    <p:animEffect transition="in" filter="fade">
                                      <p:cBhvr>
                                        <p:cTn id="29"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101605"/>
            <a:ext cx="5588003" cy="2062103"/>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Contudo, a Bíblia diz que Deus vê o coração. Ele contempla o ser humano por dentro e por fora.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5846618" y="101605"/>
            <a:ext cx="6216075" cy="2554545"/>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Criador formou o homem em sua integralidade, tanto a vida exterior quanto a interior, e, por isso, Ele contempla e conhece bem o coração de cada pessoa.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3314" name="Picture 2" descr="2 Chronicles 30:19 - &quot;That prepareth his heart to seek God, the LORD God of his fathers, though he be not cleansed according to the purification of the sanctuary.&quot;">
            <a:extLst>
              <a:ext uri="{FF2B5EF4-FFF2-40B4-BE49-F238E27FC236}">
                <a16:creationId xmlns:a16="http://schemas.microsoft.com/office/drawing/2014/main" xmlns="" id="{CED3D603-E5FC-058F-78FC-5120FEAFB2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06" y="2163708"/>
            <a:ext cx="5588003" cy="458123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Desenho de um homem&#10;&#10;Descrição gerada automaticamente com confiança média">
            <a:extLst>
              <a:ext uri="{FF2B5EF4-FFF2-40B4-BE49-F238E27FC236}">
                <a16:creationId xmlns:a16="http://schemas.microsoft.com/office/drawing/2014/main" xmlns="" id="{9BA8DFED-FD4C-E899-9704-BF3F6BEF1E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6618" y="2656150"/>
            <a:ext cx="6216075" cy="4100245"/>
          </a:xfrm>
          <a:prstGeom prst="rect">
            <a:avLst/>
          </a:prstGeom>
        </p:spPr>
      </p:pic>
    </p:spTree>
    <p:extLst>
      <p:ext uri="{BB962C8B-B14F-4D97-AF65-F5344CB8AC3E}">
        <p14:creationId xmlns:p14="http://schemas.microsoft.com/office/powerpoint/2010/main" val="192248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3314"/>
                                        </p:tgtEl>
                                        <p:attrNameLst>
                                          <p:attrName>style.visibility</p:attrName>
                                        </p:attrNameLst>
                                      </p:cBhvr>
                                      <p:to>
                                        <p:strVal val="visible"/>
                                      </p:to>
                                    </p:set>
                                    <p:anim calcmode="lin" valueType="num">
                                      <p:cBhvr>
                                        <p:cTn id="12" dur="500" fill="hold"/>
                                        <p:tgtEl>
                                          <p:spTgt spid="13314"/>
                                        </p:tgtEl>
                                        <p:attrNameLst>
                                          <p:attrName>ppt_w</p:attrName>
                                        </p:attrNameLst>
                                      </p:cBhvr>
                                      <p:tavLst>
                                        <p:tav tm="0">
                                          <p:val>
                                            <p:fltVal val="0"/>
                                          </p:val>
                                        </p:tav>
                                        <p:tav tm="100000">
                                          <p:val>
                                            <p:strVal val="#ppt_w"/>
                                          </p:val>
                                        </p:tav>
                                      </p:tavLst>
                                    </p:anim>
                                    <p:anim calcmode="lin" valueType="num">
                                      <p:cBhvr>
                                        <p:cTn id="13" dur="500" fill="hold"/>
                                        <p:tgtEl>
                                          <p:spTgt spid="13314"/>
                                        </p:tgtEl>
                                        <p:attrNameLst>
                                          <p:attrName>ppt_h</p:attrName>
                                        </p:attrNameLst>
                                      </p:cBhvr>
                                      <p:tavLst>
                                        <p:tav tm="0">
                                          <p:val>
                                            <p:fltVal val="0"/>
                                          </p:val>
                                        </p:tav>
                                        <p:tav tm="100000">
                                          <p:val>
                                            <p:strVal val="#ppt_h"/>
                                          </p:val>
                                        </p:tav>
                                      </p:tavLst>
                                    </p:anim>
                                    <p:animEffect transition="in" filter="fade">
                                      <p:cBhvr>
                                        <p:cTn id="14" dur="500"/>
                                        <p:tgtEl>
                                          <p:spTgt spid="1331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B4029CB6-3751-E546-D411-A8DFCB7E62E8}"/>
              </a:ext>
            </a:extLst>
          </p:cNvPr>
          <p:cNvSpPr txBox="1"/>
          <p:nvPr/>
        </p:nvSpPr>
        <p:spPr>
          <a:xfrm>
            <a:off x="73894" y="83130"/>
            <a:ext cx="12044211" cy="1077218"/>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Assim, quem foi regenerado e transformado é contemplado por Deus em todas as dimensões do coração.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4338" name="Picture 2" descr="Psalms 37:31 - &quot;The law of his God is in his heart; none of his steps shall slide.&quot;">
            <a:extLst>
              <a:ext uri="{FF2B5EF4-FFF2-40B4-BE49-F238E27FC236}">
                <a16:creationId xmlns:a16="http://schemas.microsoft.com/office/drawing/2014/main" xmlns="" id="{B4021420-C1C2-C878-1542-526E39CA93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6296"/>
          <a:stretch/>
        </p:blipFill>
        <p:spPr bwMode="auto">
          <a:xfrm>
            <a:off x="4461164" y="1160348"/>
            <a:ext cx="7656941" cy="558970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Homem sentado no chão&#10;&#10;Descrição gerada automaticamente com confiança baixa">
            <a:extLst>
              <a:ext uri="{FF2B5EF4-FFF2-40B4-BE49-F238E27FC236}">
                <a16:creationId xmlns:a16="http://schemas.microsoft.com/office/drawing/2014/main" xmlns="" id="{AB81BA75-35B9-0B56-0E1B-3D13F2836646}"/>
              </a:ext>
            </a:extLst>
          </p:cNvPr>
          <p:cNvPicPr>
            <a:picLocks noChangeAspect="1"/>
          </p:cNvPicPr>
          <p:nvPr/>
        </p:nvPicPr>
        <p:blipFill>
          <a:blip r:embed="rId4">
            <a:extLst>
              <a:ext uri="{28A0092B-C50C-407E-A947-70E740481C1C}">
                <a14:useLocalDpi xmlns:a14="http://schemas.microsoft.com/office/drawing/2010/main" val="0"/>
              </a:ext>
            </a:extLst>
          </a:blip>
          <a:srcRect l="4381" r="30830"/>
          <a:stretch/>
        </p:blipFill>
        <p:spPr>
          <a:xfrm>
            <a:off x="73894" y="1160348"/>
            <a:ext cx="4387270" cy="5614522"/>
          </a:xfrm>
          <a:prstGeom prst="rect">
            <a:avLst/>
          </a:prstGeom>
        </p:spPr>
      </p:pic>
    </p:spTree>
    <p:extLst>
      <p:ext uri="{BB962C8B-B14F-4D97-AF65-F5344CB8AC3E}">
        <p14:creationId xmlns:p14="http://schemas.microsoft.com/office/powerpoint/2010/main" val="39900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338"/>
                                        </p:tgtEl>
                                        <p:attrNameLst>
                                          <p:attrName>style.visibility</p:attrName>
                                        </p:attrNameLst>
                                      </p:cBhvr>
                                      <p:to>
                                        <p:strVal val="visible"/>
                                      </p:to>
                                    </p:set>
                                    <p:anim calcmode="lin" valueType="num">
                                      <p:cBhvr>
                                        <p:cTn id="17" dur="500" fill="hold"/>
                                        <p:tgtEl>
                                          <p:spTgt spid="14338"/>
                                        </p:tgtEl>
                                        <p:attrNameLst>
                                          <p:attrName>ppt_w</p:attrName>
                                        </p:attrNameLst>
                                      </p:cBhvr>
                                      <p:tavLst>
                                        <p:tav tm="0">
                                          <p:val>
                                            <p:fltVal val="0"/>
                                          </p:val>
                                        </p:tav>
                                        <p:tav tm="100000">
                                          <p:val>
                                            <p:strVal val="#ppt_w"/>
                                          </p:val>
                                        </p:tav>
                                      </p:tavLst>
                                    </p:anim>
                                    <p:anim calcmode="lin" valueType="num">
                                      <p:cBhvr>
                                        <p:cTn id="18" dur="500" fill="hold"/>
                                        <p:tgtEl>
                                          <p:spTgt spid="14338"/>
                                        </p:tgtEl>
                                        <p:attrNameLst>
                                          <p:attrName>ppt_h</p:attrName>
                                        </p:attrNameLst>
                                      </p:cBhvr>
                                      <p:tavLst>
                                        <p:tav tm="0">
                                          <p:val>
                                            <p:fltVal val="0"/>
                                          </p:val>
                                        </p:tav>
                                        <p:tav tm="100000">
                                          <p:val>
                                            <p:strVal val="#ppt_h"/>
                                          </p:val>
                                        </p:tav>
                                      </p:tavLst>
                                    </p:anim>
                                    <p:animEffect transition="in" filter="fade">
                                      <p:cBhvr>
                                        <p:cTn id="19"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415236"/>
            <a:ext cx="11049000" cy="1325563"/>
          </a:xfrm>
        </p:spPr>
        <p:txBody>
          <a:bodyPr>
            <a:noAutofit/>
          </a:bodyPr>
          <a:lstStyle/>
          <a:p>
            <a:pPr algn="ctr"/>
            <a:r>
              <a:rPr lang="pt-BR" sz="6000" b="1" i="0" dirty="0">
                <a:solidFill>
                  <a:schemeClr val="accent2">
                    <a:lumMod val="75000"/>
                  </a:schemeClr>
                </a:solidFill>
                <a:effectLst/>
                <a:latin typeface="+mn-lt"/>
              </a:rPr>
              <a:t>III – PROMESSAS PARA O CORAÇÃO </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073993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46545" y="2766218"/>
            <a:ext cx="10898910" cy="1325563"/>
          </a:xfrm>
        </p:spPr>
        <p:txBody>
          <a:bodyPr>
            <a:noAutofit/>
          </a:bodyPr>
          <a:lstStyle/>
          <a:p>
            <a:pPr algn="ctr"/>
            <a:r>
              <a:rPr lang="pt-BR" sz="6000" b="1" dirty="0">
                <a:solidFill>
                  <a:schemeClr val="accent2">
                    <a:lumMod val="75000"/>
                  </a:schemeClr>
                </a:solidFill>
                <a:latin typeface="+mn-lt"/>
              </a:rPr>
              <a:t>III</a:t>
            </a:r>
            <a:r>
              <a:rPr lang="pt-BR" sz="6000" b="1" i="0" dirty="0">
                <a:solidFill>
                  <a:schemeClr val="accent2">
                    <a:lumMod val="75000"/>
                  </a:schemeClr>
                </a:solidFill>
                <a:effectLst/>
                <a:latin typeface="+mn-lt"/>
              </a:rPr>
              <a:t>. 1. Um coração feliz.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15171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xmlns="" id="{0C9A4C6F-80E8-499D-AC82-F0F46B223C0A}"/>
              </a:ext>
            </a:extLst>
          </p:cNvPr>
          <p:cNvPicPr>
            <a:picLocks noChangeAspect="1"/>
          </p:cNvPicPr>
          <p:nvPr/>
        </p:nvPicPr>
        <p:blipFill>
          <a:blip r:embed="rId2">
            <a:extLst>
              <a:ext uri="{28A0092B-C50C-407E-A947-70E740481C1C}">
                <a14:useLocalDpi xmlns:a14="http://schemas.microsoft.com/office/drawing/2010/main" val="0"/>
              </a:ext>
            </a:extLst>
          </a:blip>
          <a:srcRect t="2541" b="2541"/>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6" name="CaixaDeTexto 5">
            <a:extLst>
              <a:ext uri="{FF2B5EF4-FFF2-40B4-BE49-F238E27FC236}">
                <a16:creationId xmlns:a16="http://schemas.microsoft.com/office/drawing/2014/main" xmlns="" id="{D6C1845A-48DA-C339-C0D8-B5C00143DFE7}"/>
              </a:ext>
            </a:extLst>
          </p:cNvPr>
          <p:cNvSpPr txBox="1"/>
          <p:nvPr/>
        </p:nvSpPr>
        <p:spPr>
          <a:xfrm>
            <a:off x="5310910" y="638968"/>
            <a:ext cx="6606252" cy="5507039"/>
          </a:xfrm>
          <a:prstGeom prst="round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3600" b="0" i="0" u="none" strike="noStrike" kern="1200" cap="none" spc="0" normalizeH="0" baseline="0" noProof="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Quando o ser humano tem um novo coração, como resultado da obra realizada por Deus por meio de seu Espírito, a felicidade é uma realidade.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324587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C8A4128D-5A71-D993-E3BD-22BA50D7154D}"/>
              </a:ext>
            </a:extLst>
          </p:cNvPr>
          <p:cNvSpPr txBox="1"/>
          <p:nvPr/>
        </p:nvSpPr>
        <p:spPr>
          <a:xfrm>
            <a:off x="92366" y="73898"/>
            <a:ext cx="11998034" cy="1569660"/>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Em seu Sermão do Monte, o Senhor Jesus traz uma lista de bem-aventuranças, isto é, um estado de felicidade para quem manifesta as virtudes do Reino de Deus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Mt</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5.1-9).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04D0A0C5-D7BE-61DC-7218-2316E7FA1F75}"/>
              </a:ext>
            </a:extLst>
          </p:cNvPr>
          <p:cNvSpPr txBox="1"/>
          <p:nvPr/>
        </p:nvSpPr>
        <p:spPr>
          <a:xfrm>
            <a:off x="92366" y="1663135"/>
            <a:ext cx="11998034" cy="5170646"/>
          </a:xfrm>
          <a:prstGeom prst="rect">
            <a:avLst/>
          </a:prstGeom>
          <a:solidFill>
            <a:schemeClr val="bg1"/>
          </a:solidFill>
          <a:ln>
            <a:solidFill>
              <a:schemeClr val="accent1"/>
            </a:solidFill>
          </a:ln>
        </p:spPr>
        <p:txBody>
          <a:bodyPr wrap="square" rtlCol="0">
            <a:spAutoFit/>
          </a:bodyPr>
          <a:lstStyle/>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pobres de espírito, porque deles é o Reino dos céus;</a:t>
            </a:r>
          </a:p>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que choram, porque eles serão consolados;</a:t>
            </a:r>
          </a:p>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mansos, porque eles herdarão a terra;</a:t>
            </a:r>
          </a:p>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que têm fome e sede de justiça, porque eles serão fartos;</a:t>
            </a:r>
          </a:p>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misericordiosos, porque eles alcançarão misericórdia;</a:t>
            </a:r>
          </a:p>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limpos de coração, porque eles verão a Deus;</a:t>
            </a:r>
          </a:p>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bem-aventurados os pacificadores, porque eles serão chamados filhos de Deus; </a:t>
            </a:r>
            <a:r>
              <a:rPr lang="pt-BR" sz="30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0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5.3-9</a:t>
            </a:r>
            <a:endParaRPr kumimoji="0" lang="pt-BR" sz="3000" b="1"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378888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E057C8E6-F156-AB67-7AEE-36ED7E6CAA60}"/>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1A4C243-DECD-5388-DA6C-9EBDF21B1610}"/>
              </a:ext>
            </a:extLst>
          </p:cNvPr>
          <p:cNvSpPr txBox="1"/>
          <p:nvPr/>
        </p:nvSpPr>
        <p:spPr>
          <a:xfrm>
            <a:off x="101601" y="57138"/>
            <a:ext cx="6225308" cy="2062103"/>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Isso significa que a felicidade para o cristão não se encontra em coisas materiais, mas em praticar aquilo que agrada a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4E3AA2A0-8D97-518A-25AC-1DC30D979010}"/>
              </a:ext>
            </a:extLst>
          </p:cNvPr>
          <p:cNvSpPr txBox="1"/>
          <p:nvPr/>
        </p:nvSpPr>
        <p:spPr>
          <a:xfrm>
            <a:off x="6465454" y="57138"/>
            <a:ext cx="5624941" cy="584775"/>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Em Provérbios, lemos: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42E59509-E7AC-C28B-377F-8506BB23C594}"/>
              </a:ext>
            </a:extLst>
          </p:cNvPr>
          <p:cNvSpPr txBox="1"/>
          <p:nvPr/>
        </p:nvSpPr>
        <p:spPr>
          <a:xfrm>
            <a:off x="6465453" y="732082"/>
            <a:ext cx="5624941" cy="2062103"/>
          </a:xfrm>
          <a:prstGeom prst="rect">
            <a:avLst/>
          </a:prstGeom>
          <a:solidFill>
            <a:schemeClr val="bg1"/>
          </a:solidFill>
          <a:ln>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coração alegre serve de bom remédio, mas o espírito abatido virá a secar os ossos”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Pv</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17.22).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5364" name="Picture 4" descr="600+ Adulto Jovem Feliz Com Uma Bíblia Estudar Juntos fotos de stock,  imagens e fotos royalty-free - iStock">
            <a:extLst>
              <a:ext uri="{FF2B5EF4-FFF2-40B4-BE49-F238E27FC236}">
                <a16:creationId xmlns:a16="http://schemas.microsoft.com/office/drawing/2014/main" xmlns="" id="{3B8C9530-75C4-865E-B73F-8E98FF3C9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2119240"/>
            <a:ext cx="6225307" cy="4681621"/>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Notícias de Franca - ALEGRIA E TRISTEZA">
            <a:extLst>
              <a:ext uri="{FF2B5EF4-FFF2-40B4-BE49-F238E27FC236}">
                <a16:creationId xmlns:a16="http://schemas.microsoft.com/office/drawing/2014/main" xmlns="" id="{FC61980F-A4F9-EB54-B2F9-1C1CCF2F77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538" y="2884354"/>
            <a:ext cx="5595856" cy="3916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1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5364"/>
                                        </p:tgtEl>
                                        <p:attrNameLst>
                                          <p:attrName>style.visibility</p:attrName>
                                        </p:attrNameLst>
                                      </p:cBhvr>
                                      <p:to>
                                        <p:strVal val="visible"/>
                                      </p:to>
                                    </p:set>
                                    <p:anim calcmode="lin" valueType="num">
                                      <p:cBhvr>
                                        <p:cTn id="12" dur="500" fill="hold"/>
                                        <p:tgtEl>
                                          <p:spTgt spid="15364"/>
                                        </p:tgtEl>
                                        <p:attrNameLst>
                                          <p:attrName>ppt_w</p:attrName>
                                        </p:attrNameLst>
                                      </p:cBhvr>
                                      <p:tavLst>
                                        <p:tav tm="0">
                                          <p:val>
                                            <p:fltVal val="0"/>
                                          </p:val>
                                        </p:tav>
                                        <p:tav tm="100000">
                                          <p:val>
                                            <p:strVal val="#ppt_w"/>
                                          </p:val>
                                        </p:tav>
                                      </p:tavLst>
                                    </p:anim>
                                    <p:anim calcmode="lin" valueType="num">
                                      <p:cBhvr>
                                        <p:cTn id="13" dur="500" fill="hold"/>
                                        <p:tgtEl>
                                          <p:spTgt spid="15364"/>
                                        </p:tgtEl>
                                        <p:attrNameLst>
                                          <p:attrName>ppt_h</p:attrName>
                                        </p:attrNameLst>
                                      </p:cBhvr>
                                      <p:tavLst>
                                        <p:tav tm="0">
                                          <p:val>
                                            <p:fltVal val="0"/>
                                          </p:val>
                                        </p:tav>
                                        <p:tav tm="100000">
                                          <p:val>
                                            <p:strVal val="#ppt_h"/>
                                          </p:val>
                                        </p:tav>
                                      </p:tavLst>
                                    </p:anim>
                                    <p:animEffect transition="in" filter="fade">
                                      <p:cBhvr>
                                        <p:cTn id="14" dur="500"/>
                                        <p:tgtEl>
                                          <p:spTgt spid="1536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nodeType="withEffect">
                                  <p:stCondLst>
                                    <p:cond delay="0"/>
                                  </p:stCondLst>
                                  <p:childTnLst>
                                    <p:set>
                                      <p:cBhvr>
                                        <p:cTn id="28" dur="1" fill="hold">
                                          <p:stCondLst>
                                            <p:cond delay="0"/>
                                          </p:stCondLst>
                                        </p:cTn>
                                        <p:tgtEl>
                                          <p:spTgt spid="15368"/>
                                        </p:tgtEl>
                                        <p:attrNameLst>
                                          <p:attrName>style.visibility</p:attrName>
                                        </p:attrNameLst>
                                      </p:cBhvr>
                                      <p:to>
                                        <p:strVal val="visible"/>
                                      </p:to>
                                    </p:set>
                                    <p:anim calcmode="lin" valueType="num">
                                      <p:cBhvr>
                                        <p:cTn id="29" dur="500" fill="hold"/>
                                        <p:tgtEl>
                                          <p:spTgt spid="15368"/>
                                        </p:tgtEl>
                                        <p:attrNameLst>
                                          <p:attrName>ppt_w</p:attrName>
                                        </p:attrNameLst>
                                      </p:cBhvr>
                                      <p:tavLst>
                                        <p:tav tm="0">
                                          <p:val>
                                            <p:fltVal val="0"/>
                                          </p:val>
                                        </p:tav>
                                        <p:tav tm="100000">
                                          <p:val>
                                            <p:strVal val="#ppt_w"/>
                                          </p:val>
                                        </p:tav>
                                      </p:tavLst>
                                    </p:anim>
                                    <p:anim calcmode="lin" valueType="num">
                                      <p:cBhvr>
                                        <p:cTn id="30" dur="500" fill="hold"/>
                                        <p:tgtEl>
                                          <p:spTgt spid="15368"/>
                                        </p:tgtEl>
                                        <p:attrNameLst>
                                          <p:attrName>ppt_h</p:attrName>
                                        </p:attrNameLst>
                                      </p:cBhvr>
                                      <p:tavLst>
                                        <p:tav tm="0">
                                          <p:val>
                                            <p:fltVal val="0"/>
                                          </p:val>
                                        </p:tav>
                                        <p:tav tm="100000">
                                          <p:val>
                                            <p:strVal val="#ppt_h"/>
                                          </p:val>
                                        </p:tav>
                                      </p:tavLst>
                                    </p:anim>
                                    <p:animEffect transition="in" filter="fade">
                                      <p:cBhvr>
                                        <p:cTn id="31"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78FFB7F-24F2-464B-FFB9-AAA1659B27E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58264B55-8104-FC67-96D5-094933F457FE}"/>
              </a:ext>
            </a:extLst>
          </p:cNvPr>
          <p:cNvSpPr txBox="1"/>
          <p:nvPr/>
        </p:nvSpPr>
        <p:spPr>
          <a:xfrm>
            <a:off x="129306" y="83130"/>
            <a:ext cx="5264730" cy="1569660"/>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Como consequência dessa felicidade, a alegria se instala no coração.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FC47E666-FE78-22D9-9730-23B6C3F465EA}"/>
              </a:ext>
            </a:extLst>
          </p:cNvPr>
          <p:cNvSpPr txBox="1"/>
          <p:nvPr/>
        </p:nvSpPr>
        <p:spPr>
          <a:xfrm>
            <a:off x="5504873" y="83130"/>
            <a:ext cx="6557820" cy="255454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Hoje, sabemos pela ciência que a alegria no coração, isto é, no interior, produz reações químicas que contribuem para o equilíbrio e a manutenção da saúde humana.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1506" name="Picture 2" descr="Manipule a química do seu cérebro e seja feliz">
            <a:extLst>
              <a:ext uri="{FF2B5EF4-FFF2-40B4-BE49-F238E27FC236}">
                <a16:creationId xmlns:a16="http://schemas.microsoft.com/office/drawing/2014/main" xmlns="" id="{3430AE73-C7E3-0415-6E3A-782B0AE26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4872" y="2637675"/>
            <a:ext cx="6557820" cy="414537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mor: Vibrant Abstract Heart Symbol of Love">
            <a:extLst>
              <a:ext uri="{FF2B5EF4-FFF2-40B4-BE49-F238E27FC236}">
                <a16:creationId xmlns:a16="http://schemas.microsoft.com/office/drawing/2014/main" xmlns="" id="{85F28892-9FF1-FEB6-8F5A-33BD022102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305" y="1652790"/>
            <a:ext cx="5264730" cy="513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58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21506"/>
                                        </p:tgtEl>
                                        <p:attrNameLst>
                                          <p:attrName>style.visibility</p:attrName>
                                        </p:attrNameLst>
                                      </p:cBhvr>
                                      <p:to>
                                        <p:strVal val="visible"/>
                                      </p:to>
                                    </p:set>
                                    <p:anim calcmode="lin" valueType="num">
                                      <p:cBhvr>
                                        <p:cTn id="24" dur="500" fill="hold"/>
                                        <p:tgtEl>
                                          <p:spTgt spid="21506"/>
                                        </p:tgtEl>
                                        <p:attrNameLst>
                                          <p:attrName>ppt_w</p:attrName>
                                        </p:attrNameLst>
                                      </p:cBhvr>
                                      <p:tavLst>
                                        <p:tav tm="0">
                                          <p:val>
                                            <p:fltVal val="0"/>
                                          </p:val>
                                        </p:tav>
                                        <p:tav tm="100000">
                                          <p:val>
                                            <p:strVal val="#ppt_w"/>
                                          </p:val>
                                        </p:tav>
                                      </p:tavLst>
                                    </p:anim>
                                    <p:anim calcmode="lin" valueType="num">
                                      <p:cBhvr>
                                        <p:cTn id="25" dur="500" fill="hold"/>
                                        <p:tgtEl>
                                          <p:spTgt spid="21506"/>
                                        </p:tgtEl>
                                        <p:attrNameLst>
                                          <p:attrName>ppt_h</p:attrName>
                                        </p:attrNameLst>
                                      </p:cBhvr>
                                      <p:tavLst>
                                        <p:tav tm="0">
                                          <p:val>
                                            <p:fltVal val="0"/>
                                          </p:val>
                                        </p:tav>
                                        <p:tav tm="100000">
                                          <p:val>
                                            <p:strVal val="#ppt_h"/>
                                          </p:val>
                                        </p:tav>
                                      </p:tavLst>
                                    </p:anim>
                                    <p:animEffect transition="in" filter="fade">
                                      <p:cBhvr>
                                        <p:cTn id="26"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A55B996C-C4ED-C169-52DE-949185C17C5B}"/>
            </a:ext>
          </a:extLst>
        </p:cNvPr>
        <p:cNvGrpSpPr/>
        <p:nvPr/>
      </p:nvGrpSpPr>
      <p:grpSpPr>
        <a:xfrm>
          <a:off x="0" y="0"/>
          <a:ext cx="0" cy="0"/>
          <a:chOff x="0" y="0"/>
          <a:chExt cx="0" cy="0"/>
        </a:xfrm>
      </p:grpSpPr>
      <p:pic>
        <p:nvPicPr>
          <p:cNvPr id="11" name="Imagem 10">
            <a:extLst>
              <a:ext uri="{FF2B5EF4-FFF2-40B4-BE49-F238E27FC236}">
                <a16:creationId xmlns:a16="http://schemas.microsoft.com/office/drawing/2014/main" xmlns="" id="{E8632F3F-8EE2-7623-98E0-BF62AE40C081}"/>
              </a:ext>
            </a:extLst>
          </p:cNvPr>
          <p:cNvPicPr>
            <a:picLocks noChangeAspect="1"/>
          </p:cNvPicPr>
          <p:nvPr/>
        </p:nvPicPr>
        <p:blipFill>
          <a:blip r:embed="rId2">
            <a:extLst>
              <a:ext uri="{28A0092B-C50C-407E-A947-70E740481C1C}">
                <a14:useLocalDpi xmlns:a14="http://schemas.microsoft.com/office/drawing/2010/main" val="0"/>
              </a:ext>
            </a:extLst>
          </a:blip>
          <a:srcRect l="20203" r="20203"/>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2" name="CaixaDeTexto 1">
            <a:extLst>
              <a:ext uri="{FF2B5EF4-FFF2-40B4-BE49-F238E27FC236}">
                <a16:creationId xmlns:a16="http://schemas.microsoft.com/office/drawing/2014/main" xmlns="" id="{ACFD3906-1692-4259-1976-5EE6C579E775}"/>
              </a:ext>
            </a:extLst>
          </p:cNvPr>
          <p:cNvSpPr txBox="1"/>
          <p:nvPr/>
        </p:nvSpPr>
        <p:spPr>
          <a:xfrm>
            <a:off x="5172363" y="159615"/>
            <a:ext cx="6890327" cy="2417683"/>
          </a:xfrm>
          <a:prstGeom prst="round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 pessoa que procura a presença de Deus, no seu dia a dia, tem a alegria do Senhor, que é a nossa força (Ne 8.10).</a:t>
            </a:r>
            <a:endParaRPr kumimoji="0" lang="pt-BR" sz="3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5ACA3ADB-09B2-AFA6-4992-DD6FD5797A06}"/>
              </a:ext>
            </a:extLst>
          </p:cNvPr>
          <p:cNvSpPr txBox="1"/>
          <p:nvPr/>
        </p:nvSpPr>
        <p:spPr>
          <a:xfrm>
            <a:off x="5172362" y="2668277"/>
            <a:ext cx="6890327" cy="4031873"/>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Disse-lhes mais: Ide, e comei as gorduras, e bebei as doçuras, e enviai porções aos que não têm nada preparado para si; porque esse dia é consagrado ao nosso Senhor; portanto, não vos entristeçais, porque a alegria do Senhor é a vossa força.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Ne 8.10</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140556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2. Um coração cheio de amor. </a:t>
            </a:r>
          </a:p>
        </p:txBody>
      </p:sp>
    </p:spTree>
    <p:extLst>
      <p:ext uri="{BB962C8B-B14F-4D97-AF65-F5344CB8AC3E}">
        <p14:creationId xmlns:p14="http://schemas.microsoft.com/office/powerpoint/2010/main" val="2881557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83130"/>
            <a:ext cx="5966694" cy="2554545"/>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amor é a essência do Cristianismo. Sem ele, não existe a verdadeira expressão e identidade do que significa ser cristão.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6280727" y="83130"/>
            <a:ext cx="5781966" cy="58477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apóstolo Paulo escreve: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0EB054A9-CB2B-1F7E-B2B7-75A2CD555D04}"/>
              </a:ext>
            </a:extLst>
          </p:cNvPr>
          <p:cNvSpPr txBox="1"/>
          <p:nvPr/>
        </p:nvSpPr>
        <p:spPr>
          <a:xfrm>
            <a:off x="6280726" y="766053"/>
            <a:ext cx="5781965" cy="2554545"/>
          </a:xfrm>
          <a:prstGeom prst="rect">
            <a:avLst/>
          </a:prstGeom>
          <a:solidFill>
            <a:schemeClr val="bg1"/>
          </a:solidFill>
          <a:ln>
            <a:solidFill>
              <a:schemeClr val="accent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 a esperança não traz confusão, porquanto o amor de Deus está derramado em nosso coração pelo Espírito Santo que nos foi dado” (Rm 5.5).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6388" name="Picture 4" descr="REFLEXO – (AMOR AO PRÓXIMO) – Teatro Cristão">
            <a:extLst>
              <a:ext uri="{FF2B5EF4-FFF2-40B4-BE49-F238E27FC236}">
                <a16:creationId xmlns:a16="http://schemas.microsoft.com/office/drawing/2014/main" xmlns="" id="{3380BB6A-0253-862B-FEAF-08A3DD677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06" y="2637674"/>
            <a:ext cx="5966694" cy="413719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Uma imagem contendo homem, jogador, beisebol, mulher&#10;&#10;Descrição gerada automaticamente">
            <a:extLst>
              <a:ext uri="{FF2B5EF4-FFF2-40B4-BE49-F238E27FC236}">
                <a16:creationId xmlns:a16="http://schemas.microsoft.com/office/drawing/2014/main" xmlns="" id="{A6597560-8133-DD93-285C-A6AD2D459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0726" y="3320597"/>
            <a:ext cx="5781965" cy="3485129"/>
          </a:xfrm>
          <a:prstGeom prst="rect">
            <a:avLst/>
          </a:prstGeom>
        </p:spPr>
      </p:pic>
    </p:spTree>
    <p:extLst>
      <p:ext uri="{BB962C8B-B14F-4D97-AF65-F5344CB8AC3E}">
        <p14:creationId xmlns:p14="http://schemas.microsoft.com/office/powerpoint/2010/main" val="160312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6388"/>
                                        </p:tgtEl>
                                        <p:attrNameLst>
                                          <p:attrName>style.visibility</p:attrName>
                                        </p:attrNameLst>
                                      </p:cBhvr>
                                      <p:to>
                                        <p:strVal val="visible"/>
                                      </p:to>
                                    </p:set>
                                    <p:anim calcmode="lin" valueType="num">
                                      <p:cBhvr>
                                        <p:cTn id="12" dur="500" fill="hold"/>
                                        <p:tgtEl>
                                          <p:spTgt spid="16388"/>
                                        </p:tgtEl>
                                        <p:attrNameLst>
                                          <p:attrName>ppt_w</p:attrName>
                                        </p:attrNameLst>
                                      </p:cBhvr>
                                      <p:tavLst>
                                        <p:tav tm="0">
                                          <p:val>
                                            <p:fltVal val="0"/>
                                          </p:val>
                                        </p:tav>
                                        <p:tav tm="100000">
                                          <p:val>
                                            <p:strVal val="#ppt_w"/>
                                          </p:val>
                                        </p:tav>
                                      </p:tavLst>
                                    </p:anim>
                                    <p:anim calcmode="lin" valueType="num">
                                      <p:cBhvr>
                                        <p:cTn id="13" dur="500" fill="hold"/>
                                        <p:tgtEl>
                                          <p:spTgt spid="16388"/>
                                        </p:tgtEl>
                                        <p:attrNameLst>
                                          <p:attrName>ppt_h</p:attrName>
                                        </p:attrNameLst>
                                      </p:cBhvr>
                                      <p:tavLst>
                                        <p:tav tm="0">
                                          <p:val>
                                            <p:fltVal val="0"/>
                                          </p:val>
                                        </p:tav>
                                        <p:tav tm="100000">
                                          <p:val>
                                            <p:strVal val="#ppt_h"/>
                                          </p:val>
                                        </p:tav>
                                      </p:tavLst>
                                    </p:anim>
                                    <p:animEffect transition="in" filter="fade">
                                      <p:cBhvr>
                                        <p:cTn id="14" dur="500"/>
                                        <p:tgtEl>
                                          <p:spTgt spid="1638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5C168313-2D34-38ED-DCF1-91F7EECA0EF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xmlns="" id="{FD935B54-AAB9-6D01-2E8A-7F72B5750B3C}"/>
              </a:ext>
            </a:extLst>
          </p:cNvPr>
          <p:cNvSpPr txBox="1"/>
          <p:nvPr/>
        </p:nvSpPr>
        <p:spPr>
          <a:xfrm>
            <a:off x="129306" y="92370"/>
            <a:ext cx="5320149" cy="3046988"/>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Essa palavra mostra que o amor de Deus está derramado no coração daqueles que têm o Espírito Santo e, por isso, o coração transformado.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FE158E8E-EFAC-6C7C-0DDB-656076A9E586}"/>
              </a:ext>
            </a:extLst>
          </p:cNvPr>
          <p:cNvSpPr txBox="1"/>
          <p:nvPr/>
        </p:nvSpPr>
        <p:spPr>
          <a:xfrm>
            <a:off x="5569527" y="92370"/>
            <a:ext cx="6493167" cy="2062103"/>
          </a:xfrm>
          <a:prstGeom prst="rect">
            <a:avLst/>
          </a:prstGeom>
          <a:solidFill>
            <a:schemeClr val="accent2">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Por isso, o coração do salvo está cheio de amor. Dessa forma, podemos viver o que o apóstolo Paulo escreveu:</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F166DCF0-2213-E547-06B7-2FC3D4518CE0}"/>
              </a:ext>
            </a:extLst>
          </p:cNvPr>
          <p:cNvSpPr txBox="1"/>
          <p:nvPr/>
        </p:nvSpPr>
        <p:spPr>
          <a:xfrm>
            <a:off x="5569526" y="2281302"/>
            <a:ext cx="6493167" cy="4434676"/>
          </a:xfrm>
          <a:prstGeom prst="rect">
            <a:avLst/>
          </a:prstGeom>
          <a:solidFill>
            <a:schemeClr val="bg1"/>
          </a:solidFill>
          <a:ln>
            <a:solidFill>
              <a:schemeClr val="accent2">
                <a:lumMod val="50000"/>
              </a:schemeClr>
            </a:solidFill>
          </a:ln>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 sobre tudo isto,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revestivos</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de amor, que é o vínculo da perfeição. E a paz de Deus, para a qual também fostes chamados em um corpo, domine em vossos corações; e sede agradecidos” (Cl 3.14,15).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a:extLst>
              <a:ext uri="{FF2B5EF4-FFF2-40B4-BE49-F238E27FC236}">
                <a16:creationId xmlns:a16="http://schemas.microsoft.com/office/drawing/2014/main" xmlns="" id="{58326442-020E-30F7-4597-EDDBB0E15A71}"/>
              </a:ext>
            </a:extLst>
          </p:cNvPr>
          <p:cNvPicPr>
            <a:picLocks noChangeAspect="1"/>
          </p:cNvPicPr>
          <p:nvPr/>
        </p:nvPicPr>
        <p:blipFill>
          <a:blip r:embed="rId3"/>
          <a:stretch>
            <a:fillRect/>
          </a:stretch>
        </p:blipFill>
        <p:spPr>
          <a:xfrm>
            <a:off x="129305" y="3139358"/>
            <a:ext cx="5320149" cy="3661503"/>
          </a:xfrm>
          <a:prstGeom prst="rect">
            <a:avLst/>
          </a:prstGeom>
        </p:spPr>
      </p:pic>
    </p:spTree>
    <p:extLst>
      <p:ext uri="{BB962C8B-B14F-4D97-AF65-F5344CB8AC3E}">
        <p14:creationId xmlns:p14="http://schemas.microsoft.com/office/powerpoint/2010/main" val="353146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3. O penhor do Espírito no coração. </a:t>
            </a:r>
          </a:p>
        </p:txBody>
      </p:sp>
    </p:spTree>
    <p:extLst>
      <p:ext uri="{BB962C8B-B14F-4D97-AF65-F5344CB8AC3E}">
        <p14:creationId xmlns:p14="http://schemas.microsoft.com/office/powerpoint/2010/main" val="3095976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Seta: para Baixo 1">
            <a:extLst>
              <a:ext uri="{FF2B5EF4-FFF2-40B4-BE49-F238E27FC236}">
                <a16:creationId xmlns:a16="http://schemas.microsoft.com/office/drawing/2014/main" xmlns="" id="{2724FCB3-6EE7-B98E-15A2-6C173992BC45}"/>
              </a:ext>
            </a:extLst>
          </p:cNvPr>
          <p:cNvSpPr/>
          <p:nvPr/>
        </p:nvSpPr>
        <p:spPr>
          <a:xfrm>
            <a:off x="2834640" y="603257"/>
            <a:ext cx="740664" cy="800670"/>
          </a:xfrm>
          <a:prstGeom prst="downArrow">
            <a:avLst/>
          </a:prstGeom>
          <a:solidFill>
            <a:schemeClr val="accent2">
              <a:lumMod val="40000"/>
              <a:lumOff val="6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a:extLst>
              <a:ext uri="{FF2B5EF4-FFF2-40B4-BE49-F238E27FC236}">
                <a16:creationId xmlns:a16="http://schemas.microsoft.com/office/drawing/2014/main" xmlns="" id="{2A491DF4-3360-FB14-6D38-20F4BC496017}"/>
              </a:ext>
            </a:extLst>
          </p:cNvPr>
          <p:cNvSpPr txBox="1"/>
          <p:nvPr/>
        </p:nvSpPr>
        <p:spPr>
          <a:xfrm>
            <a:off x="129306" y="83134"/>
            <a:ext cx="11933390" cy="584775"/>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Em sua Segunda Carta aos Coríntios, o apóstolo Paulo escreve:</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AEF2F29B-1D30-D711-020B-DDAAA557FDF7}"/>
              </a:ext>
            </a:extLst>
          </p:cNvPr>
          <p:cNvSpPr txBox="1"/>
          <p:nvPr/>
        </p:nvSpPr>
        <p:spPr>
          <a:xfrm>
            <a:off x="129305" y="1488389"/>
            <a:ext cx="6400805" cy="2554545"/>
          </a:xfrm>
          <a:prstGeom prst="rect">
            <a:avLst/>
          </a:prstGeom>
          <a:solidFill>
            <a:schemeClr val="bg1"/>
          </a:solidFill>
          <a:ln>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“Mas o que nos confirma convosco em Cristo e o que nos ungiu é Deus, o qual também nos selou e deu o penhor do Espírito em nossos corações” </a:t>
            </a:r>
            <a:r>
              <a:rPr kumimoji="0" lang="pt-BR" sz="3200" b="0" i="0" u="none" strike="noStrike" kern="1200" cap="none" spc="0" normalizeH="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(2 Co 1.21,22).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129304" y="4193928"/>
            <a:ext cx="6400805" cy="2554545"/>
          </a:xfrm>
          <a:prstGeom prst="rect">
            <a:avLst/>
          </a:prstGeom>
          <a:solidFill>
            <a:schemeClr val="accent1">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Aqui, esse texto bíblico mostra que o penhor do Espírito Santo é a garantia de nossa salvação, dada por Deus e testificada em nosso coração.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8434" name="Picture 2" descr="Ame a Bíblia: SELADOS COM O ESPÍRITO SANTO">
            <a:extLst>
              <a:ext uri="{FF2B5EF4-FFF2-40B4-BE49-F238E27FC236}">
                <a16:creationId xmlns:a16="http://schemas.microsoft.com/office/drawing/2014/main" xmlns="" id="{AE1E3CAA-5E87-35F1-A542-075B610ECC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655" y="1488389"/>
            <a:ext cx="5394040" cy="5260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73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18434"/>
                                        </p:tgtEl>
                                        <p:attrNameLst>
                                          <p:attrName>style.visibility</p:attrName>
                                        </p:attrNameLst>
                                      </p:cBhvr>
                                      <p:to>
                                        <p:strVal val="visible"/>
                                      </p:to>
                                    </p:set>
                                    <p:anim calcmode="lin" valueType="num">
                                      <p:cBhvr>
                                        <p:cTn id="27" dur="500" fill="hold"/>
                                        <p:tgtEl>
                                          <p:spTgt spid="18434"/>
                                        </p:tgtEl>
                                        <p:attrNameLst>
                                          <p:attrName>ppt_w</p:attrName>
                                        </p:attrNameLst>
                                      </p:cBhvr>
                                      <p:tavLst>
                                        <p:tav tm="0">
                                          <p:val>
                                            <p:fltVal val="0"/>
                                          </p:val>
                                        </p:tav>
                                        <p:tav tm="100000">
                                          <p:val>
                                            <p:strVal val="#ppt_w"/>
                                          </p:val>
                                        </p:tav>
                                      </p:tavLst>
                                    </p:anim>
                                    <p:anim calcmode="lin" valueType="num">
                                      <p:cBhvr>
                                        <p:cTn id="28" dur="500" fill="hold"/>
                                        <p:tgtEl>
                                          <p:spTgt spid="18434"/>
                                        </p:tgtEl>
                                        <p:attrNameLst>
                                          <p:attrName>ppt_h</p:attrName>
                                        </p:attrNameLst>
                                      </p:cBhvr>
                                      <p:tavLst>
                                        <p:tav tm="0">
                                          <p:val>
                                            <p:fltVal val="0"/>
                                          </p:val>
                                        </p:tav>
                                        <p:tav tm="100000">
                                          <p:val>
                                            <p:strVal val="#ppt_h"/>
                                          </p:val>
                                        </p:tav>
                                      </p:tavLst>
                                    </p:anim>
                                    <p:animEffect transition="in" filter="fade">
                                      <p:cBhvr>
                                        <p:cTn id="29"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92362" y="92370"/>
            <a:ext cx="6335870" cy="3046988"/>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Além dessa garantia, o “penhor do Espírito Santo”, também chamado de “penhor da nossa herança”, é garantia de vitória para a Igreja do Senhor Jesus Cristo (</a:t>
            </a:r>
            <a:r>
              <a:rPr kumimoji="0" lang="pt-BR" sz="3200" b="0" i="0" u="none" strike="noStrike" kern="1200" cap="none" spc="0" normalizeH="0" baseline="0" noProof="0" dirty="0" err="1">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Ef</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 1.13,14).</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6537960" y="92370"/>
            <a:ext cx="5561677" cy="2554545"/>
          </a:xfrm>
          <a:prstGeom prst="rect">
            <a:avLst/>
          </a:prstGeom>
          <a:solidFill>
            <a:schemeClr val="accent2">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Portanto, o Espírito Santo é a maior garantia de que Deus cumprirá integralmente todas as promessas feitas à sua Igreja.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E9C53345-DAF2-2FAC-C5FB-BA37062F1663}"/>
              </a:ext>
            </a:extLst>
          </p:cNvPr>
          <p:cNvSpPr txBox="1"/>
          <p:nvPr/>
        </p:nvSpPr>
        <p:spPr>
          <a:xfrm>
            <a:off x="92362" y="3250635"/>
            <a:ext cx="6335870" cy="3600986"/>
          </a:xfrm>
          <a:prstGeom prst="rect">
            <a:avLst/>
          </a:prstGeom>
          <a:solidFill>
            <a:schemeClr val="bg1"/>
          </a:solidFill>
          <a:ln>
            <a:solidFill>
              <a:schemeClr val="accent1"/>
            </a:solidFill>
          </a:ln>
        </p:spPr>
        <p:txBody>
          <a:bodyPr wrap="square" rtlCol="0">
            <a:spAutoFit/>
          </a:bodyPr>
          <a:lstStyle/>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em quem também vós estais, depois que ouvistes a palavra da verdade, o evangelho da vossa salvação; e, tendo nele também crido, fostes selados com o Espírito Santo da promessa;</a:t>
            </a:r>
          </a:p>
          <a:p>
            <a:pPr lvl="0" algn="just">
              <a:defRPr/>
            </a:pPr>
            <a:r>
              <a:rPr lang="pt-BR" sz="2800" dirty="0">
                <a:solidFill>
                  <a:prstClr val="black"/>
                </a:solidFill>
                <a:latin typeface="Georgia" panose="02040502050405020303" pitchFamily="18" charset="0"/>
                <a:ea typeface="Aptos" panose="020B0004020202020204" pitchFamily="34" charset="0"/>
                <a:cs typeface="Times New Roman" panose="02020603050405020304" pitchFamily="18" charset="0"/>
              </a:rPr>
              <a:t>14 o qual é o penhor da nossa herança, para redenção da possessão de Deus, para louvor da sua glória. </a:t>
            </a:r>
            <a:r>
              <a:rPr lang="pt-BR" sz="28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28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1.13,14</a:t>
            </a:r>
            <a:endParaRPr kumimoji="0" lang="pt-BR" sz="28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0482" name="Picture 2" descr="Holy Spirit &#10;&#10;An ethereal rendition of the Holy Spirit visualized as a dove, swirling in an aura of radiant light, created with emphasis on digital enhancement techniques. The image is void of any text or words. The atmosphere emanates tranquility, while the spectral dove is glistening amidst a serene backdrop.">
            <a:extLst>
              <a:ext uri="{FF2B5EF4-FFF2-40B4-BE49-F238E27FC236}">
                <a16:creationId xmlns:a16="http://schemas.microsoft.com/office/drawing/2014/main" xmlns="" id="{1D6730A5-3F75-2C71-FD59-03EC106D21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625214"/>
            <a:ext cx="5561677" cy="4226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72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20482"/>
                                        </p:tgtEl>
                                        <p:attrNameLst>
                                          <p:attrName>style.visibility</p:attrName>
                                        </p:attrNameLst>
                                      </p:cBhvr>
                                      <p:to>
                                        <p:strVal val="visible"/>
                                      </p:to>
                                    </p:set>
                                    <p:anim calcmode="lin" valueType="num">
                                      <p:cBhvr>
                                        <p:cTn id="23" dur="500" fill="hold"/>
                                        <p:tgtEl>
                                          <p:spTgt spid="20482"/>
                                        </p:tgtEl>
                                        <p:attrNameLst>
                                          <p:attrName>ppt_w</p:attrName>
                                        </p:attrNameLst>
                                      </p:cBhvr>
                                      <p:tavLst>
                                        <p:tav tm="0">
                                          <p:val>
                                            <p:fltVal val="0"/>
                                          </p:val>
                                        </p:tav>
                                        <p:tav tm="100000">
                                          <p:val>
                                            <p:strVal val="#ppt_w"/>
                                          </p:val>
                                        </p:tav>
                                      </p:tavLst>
                                    </p:anim>
                                    <p:anim calcmode="lin" valueType="num">
                                      <p:cBhvr>
                                        <p:cTn id="24" dur="500" fill="hold"/>
                                        <p:tgtEl>
                                          <p:spTgt spid="20482"/>
                                        </p:tgtEl>
                                        <p:attrNameLst>
                                          <p:attrName>ppt_h</p:attrName>
                                        </p:attrNameLst>
                                      </p:cBhvr>
                                      <p:tavLst>
                                        <p:tav tm="0">
                                          <p:val>
                                            <p:fltVal val="0"/>
                                          </p:val>
                                        </p:tav>
                                        <p:tav tm="100000">
                                          <p:val>
                                            <p:strVal val="#ppt_h"/>
                                          </p:val>
                                        </p:tav>
                                      </p:tavLst>
                                    </p:anim>
                                    <p:animEffect transition="in" filter="fade">
                                      <p:cBhvr>
                                        <p:cTn id="25"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561937"/>
            <a:ext cx="10515600" cy="1325563"/>
          </a:xfrm>
        </p:spPr>
        <p:txBody>
          <a:bodyPr>
            <a:noAutofit/>
          </a:bodyPr>
          <a:lstStyle/>
          <a:p>
            <a:pPr algn="ctr"/>
            <a:r>
              <a:rPr lang="pt-BR" sz="8000" b="1" i="0" dirty="0">
                <a:solidFill>
                  <a:schemeClr val="accent2">
                    <a:lumMod val="75000"/>
                  </a:schemeClr>
                </a:solidFill>
                <a:effectLst/>
                <a:latin typeface="+mn-lt"/>
              </a:rPr>
              <a:t>CONCLUSÃO</a:t>
            </a:r>
            <a:endParaRPr lang="pt-BR" sz="8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620EEFC6-B208-4AA0-AA80-D64B252A0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12828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xmlns="" id="{89B273CF-A945-4219-FC21-849EC6CA7189}"/>
              </a:ext>
            </a:extLst>
          </p:cNvPr>
          <p:cNvSpPr/>
          <p:nvPr/>
        </p:nvSpPr>
        <p:spPr>
          <a:xfrm>
            <a:off x="511855" y="443345"/>
            <a:ext cx="11168290" cy="5735781"/>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200" dirty="0">
                <a:solidFill>
                  <a:schemeClr val="bg1"/>
                </a:solidFill>
                <a:latin typeface="Georgia" panose="02040502050405020303" pitchFamily="18" charset="0"/>
              </a:rPr>
              <a:t>Nesta lição, estudamos a promessa de “um coração novo” para a Igreja. Ninguém pode ver o coração, pois ele se refere ao interior de cada um. A pessoa pode falar uma coisa e pensar outra, pode prometer uma coisa e proceder de modo diferente. Tudo isso faz parte das fraquezas da condição humana. Contudo, mediante sua Onisciência, Deus sabe de tudo e de todas as coisas, tanto do universo quanto do coração do ser humano. Ele é o Senhor que esquadrinha o nosso coração, prova os pensamentos e recompensa a cada um conforme suas ações (Jr 17.10).</a:t>
            </a:r>
          </a:p>
        </p:txBody>
      </p:sp>
      <p:pic>
        <p:nvPicPr>
          <p:cNvPr id="5" name="Imagem 4" descr="Forma&#10;&#10;Descrição gerada automaticamente com confiança baixa">
            <a:extLst>
              <a:ext uri="{FF2B5EF4-FFF2-40B4-BE49-F238E27FC236}">
                <a16:creationId xmlns:a16="http://schemas.microsoft.com/office/drawing/2014/main" xmlns="" id="{8DFF5D87-DEDC-3901-80DD-9A4A51F68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54224">
            <a:off x="503418" y="5971603"/>
            <a:ext cx="582397" cy="582397"/>
          </a:xfrm>
          <a:prstGeom prst="rect">
            <a:avLst/>
          </a:prstGeom>
        </p:spPr>
      </p:pic>
    </p:spTree>
    <p:extLst>
      <p:ext uri="{BB962C8B-B14F-4D97-AF65-F5344CB8AC3E}">
        <p14:creationId xmlns:p14="http://schemas.microsoft.com/office/powerpoint/2010/main" val="783735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971550" y="2766218"/>
            <a:ext cx="10515600" cy="1325563"/>
          </a:xfrm>
        </p:spPr>
        <p:txBody>
          <a:bodyPr>
            <a:noAutofit/>
          </a:bodyPr>
          <a:lstStyle/>
          <a:p>
            <a:pPr algn="ctr"/>
            <a:r>
              <a:rPr lang="pt-BR" sz="6600" b="1" i="0" dirty="0">
                <a:solidFill>
                  <a:schemeClr val="accent2">
                    <a:lumMod val="75000"/>
                  </a:schemeClr>
                </a:solidFill>
                <a:effectLst/>
                <a:latin typeface="+mn-lt"/>
              </a:rPr>
              <a:t>REVISANDO O CONTEÚDO</a:t>
            </a:r>
            <a:endParaRPr lang="pt-BR" sz="66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2EC8DE3B-5334-4FA6-8106-A478E2385E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6" y="4423849"/>
            <a:ext cx="778565" cy="778565"/>
          </a:xfrm>
          <a:prstGeom prst="rect">
            <a:avLst/>
          </a:prstGeom>
          <a:noFill/>
        </p:spPr>
      </p:pic>
      <p:pic>
        <p:nvPicPr>
          <p:cNvPr id="8" name="Imagem 7" descr="Ícone&#10;&#10;Descrição gerada automaticamente">
            <a:extLst>
              <a:ext uri="{FF2B5EF4-FFF2-40B4-BE49-F238E27FC236}">
                <a16:creationId xmlns:a16="http://schemas.microsoft.com/office/drawing/2014/main" xmlns="" id="{EE5FE7F6-DCC8-49E2-A7C8-D86780C5A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2588" y="1207331"/>
            <a:ext cx="1226819" cy="1226819"/>
          </a:xfrm>
          <a:prstGeom prst="rect">
            <a:avLst/>
          </a:prstGeom>
        </p:spPr>
      </p:pic>
    </p:spTree>
    <p:extLst>
      <p:ext uri="{BB962C8B-B14F-4D97-AF65-F5344CB8AC3E}">
        <p14:creationId xmlns:p14="http://schemas.microsoft.com/office/powerpoint/2010/main" val="146200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8545" y="907134"/>
            <a:ext cx="11730182" cy="1627072"/>
          </a:xfrm>
        </p:spPr>
        <p:txBody>
          <a:bodyPr>
            <a:noAutofit/>
          </a:bodyPr>
          <a:lstStyle/>
          <a:p>
            <a:pPr algn="ctr"/>
            <a:r>
              <a:rPr lang="pt-BR" sz="4800" b="1" i="0" dirty="0">
                <a:effectLst/>
                <a:latin typeface="+mn-lt"/>
              </a:rPr>
              <a:t>1. A que a palavra “coração” se refere?</a:t>
            </a:r>
            <a:endParaRPr lang="pt-BR" sz="4800" b="1" dirty="0">
              <a:latin typeface="+mn-lt"/>
            </a:endParaRPr>
          </a:p>
        </p:txBody>
      </p:sp>
      <p:sp>
        <p:nvSpPr>
          <p:cNvPr id="5" name="CaixaDeTexto 4">
            <a:extLst>
              <a:ext uri="{FF2B5EF4-FFF2-40B4-BE49-F238E27FC236}">
                <a16:creationId xmlns:a16="http://schemas.microsoft.com/office/drawing/2014/main" xmlns="" id="{3AE5429F-791B-4BE7-84AE-F2DB595F7849}"/>
              </a:ext>
            </a:extLst>
          </p:cNvPr>
          <p:cNvSpPr txBox="1"/>
          <p:nvPr/>
        </p:nvSpPr>
        <p:spPr>
          <a:xfrm>
            <a:off x="1120597" y="3208460"/>
            <a:ext cx="9766077" cy="1200329"/>
          </a:xfrm>
          <a:prstGeom prst="rect">
            <a:avLst/>
          </a:prstGeom>
          <a:noFill/>
        </p:spPr>
        <p:txBody>
          <a:bodyPr wrap="square">
            <a:spAutoFit/>
          </a:bodyPr>
          <a:lstStyle/>
          <a:p>
            <a:pPr algn="ctr"/>
            <a:r>
              <a:rPr lang="pt-BR" sz="3600" dirty="0">
                <a:solidFill>
                  <a:srgbClr val="C55A11"/>
                </a:solidFill>
              </a:rPr>
              <a:t>A palavra se refere à realidade da vida interior de cada pessoa.</a:t>
            </a:r>
          </a:p>
        </p:txBody>
      </p:sp>
      <p:pic>
        <p:nvPicPr>
          <p:cNvPr id="8" name="Imagem 7" descr="Ícone&#10;&#10;Descrição gerada automaticamente">
            <a:extLst>
              <a:ext uri="{FF2B5EF4-FFF2-40B4-BE49-F238E27FC236}">
                <a16:creationId xmlns:a16="http://schemas.microsoft.com/office/drawing/2014/main" xmlns="" id="{E2F1D8C3-D615-4181-949D-7B68B9EBE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837400"/>
            <a:ext cx="663098" cy="663098"/>
          </a:xfrm>
          <a:prstGeom prst="rect">
            <a:avLst/>
          </a:prstGeom>
        </p:spPr>
      </p:pic>
    </p:spTree>
    <p:extLst>
      <p:ext uri="{BB962C8B-B14F-4D97-AF65-F5344CB8AC3E}">
        <p14:creationId xmlns:p14="http://schemas.microsoft.com/office/powerpoint/2010/main" val="35254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45362" y="1291565"/>
            <a:ext cx="11901267" cy="1325563"/>
          </a:xfrm>
        </p:spPr>
        <p:txBody>
          <a:bodyPr>
            <a:noAutofit/>
          </a:bodyPr>
          <a:lstStyle/>
          <a:p>
            <a:pPr algn="ctr"/>
            <a:r>
              <a:rPr lang="pt-BR" sz="4800" b="1" i="0" dirty="0">
                <a:solidFill>
                  <a:srgbClr val="000000"/>
                </a:solidFill>
                <a:effectLst/>
                <a:latin typeface="+mn-lt"/>
              </a:rPr>
              <a:t>2. O que atesta a obra da Nova Aliança?</a:t>
            </a:r>
            <a:endParaRPr lang="pt-BR" sz="4800" b="1" dirty="0">
              <a:latin typeface="+mn-lt"/>
            </a:endParaRPr>
          </a:p>
        </p:txBody>
      </p:sp>
      <p:sp>
        <p:nvSpPr>
          <p:cNvPr id="5" name="CaixaDeTexto 4">
            <a:extLst>
              <a:ext uri="{FF2B5EF4-FFF2-40B4-BE49-F238E27FC236}">
                <a16:creationId xmlns:a16="http://schemas.microsoft.com/office/drawing/2014/main" xmlns="" id="{8563ABF3-47EB-4F62-A938-0B2FD38E26DA}"/>
              </a:ext>
            </a:extLst>
          </p:cNvPr>
          <p:cNvSpPr txBox="1"/>
          <p:nvPr/>
        </p:nvSpPr>
        <p:spPr>
          <a:xfrm>
            <a:off x="325428" y="3209821"/>
            <a:ext cx="11541143" cy="1569660"/>
          </a:xfrm>
          <a:prstGeom prst="rect">
            <a:avLst/>
          </a:prstGeom>
          <a:noFill/>
        </p:spPr>
        <p:txBody>
          <a:bodyPr wrap="square">
            <a:spAutoFit/>
          </a:bodyPr>
          <a:lstStyle/>
          <a:p>
            <a:pPr algn="ctr"/>
            <a:r>
              <a:rPr lang="pt-BR" sz="3200" dirty="0">
                <a:solidFill>
                  <a:schemeClr val="accent2">
                    <a:lumMod val="75000"/>
                  </a:schemeClr>
                </a:solidFill>
              </a:rPr>
              <a:t>O que atesta a Nova Aliança não é mais uma marca física (</a:t>
            </a:r>
            <a:r>
              <a:rPr lang="pt-BR" sz="3200" dirty="0" err="1">
                <a:solidFill>
                  <a:schemeClr val="accent2">
                    <a:lumMod val="75000"/>
                  </a:schemeClr>
                </a:solidFill>
              </a:rPr>
              <a:t>Rm</a:t>
            </a:r>
            <a:r>
              <a:rPr lang="pt-BR" sz="3200" dirty="0">
                <a:solidFill>
                  <a:schemeClr val="accent2">
                    <a:lumMod val="75000"/>
                  </a:schemeClr>
                </a:solidFill>
              </a:rPr>
              <a:t> 2.28), mas a obra realizada pelo Espírito Santo no coração da pessoa (</a:t>
            </a:r>
            <a:r>
              <a:rPr lang="pt-BR" sz="3200" dirty="0" err="1">
                <a:solidFill>
                  <a:schemeClr val="accent2">
                    <a:lumMod val="75000"/>
                  </a:schemeClr>
                </a:solidFill>
              </a:rPr>
              <a:t>Rm</a:t>
            </a:r>
            <a:r>
              <a:rPr lang="pt-BR" sz="3200" dirty="0">
                <a:solidFill>
                  <a:schemeClr val="accent2">
                    <a:lumMod val="75000"/>
                  </a:schemeClr>
                </a:solidFill>
              </a:rPr>
              <a:t> 2.29).</a:t>
            </a:r>
          </a:p>
        </p:txBody>
      </p:sp>
      <p:pic>
        <p:nvPicPr>
          <p:cNvPr id="7" name="Imagem 6" descr="Ícone&#10;&#10;Descrição gerada automaticamente">
            <a:extLst>
              <a:ext uri="{FF2B5EF4-FFF2-40B4-BE49-F238E27FC236}">
                <a16:creationId xmlns:a16="http://schemas.microsoft.com/office/drawing/2014/main" xmlns="" id="{CFF0CF03-6295-42C7-B7D8-BAC2C2855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447" y="5778142"/>
            <a:ext cx="663098" cy="663098"/>
          </a:xfrm>
          <a:prstGeom prst="rect">
            <a:avLst/>
          </a:prstGeom>
        </p:spPr>
      </p:pic>
    </p:spTree>
    <p:extLst>
      <p:ext uri="{BB962C8B-B14F-4D97-AF65-F5344CB8AC3E}">
        <p14:creationId xmlns:p14="http://schemas.microsoft.com/office/powerpoint/2010/main" val="36080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77543" y="1049381"/>
            <a:ext cx="11836913" cy="945075"/>
          </a:xfrm>
        </p:spPr>
        <p:txBody>
          <a:bodyPr>
            <a:noAutofit/>
          </a:bodyPr>
          <a:lstStyle/>
          <a:p>
            <a:pPr algn="ctr"/>
            <a:r>
              <a:rPr lang="pt-BR" sz="4800" b="1" i="0" dirty="0">
                <a:solidFill>
                  <a:srgbClr val="000000"/>
                </a:solidFill>
                <a:effectLst/>
                <a:latin typeface="+mn-lt"/>
              </a:rPr>
              <a:t>3. Qual é a capacidade de quem recebe o coração novo?</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188997" y="3164566"/>
            <a:ext cx="9814004" cy="2062103"/>
          </a:xfrm>
          <a:prstGeom prst="rect">
            <a:avLst/>
          </a:prstGeom>
          <a:noFill/>
        </p:spPr>
        <p:txBody>
          <a:bodyPr wrap="square">
            <a:spAutoFit/>
          </a:bodyPr>
          <a:lstStyle/>
          <a:p>
            <a:pPr algn="ctr"/>
            <a:r>
              <a:rPr lang="pt-BR" sz="3200" dirty="0">
                <a:solidFill>
                  <a:schemeClr val="accent2">
                    <a:lumMod val="75000"/>
                  </a:schemeClr>
                </a:solidFill>
              </a:rPr>
              <a:t>Tem a capacidade de guardar seu coração e o que se passa a seu redor, de maneira que possa desejar a fazer a boa, agradável e perfeita vontade de Deus (</a:t>
            </a:r>
            <a:r>
              <a:rPr lang="pt-BR" sz="3200" dirty="0" err="1">
                <a:solidFill>
                  <a:schemeClr val="accent2">
                    <a:lumMod val="75000"/>
                  </a:schemeClr>
                </a:solidFill>
              </a:rPr>
              <a:t>Rm</a:t>
            </a:r>
            <a:r>
              <a:rPr lang="pt-BR" sz="3200" dirty="0">
                <a:solidFill>
                  <a:schemeClr val="accent2">
                    <a:lumMod val="75000"/>
                  </a:schemeClr>
                </a:solidFill>
              </a:rPr>
              <a:t> 12.2; </a:t>
            </a:r>
            <a:r>
              <a:rPr lang="pt-BR" sz="3200" dirty="0" err="1">
                <a:solidFill>
                  <a:schemeClr val="accent2">
                    <a:lumMod val="75000"/>
                  </a:schemeClr>
                </a:solidFill>
              </a:rPr>
              <a:t>Fp</a:t>
            </a:r>
            <a:r>
              <a:rPr lang="pt-BR" sz="3200" dirty="0">
                <a:solidFill>
                  <a:schemeClr val="accent2">
                    <a:lumMod val="75000"/>
                  </a:schemeClr>
                </a:solidFill>
              </a:rPr>
              <a:t> 4.8,9).</a:t>
            </a:r>
            <a:endParaRPr lang="pt-BR" sz="2800" dirty="0">
              <a:solidFill>
                <a:schemeClr val="accent2">
                  <a:lumMod val="75000"/>
                </a:schemeClr>
              </a:solidFill>
            </a:endParaRPr>
          </a:p>
        </p:txBody>
      </p:sp>
      <p:pic>
        <p:nvPicPr>
          <p:cNvPr id="7" name="Imagem 6" descr="Ícone&#10;&#10;Descrição gerada automaticamente">
            <a:extLst>
              <a:ext uri="{FF2B5EF4-FFF2-40B4-BE49-F238E27FC236}">
                <a16:creationId xmlns:a16="http://schemas.microsoft.com/office/drawing/2014/main" xmlns="" id="{552A30B8-0165-4E72-B203-B2B93FB04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79309"/>
            <a:ext cx="663098" cy="663098"/>
          </a:xfrm>
          <a:prstGeom prst="rect">
            <a:avLst/>
          </a:prstGeom>
        </p:spPr>
      </p:pic>
    </p:spTree>
    <p:extLst>
      <p:ext uri="{BB962C8B-B14F-4D97-AF65-F5344CB8AC3E}">
        <p14:creationId xmlns:p14="http://schemas.microsoft.com/office/powerpoint/2010/main" val="235966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10036" y="1000731"/>
            <a:ext cx="11971928" cy="1325563"/>
          </a:xfrm>
        </p:spPr>
        <p:txBody>
          <a:bodyPr>
            <a:noAutofit/>
          </a:bodyPr>
          <a:lstStyle/>
          <a:p>
            <a:pPr algn="ctr"/>
            <a:r>
              <a:rPr lang="pt-BR" b="1" i="0" dirty="0">
                <a:solidFill>
                  <a:srgbClr val="000000"/>
                </a:solidFill>
                <a:effectLst/>
                <a:latin typeface="+mn-lt"/>
              </a:rPr>
              <a:t>4. Qual é a essência do Cristianismo?</a:t>
            </a:r>
            <a:endParaRPr lang="pt-BR"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986390" y="3271494"/>
            <a:ext cx="10219220" cy="1569660"/>
          </a:xfrm>
          <a:prstGeom prst="rect">
            <a:avLst/>
          </a:prstGeom>
          <a:noFill/>
        </p:spPr>
        <p:txBody>
          <a:bodyPr wrap="square">
            <a:spAutoFit/>
          </a:bodyPr>
          <a:lstStyle/>
          <a:p>
            <a:pPr algn="ctr"/>
            <a:r>
              <a:rPr lang="pt-BR" sz="3200" dirty="0">
                <a:solidFill>
                  <a:schemeClr val="accent2">
                    <a:lumMod val="75000"/>
                  </a:schemeClr>
                </a:solidFill>
              </a:rPr>
              <a:t>O amor é a essência do Cristianismo. Sem ele, não existe a verdadeira expressão e identidade do que significa ser cristão.</a:t>
            </a:r>
          </a:p>
        </p:txBody>
      </p:sp>
      <p:pic>
        <p:nvPicPr>
          <p:cNvPr id="6" name="Imagem 5" descr="Ícone&#10;&#10;Descrição gerada automaticamente">
            <a:extLst>
              <a:ext uri="{FF2B5EF4-FFF2-40B4-BE49-F238E27FC236}">
                <a16:creationId xmlns:a16="http://schemas.microsoft.com/office/drawing/2014/main" xmlns="" id="{214FCDEB-EA4C-4DC4-B318-95790DABD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42091"/>
            <a:ext cx="663098" cy="663098"/>
          </a:xfrm>
          <a:prstGeom prst="rect">
            <a:avLst/>
          </a:prstGeom>
        </p:spPr>
      </p:pic>
    </p:spTree>
    <p:extLst>
      <p:ext uri="{BB962C8B-B14F-4D97-AF65-F5344CB8AC3E}">
        <p14:creationId xmlns:p14="http://schemas.microsoft.com/office/powerpoint/2010/main" val="26431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406400" y="903572"/>
            <a:ext cx="11369964" cy="1325563"/>
          </a:xfrm>
        </p:spPr>
        <p:txBody>
          <a:bodyPr>
            <a:noAutofit/>
          </a:bodyPr>
          <a:lstStyle/>
          <a:p>
            <a:pPr algn="ctr"/>
            <a:r>
              <a:rPr lang="pt-BR" sz="4800" b="1" dirty="0">
                <a:solidFill>
                  <a:srgbClr val="000000"/>
                </a:solidFill>
                <a:latin typeface="+mn-lt"/>
              </a:rPr>
              <a:t>5. O que pode ser testificado em nosso coração?</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065082" y="2933232"/>
            <a:ext cx="10052600" cy="1077218"/>
          </a:xfrm>
          <a:prstGeom prst="rect">
            <a:avLst/>
          </a:prstGeom>
          <a:noFill/>
        </p:spPr>
        <p:txBody>
          <a:bodyPr wrap="square">
            <a:spAutoFit/>
          </a:bodyPr>
          <a:lstStyle/>
          <a:p>
            <a:pPr algn="ctr"/>
            <a:r>
              <a:rPr lang="pt-BR" sz="3200" dirty="0">
                <a:solidFill>
                  <a:schemeClr val="accent2">
                    <a:lumMod val="75000"/>
                  </a:schemeClr>
                </a:solidFill>
              </a:rPr>
              <a:t>O penhor do Espírito Santo é a garantia de nossa salvação, dada por Deus e testificada em nosso coração.</a:t>
            </a:r>
          </a:p>
        </p:txBody>
      </p:sp>
      <p:pic>
        <p:nvPicPr>
          <p:cNvPr id="7" name="Imagem 6" descr="Ícone&#10;&#10;Descrição gerada automaticamente">
            <a:extLst>
              <a:ext uri="{FF2B5EF4-FFF2-40B4-BE49-F238E27FC236}">
                <a16:creationId xmlns:a16="http://schemas.microsoft.com/office/drawing/2014/main" xmlns="" id="{83D8EEDB-6C86-4F93-9F15-3F144CAEDD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901" y="6191875"/>
            <a:ext cx="663098" cy="663098"/>
          </a:xfrm>
          <a:prstGeom prst="rect">
            <a:avLst/>
          </a:prstGeom>
        </p:spPr>
      </p:pic>
    </p:spTree>
    <p:extLst>
      <p:ext uri="{BB962C8B-B14F-4D97-AF65-F5344CB8AC3E}">
        <p14:creationId xmlns:p14="http://schemas.microsoft.com/office/powerpoint/2010/main" val="148864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F6981A9D-0CC9-3650-3D47-FBFCD0099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xmlns="" id="{B5B1415F-E4BC-51F1-216B-AEC25D6D7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54491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8" y="2653037"/>
            <a:ext cx="10515600" cy="1325563"/>
          </a:xfrm>
        </p:spPr>
        <p:txBody>
          <a:bodyPr>
            <a:noAutofit/>
          </a:bodyPr>
          <a:lstStyle/>
          <a:p>
            <a:pPr algn="ctr">
              <a:lnSpc>
                <a:spcPct val="100000"/>
              </a:lnSpc>
            </a:pPr>
            <a:r>
              <a:rPr lang="pt-BR" sz="4000" b="1" dirty="0">
                <a:latin typeface="+mn-lt"/>
              </a:rPr>
              <a:t>Na plataforma </a:t>
            </a:r>
            <a:r>
              <a:rPr lang="pt-BR" sz="4000" b="1" dirty="0">
                <a:solidFill>
                  <a:schemeClr val="accent2">
                    <a:lumMod val="75000"/>
                  </a:schemeClr>
                </a:solidFill>
                <a:latin typeface="+mn-lt"/>
              </a:rPr>
              <a:t>EBD EM FOCO </a:t>
            </a:r>
            <a:r>
              <a:rPr lang="pt-BR" sz="4000" b="1" dirty="0">
                <a:latin typeface="+mn-lt"/>
              </a:rPr>
              <a:t>você tem tudo que precisa para ministrar uma aula de excelência na EBD.</a:t>
            </a:r>
            <a:r>
              <a:rPr lang="pt-BR" sz="3600" b="1" dirty="0">
                <a:latin typeface="+mn-lt"/>
              </a:rPr>
              <a:t/>
            </a:r>
            <a:br>
              <a:rPr lang="pt-BR" sz="3600" b="1" dirty="0">
                <a:latin typeface="+mn-lt"/>
              </a:rPr>
            </a:br>
            <a:endParaRPr lang="pt-BR" sz="3600" b="1" dirty="0">
              <a:latin typeface="+mn-lt"/>
            </a:endParaRPr>
          </a:p>
        </p:txBody>
      </p:sp>
      <p:pic>
        <p:nvPicPr>
          <p:cNvPr id="11" name="Imagem 10" descr="Placa vermelha com letras brancas em fundo preto&#10;&#10;Descrição gerada automaticamente com confiança média">
            <a:extLst>
              <a:ext uri="{FF2B5EF4-FFF2-40B4-BE49-F238E27FC236}">
                <a16:creationId xmlns:a16="http://schemas.microsoft.com/office/drawing/2014/main" xmlns="" id="{726321B1-87BD-4882-AE85-70D90F18BB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5" y="4305117"/>
            <a:ext cx="778565" cy="778565"/>
          </a:xfrm>
          <a:prstGeom prst="rect">
            <a:avLst/>
          </a:prstGeom>
          <a:noFill/>
        </p:spPr>
      </p:pic>
      <p:pic>
        <p:nvPicPr>
          <p:cNvPr id="12" name="Imagem 11" descr="Logotipo&#10;&#10;Descrição gerada automaticamente">
            <a:extLst>
              <a:ext uri="{FF2B5EF4-FFF2-40B4-BE49-F238E27FC236}">
                <a16:creationId xmlns:a16="http://schemas.microsoft.com/office/drawing/2014/main" xmlns="" id="{4556C32D-44DF-4899-9011-AA7DA15F2F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2097" y="5410199"/>
            <a:ext cx="1447800" cy="1447800"/>
          </a:xfrm>
          <a:prstGeom prst="rect">
            <a:avLst/>
          </a:prstGeom>
        </p:spPr>
      </p:pic>
    </p:spTree>
    <p:extLst>
      <p:ext uri="{BB962C8B-B14F-4D97-AF65-F5344CB8AC3E}">
        <p14:creationId xmlns:p14="http://schemas.microsoft.com/office/powerpoint/2010/main" val="331732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CONTENTLIB_ASSET_META" val="{&quot;ai&quot;:&quot;h8gwPkgb7i_mcA6ix0YGEw&quot;,&quot;gi&quot;:&quot;baLuB68bWltfw5SejOjx7w&quot;,&quot;ti&quot;:&quot;characters&quot;,&quot;vs&quot;:{&quot;f&quot;:[833,810],&quot;i&quot;:{&quot;d&quot;:&quot;h8gwPkgb7i_mcA6ix0YGEw&quot;,&quot;p&quot;:true}}}"/>
</p:tagLst>
</file>

<file path=ppt/tags/tag2.xml><?xml version="1.0" encoding="utf-8"?>
<p:tagLst xmlns:a="http://schemas.openxmlformats.org/drawingml/2006/main" xmlns:r="http://schemas.openxmlformats.org/officeDocument/2006/relationships" xmlns:p="http://schemas.openxmlformats.org/presentationml/2006/main">
  <p:tag name="ISPRING_CONTENTLIB_ASSET_META" val="{&quot;ai&quot;:&quot;h8gwPkgb7i_mcA6ix0YGEw&quot;,&quot;gi&quot;:&quot;baLuB68bWltfw5SejOjx7w&quot;,&quot;ti&quot;:&quot;characters&quot;,&quot;vs&quot;:{&quot;f&quot;:[833,810],&quot;i&quot;:{&quot;d&quot;:&quot;h8gwPkgb7i_mcA6ix0YGEw&quot;,&quot;p&quot;:true}}}"/>
</p:tagLst>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56809</TotalTime>
  <Words>2981</Words>
  <Application>Microsoft Office PowerPoint</Application>
  <PresentationFormat>Widescreen</PresentationFormat>
  <Paragraphs>163</Paragraphs>
  <Slides>61</Slides>
  <Notes>33</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61</vt:i4>
      </vt:variant>
    </vt:vector>
  </HeadingPairs>
  <TitlesOfParts>
    <vt:vector size="70" baseType="lpstr">
      <vt:lpstr>Aptos</vt:lpstr>
      <vt:lpstr>Arial</vt:lpstr>
      <vt:lpstr>Bernard MT Condensed</vt:lpstr>
      <vt:lpstr>Calibri</vt:lpstr>
      <vt:lpstr>Calibri Light</vt:lpstr>
      <vt:lpstr>Georgia</vt:lpstr>
      <vt:lpstr>Poppins</vt:lpstr>
      <vt:lpstr>Times New Roman</vt:lpstr>
      <vt:lpstr>Tema do Office</vt:lpstr>
      <vt:lpstr>Apresentação do PowerPoint</vt:lpstr>
      <vt:lpstr>Apresentação do PowerPoint</vt:lpstr>
      <vt:lpstr>Apresentação do PowerPoint</vt:lpstr>
      <vt:lpstr>I) Conceituar a palavra "coração" de acordo com a Bíblia;    II) Destacar a nova perspectiva de vida de quem tem um coração novo;    III) Elencar as promessas para o coração novo.</vt:lpstr>
      <vt:lpstr>Apresentação do PowerPoint</vt:lpstr>
      <vt:lpstr>Apresentação do PowerPoint</vt:lpstr>
      <vt:lpstr>Apresentação do PowerPoint</vt:lpstr>
      <vt:lpstr>Apresentação do PowerPoint</vt:lpstr>
      <vt:lpstr>Apresentação do PowerPoint</vt:lpstr>
      <vt:lpstr> INTRODUÇÃO</vt:lpstr>
      <vt:lpstr>Apresentação do PowerPoint</vt:lpstr>
      <vt:lpstr>Apresentação do PowerPoint</vt:lpstr>
      <vt:lpstr>I – O CORAÇÃO NA PERSPECTIVA BÍBLICA</vt:lpstr>
      <vt:lpstr>I. 1. O coração na Bíblia. </vt:lpstr>
      <vt:lpstr>Apresentação do PowerPoint</vt:lpstr>
      <vt:lpstr>Apresentação do PowerPoint</vt:lpstr>
      <vt:lpstr>Apresentação do PowerPoint</vt:lpstr>
      <vt:lpstr> I. 2. A circuncisão do coração.</vt:lpstr>
      <vt:lpstr>Apresentação do PowerPoint</vt:lpstr>
      <vt:lpstr>Apresentação do PowerPoint</vt:lpstr>
      <vt:lpstr>Apresentação do PowerPoint</vt:lpstr>
      <vt:lpstr> I. 3. Um coração novo. </vt:lpstr>
      <vt:lpstr>Apresentação do PowerPoint</vt:lpstr>
      <vt:lpstr>Apresentação do PowerPoint</vt:lpstr>
      <vt:lpstr>Apresentação do PowerPoint</vt:lpstr>
      <vt:lpstr>Apresentação do PowerPoint</vt:lpstr>
      <vt:lpstr>II – O CORAÇÃO DE QUEM ESTÁ EM DEUS </vt:lpstr>
      <vt:lpstr>II. 1. Um coração inclinado a Deus. </vt:lpstr>
      <vt:lpstr>Apresentação do PowerPoint</vt:lpstr>
      <vt:lpstr>Apresentação do PowerPoint</vt:lpstr>
      <vt:lpstr>II. 2. Promessa de Poder. </vt:lpstr>
      <vt:lpstr>Apresentação do PowerPoint</vt:lpstr>
      <vt:lpstr>Apresentação do PowerPoint</vt:lpstr>
      <vt:lpstr>II. 3. Deus vê o coração. </vt:lpstr>
      <vt:lpstr>Apresentação do PowerPoint</vt:lpstr>
      <vt:lpstr>Apresentação do PowerPoint</vt:lpstr>
      <vt:lpstr>Apresentação do PowerPoint</vt:lpstr>
      <vt:lpstr>Apresentação do PowerPoint</vt:lpstr>
      <vt:lpstr>III – PROMESSAS PARA O CORAÇÃO </vt:lpstr>
      <vt:lpstr>III. 1. Um coração feliz. </vt:lpstr>
      <vt:lpstr>Apresentação do PowerPoint</vt:lpstr>
      <vt:lpstr>Apresentação do PowerPoint</vt:lpstr>
      <vt:lpstr>Apresentação do PowerPoint</vt:lpstr>
      <vt:lpstr>Apresentação do PowerPoint</vt:lpstr>
      <vt:lpstr>Apresentação do PowerPoint</vt:lpstr>
      <vt:lpstr>III. 2. Um coração cheio de amor. </vt:lpstr>
      <vt:lpstr>Apresentação do PowerPoint</vt:lpstr>
      <vt:lpstr>Apresentação do PowerPoint</vt:lpstr>
      <vt:lpstr>III. 3. O penhor do Espírito no coração. </vt:lpstr>
      <vt:lpstr>Apresentação do PowerPoint</vt:lpstr>
      <vt:lpstr>Apresentação do PowerPoint</vt:lpstr>
      <vt:lpstr>CONCLUSÃO</vt:lpstr>
      <vt:lpstr>Apresentação do PowerPoint</vt:lpstr>
      <vt:lpstr>REVISANDO O CONTEÚDO</vt:lpstr>
      <vt:lpstr>1. A que a palavra “coração” se refere?</vt:lpstr>
      <vt:lpstr>2. O que atesta a obra da Nova Aliança?</vt:lpstr>
      <vt:lpstr>3. Qual é a capacidade de quem recebe o coração novo?</vt:lpstr>
      <vt:lpstr>4. Qual é a essência do Cristianismo?</vt:lpstr>
      <vt:lpstr>5. O que pode ser testificado em nosso coração?</vt:lpstr>
      <vt:lpstr>Apresentação do PowerPoint</vt:lpstr>
      <vt:lpstr>Na plataforma EBD EM FOCO você tem tudo que precisa para ministrar uma aula de excelência na EBD.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01</dc:title>
  <dc:creator>ingrid.stephaniesg@outlook.com</dc:creator>
  <cp:lastModifiedBy>Conta da Microsoft</cp:lastModifiedBy>
  <cp:revision>1391</cp:revision>
  <dcterms:created xsi:type="dcterms:W3CDTF">2021-12-07T17:21:42Z</dcterms:created>
  <dcterms:modified xsi:type="dcterms:W3CDTF">2024-11-12T13:18:39Z</dcterms:modified>
</cp:coreProperties>
</file>