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56" r:id="rId2"/>
    <p:sldId id="257" r:id="rId3"/>
    <p:sldId id="258" r:id="rId4"/>
    <p:sldId id="505" r:id="rId5"/>
    <p:sldId id="259" r:id="rId6"/>
    <p:sldId id="337" r:id="rId7"/>
    <p:sldId id="2973" r:id="rId8"/>
    <p:sldId id="2972" r:id="rId9"/>
    <p:sldId id="506" r:id="rId10"/>
    <p:sldId id="2330" r:id="rId11"/>
    <p:sldId id="2873" r:id="rId12"/>
    <p:sldId id="265" r:id="rId13"/>
    <p:sldId id="484" r:id="rId14"/>
    <p:sldId id="2917" r:id="rId15"/>
    <p:sldId id="2974" r:id="rId16"/>
    <p:sldId id="2943" r:id="rId17"/>
    <p:sldId id="433" r:id="rId18"/>
    <p:sldId id="2960" r:id="rId19"/>
    <p:sldId id="2914" r:id="rId20"/>
    <p:sldId id="2975" r:id="rId21"/>
    <p:sldId id="2681" r:id="rId22"/>
    <p:sldId id="2976" r:id="rId23"/>
    <p:sldId id="2934" r:id="rId24"/>
    <p:sldId id="2961" r:id="rId25"/>
    <p:sldId id="280" r:id="rId26"/>
    <p:sldId id="281" r:id="rId27"/>
    <p:sldId id="2977" r:id="rId28"/>
    <p:sldId id="2978" r:id="rId29"/>
    <p:sldId id="2979" r:id="rId30"/>
    <p:sldId id="286" r:id="rId31"/>
    <p:sldId id="2947" r:id="rId32"/>
    <p:sldId id="2980" r:id="rId33"/>
    <p:sldId id="2922" r:id="rId34"/>
    <p:sldId id="2795" r:id="rId35"/>
    <p:sldId id="2964" r:id="rId36"/>
    <p:sldId id="2965" r:id="rId37"/>
    <p:sldId id="2981" r:id="rId38"/>
    <p:sldId id="2732" r:id="rId39"/>
    <p:sldId id="2529" r:id="rId40"/>
    <p:sldId id="2967" r:id="rId41"/>
    <p:sldId id="2982" r:id="rId42"/>
    <p:sldId id="2983" r:id="rId43"/>
    <p:sldId id="2531" r:id="rId44"/>
    <p:sldId id="2953" r:id="rId45"/>
    <p:sldId id="2984" r:id="rId46"/>
    <p:sldId id="2968" r:id="rId47"/>
    <p:sldId id="2985" r:id="rId48"/>
    <p:sldId id="2928" r:id="rId49"/>
    <p:sldId id="2986" r:id="rId50"/>
    <p:sldId id="2970" r:id="rId51"/>
    <p:sldId id="2988" r:id="rId52"/>
    <p:sldId id="2987" r:id="rId53"/>
    <p:sldId id="468" r:id="rId54"/>
    <p:sldId id="315" r:id="rId55"/>
    <p:sldId id="301" r:id="rId56"/>
    <p:sldId id="302" r:id="rId57"/>
    <p:sldId id="303" r:id="rId58"/>
    <p:sldId id="304" r:id="rId59"/>
    <p:sldId id="305" r:id="rId60"/>
    <p:sldId id="306" r:id="rId61"/>
    <p:sldId id="1797" r:id="rId62"/>
    <p:sldId id="307" r:id="rId6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grid.stephaniesg@outlook.com" initials="i" lastIdx="11" clrIdx="0">
    <p:extLst>
      <p:ext uri="{19B8F6BF-5375-455C-9EA6-DF929625EA0E}">
        <p15:presenceInfo xmlns:p15="http://schemas.microsoft.com/office/powerpoint/2012/main" userId="12db7d669fc16d7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3F3F"/>
    <a:srgbClr val="ECECC2"/>
    <a:srgbClr val="004E9A"/>
    <a:srgbClr val="C55A11"/>
    <a:srgbClr val="4472C4"/>
    <a:srgbClr val="D1CCC9"/>
    <a:srgbClr val="E8E8E8"/>
    <a:srgbClr val="F48634"/>
    <a:srgbClr val="D9D9D9"/>
    <a:srgbClr val="E3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DA8A87-7B2C-4A92-85BC-86ADE11646EE}" v="593" dt="2024-11-19T00:55:11.4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3923" autoAdjust="0"/>
  </p:normalViewPr>
  <p:slideViewPr>
    <p:cSldViewPr snapToGrid="0">
      <p:cViewPr varScale="1">
        <p:scale>
          <a:sx n="70" d="100"/>
          <a:sy n="70" d="100"/>
        </p:scale>
        <p:origin x="780" y="60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berson Pinheiro" userId="c7a5b9113d4dffce" providerId="LiveId" clId="{CEDA8A87-7B2C-4A92-85BC-86ADE11646EE}"/>
    <pc:docChg chg="custSel delSld modSld">
      <pc:chgData name="Erberson Pinheiro" userId="c7a5b9113d4dffce" providerId="LiveId" clId="{CEDA8A87-7B2C-4A92-85BC-86ADE11646EE}" dt="2024-11-19T00:55:11.434" v="1047"/>
      <pc:docMkLst>
        <pc:docMk/>
      </pc:docMkLst>
      <pc:sldChg chg="modSp mod setBg">
        <pc:chgData name="Erberson Pinheiro" userId="c7a5b9113d4dffce" providerId="LiveId" clId="{CEDA8A87-7B2C-4A92-85BC-86ADE11646EE}" dt="2024-11-18T23:48:32.424" v="919"/>
        <pc:sldMkLst>
          <pc:docMk/>
          <pc:sldMk cId="1362688913" sldId="256"/>
        </pc:sldMkLst>
        <pc:spChg chg="mod">
          <ac:chgData name="Erberson Pinheiro" userId="c7a5b9113d4dffce" providerId="LiveId" clId="{CEDA8A87-7B2C-4A92-85BC-86ADE11646EE}" dt="2024-11-18T23:47:11.889" v="865" actId="403"/>
          <ac:spMkLst>
            <pc:docMk/>
            <pc:sldMk cId="1362688913" sldId="256"/>
            <ac:spMk id="5" creationId="{4B9D19D2-DB32-1882-7BE4-81665F58B9D5}"/>
          </ac:spMkLst>
        </pc:spChg>
      </pc:sldChg>
      <pc:sldChg chg="modSp mod">
        <pc:chgData name="Erberson Pinheiro" userId="c7a5b9113d4dffce" providerId="LiveId" clId="{CEDA8A87-7B2C-4A92-85BC-86ADE11646EE}" dt="2024-11-18T23:50:00.488" v="937" actId="20577"/>
        <pc:sldMkLst>
          <pc:docMk/>
          <pc:sldMk cId="3405908303" sldId="281"/>
        </pc:sldMkLst>
        <pc:spChg chg="mod">
          <ac:chgData name="Erberson Pinheiro" userId="c7a5b9113d4dffce" providerId="LiveId" clId="{CEDA8A87-7B2C-4A92-85BC-86ADE11646EE}" dt="2024-11-18T23:50:00.488" v="937" actId="20577"/>
          <ac:spMkLst>
            <pc:docMk/>
            <pc:sldMk cId="3405908303" sldId="281"/>
            <ac:spMk id="2" creationId="{8374BC62-498A-4B31-AC26-B3FBB7D7A637}"/>
          </ac:spMkLst>
        </pc:spChg>
      </pc:sldChg>
      <pc:sldChg chg="modSp mod">
        <pc:chgData name="Erberson Pinheiro" userId="c7a5b9113d4dffce" providerId="LiveId" clId="{CEDA8A87-7B2C-4A92-85BC-86ADE11646EE}" dt="2024-11-18T23:51:38.537" v="942" actId="20577"/>
        <pc:sldMkLst>
          <pc:docMk/>
          <pc:sldMk cId="3902904998" sldId="286"/>
        </pc:sldMkLst>
        <pc:spChg chg="mod">
          <ac:chgData name="Erberson Pinheiro" userId="c7a5b9113d4dffce" providerId="LiveId" clId="{CEDA8A87-7B2C-4A92-85BC-86ADE11646EE}" dt="2024-11-18T23:51:38.537" v="942" actId="20577"/>
          <ac:spMkLst>
            <pc:docMk/>
            <pc:sldMk cId="3902904998" sldId="286"/>
            <ac:spMk id="2" creationId="{8374BC62-498A-4B31-AC26-B3FBB7D7A637}"/>
          </ac:spMkLst>
        </pc:spChg>
      </pc:sldChg>
      <pc:sldChg chg="modSp mod">
        <pc:chgData name="Erberson Pinheiro" userId="c7a5b9113d4dffce" providerId="LiveId" clId="{CEDA8A87-7B2C-4A92-85BC-86ADE11646EE}" dt="2024-11-18T18:43:13.773" v="19" actId="1076"/>
        <pc:sldMkLst>
          <pc:docMk/>
          <pc:sldMk cId="1256852298" sldId="337"/>
        </pc:sldMkLst>
        <pc:spChg chg="mod">
          <ac:chgData name="Erberson Pinheiro" userId="c7a5b9113d4dffce" providerId="LiveId" clId="{CEDA8A87-7B2C-4A92-85BC-86ADE11646EE}" dt="2024-11-18T18:43:13.773" v="19" actId="1076"/>
          <ac:spMkLst>
            <pc:docMk/>
            <pc:sldMk cId="1256852298" sldId="337"/>
            <ac:spMk id="3" creationId="{35FFB85D-2753-45AE-8626-90D0DBA2A257}"/>
          </ac:spMkLst>
        </pc:spChg>
      </pc:sldChg>
      <pc:sldChg chg="modSp mod">
        <pc:chgData name="Erberson Pinheiro" userId="c7a5b9113d4dffce" providerId="LiveId" clId="{CEDA8A87-7B2C-4A92-85BC-86ADE11646EE}" dt="2024-11-18T23:49:46.269" v="931" actId="20577"/>
        <pc:sldMkLst>
          <pc:docMk/>
          <pc:sldMk cId="939001916" sldId="433"/>
        </pc:sldMkLst>
        <pc:spChg chg="mod">
          <ac:chgData name="Erberson Pinheiro" userId="c7a5b9113d4dffce" providerId="LiveId" clId="{CEDA8A87-7B2C-4A92-85BC-86ADE11646EE}" dt="2024-11-18T23:49:46.269" v="931" actId="20577"/>
          <ac:spMkLst>
            <pc:docMk/>
            <pc:sldMk cId="939001916" sldId="433"/>
            <ac:spMk id="2" creationId="{8374BC62-498A-4B31-AC26-B3FBB7D7A637}"/>
          </ac:spMkLst>
        </pc:spChg>
      </pc:sldChg>
      <pc:sldChg chg="modSp mod">
        <pc:chgData name="Erberson Pinheiro" userId="c7a5b9113d4dffce" providerId="LiveId" clId="{CEDA8A87-7B2C-4A92-85BC-86ADE11646EE}" dt="2024-11-18T23:49:38.174" v="928" actId="20577"/>
        <pc:sldMkLst>
          <pc:docMk/>
          <pc:sldMk cId="1079184376" sldId="484"/>
        </pc:sldMkLst>
        <pc:spChg chg="mod">
          <ac:chgData name="Erberson Pinheiro" userId="c7a5b9113d4dffce" providerId="LiveId" clId="{CEDA8A87-7B2C-4A92-85BC-86ADE11646EE}" dt="2024-11-18T23:49:38.174" v="928" actId="20577"/>
          <ac:spMkLst>
            <pc:docMk/>
            <pc:sldMk cId="1079184376" sldId="484"/>
            <ac:spMk id="2" creationId="{8374BC62-498A-4B31-AC26-B3FBB7D7A637}"/>
          </ac:spMkLst>
        </pc:spChg>
      </pc:sldChg>
      <pc:sldChg chg="del">
        <pc:chgData name="Erberson Pinheiro" userId="c7a5b9113d4dffce" providerId="LiveId" clId="{CEDA8A87-7B2C-4A92-85BC-86ADE11646EE}" dt="2024-11-18T18:42:17.945" v="6" actId="47"/>
        <pc:sldMkLst>
          <pc:docMk/>
          <pc:sldMk cId="3753914295" sldId="857"/>
        </pc:sldMkLst>
      </pc:sldChg>
      <pc:sldChg chg="addSp modSp del mod modAnim">
        <pc:chgData name="Erberson Pinheiro" userId="c7a5b9113d4dffce" providerId="LiveId" clId="{CEDA8A87-7B2C-4A92-85BC-86ADE11646EE}" dt="2024-11-18T23:49:06.206" v="923"/>
        <pc:sldMkLst>
          <pc:docMk/>
          <pc:sldMk cId="591220520" sldId="2330"/>
        </pc:sldMkLst>
        <pc:picChg chg="add mod">
          <ac:chgData name="Erberson Pinheiro" userId="c7a5b9113d4dffce" providerId="LiveId" clId="{CEDA8A87-7B2C-4A92-85BC-86ADE11646EE}" dt="2024-11-18T18:59:57.271" v="42" actId="14100"/>
          <ac:picMkLst>
            <pc:docMk/>
            <pc:sldMk cId="591220520" sldId="2330"/>
            <ac:picMk id="5" creationId="{75FC0383-7A86-D9B3-08CB-2FC82BCB4624}"/>
          </ac:picMkLst>
        </pc:picChg>
        <pc:picChg chg="add mod">
          <ac:chgData name="Erberson Pinheiro" userId="c7a5b9113d4dffce" providerId="LiveId" clId="{CEDA8A87-7B2C-4A92-85BC-86ADE11646EE}" dt="2024-11-18T18:50:56.781" v="36" actId="14100"/>
          <ac:picMkLst>
            <pc:docMk/>
            <pc:sldMk cId="591220520" sldId="2330"/>
            <ac:picMk id="1026" creationId="{5915DB9F-0792-05EB-001A-F0DC6C21037F}"/>
          </ac:picMkLst>
        </pc:picChg>
      </pc:sldChg>
      <pc:sldChg chg="modSp mod">
        <pc:chgData name="Erberson Pinheiro" userId="c7a5b9113d4dffce" providerId="LiveId" clId="{CEDA8A87-7B2C-4A92-85BC-86ADE11646EE}" dt="2024-11-18T23:51:49.183" v="952" actId="20577"/>
        <pc:sldMkLst>
          <pc:docMk/>
          <pc:sldMk cId="3915171055" sldId="2529"/>
        </pc:sldMkLst>
        <pc:spChg chg="mod">
          <ac:chgData name="Erberson Pinheiro" userId="c7a5b9113d4dffce" providerId="LiveId" clId="{CEDA8A87-7B2C-4A92-85BC-86ADE11646EE}" dt="2024-11-18T23:51:49.183" v="952" actId="20577"/>
          <ac:spMkLst>
            <pc:docMk/>
            <pc:sldMk cId="3915171055" sldId="2529"/>
            <ac:spMk id="2" creationId="{8374BC62-498A-4B31-AC26-B3FBB7D7A637}"/>
          </ac:spMkLst>
        </pc:spChg>
      </pc:sldChg>
      <pc:sldChg chg="modSp mod">
        <pc:chgData name="Erberson Pinheiro" userId="c7a5b9113d4dffce" providerId="LiveId" clId="{CEDA8A87-7B2C-4A92-85BC-86ADE11646EE}" dt="2024-11-18T23:51:53.986" v="955" actId="20577"/>
        <pc:sldMkLst>
          <pc:docMk/>
          <pc:sldMk cId="2881557608" sldId="2531"/>
        </pc:sldMkLst>
        <pc:spChg chg="mod">
          <ac:chgData name="Erberson Pinheiro" userId="c7a5b9113d4dffce" providerId="LiveId" clId="{CEDA8A87-7B2C-4A92-85BC-86ADE11646EE}" dt="2024-11-18T23:51:53.986" v="955" actId="20577"/>
          <ac:spMkLst>
            <pc:docMk/>
            <pc:sldMk cId="2881557608" sldId="2531"/>
            <ac:spMk id="2" creationId="{8374BC62-498A-4B31-AC26-B3FBB7D7A637}"/>
          </ac:spMkLst>
        </pc:spChg>
      </pc:sldChg>
      <pc:sldChg chg="modSp mod">
        <pc:chgData name="Erberson Pinheiro" userId="c7a5b9113d4dffce" providerId="LiveId" clId="{CEDA8A87-7B2C-4A92-85BC-86ADE11646EE}" dt="2024-11-18T23:49:53.283" v="934" actId="20577"/>
        <pc:sldMkLst>
          <pc:docMk/>
          <pc:sldMk cId="2330715404" sldId="2681"/>
        </pc:sldMkLst>
        <pc:spChg chg="mod">
          <ac:chgData name="Erberson Pinheiro" userId="c7a5b9113d4dffce" providerId="LiveId" clId="{CEDA8A87-7B2C-4A92-85BC-86ADE11646EE}" dt="2024-11-18T23:49:53.283" v="934" actId="20577"/>
          <ac:spMkLst>
            <pc:docMk/>
            <pc:sldMk cId="2330715404" sldId="2681"/>
            <ac:spMk id="2" creationId="{8374BC62-498A-4B31-AC26-B3FBB7D7A637}"/>
          </ac:spMkLst>
        </pc:spChg>
      </pc:sldChg>
      <pc:sldChg chg="del">
        <pc:chgData name="Erberson Pinheiro" userId="c7a5b9113d4dffce" providerId="LiveId" clId="{CEDA8A87-7B2C-4A92-85BC-86ADE11646EE}" dt="2024-11-18T18:42:08.841" v="4" actId="47"/>
        <pc:sldMkLst>
          <pc:docMk/>
          <pc:sldMk cId="715770226" sldId="2745"/>
        </pc:sldMkLst>
      </pc:sldChg>
      <pc:sldChg chg="modSp mod">
        <pc:chgData name="Erberson Pinheiro" userId="c7a5b9113d4dffce" providerId="LiveId" clId="{CEDA8A87-7B2C-4A92-85BC-86ADE11646EE}" dt="2024-11-18T23:51:43.158" v="947" actId="20577"/>
        <pc:sldMkLst>
          <pc:docMk/>
          <pc:sldMk cId="42025050" sldId="2795"/>
        </pc:sldMkLst>
        <pc:spChg chg="mod">
          <ac:chgData name="Erberson Pinheiro" userId="c7a5b9113d4dffce" providerId="LiveId" clId="{CEDA8A87-7B2C-4A92-85BC-86ADE11646EE}" dt="2024-11-18T23:51:43.158" v="947" actId="20577"/>
          <ac:spMkLst>
            <pc:docMk/>
            <pc:sldMk cId="42025050" sldId="2795"/>
            <ac:spMk id="2" creationId="{8374BC62-498A-4B31-AC26-B3FBB7D7A637}"/>
          </ac:spMkLst>
        </pc:spChg>
      </pc:sldChg>
      <pc:sldChg chg="del">
        <pc:chgData name="Erberson Pinheiro" userId="c7a5b9113d4dffce" providerId="LiveId" clId="{CEDA8A87-7B2C-4A92-85BC-86ADE11646EE}" dt="2024-11-18T18:42:21.500" v="7" actId="47"/>
        <pc:sldMkLst>
          <pc:docMk/>
          <pc:sldMk cId="399001210" sldId="2846"/>
        </pc:sldMkLst>
      </pc:sldChg>
      <pc:sldChg chg="del">
        <pc:chgData name="Erberson Pinheiro" userId="c7a5b9113d4dffce" providerId="LiveId" clId="{CEDA8A87-7B2C-4A92-85BC-86ADE11646EE}" dt="2024-11-18T18:42:28.316" v="8" actId="47"/>
        <pc:sldMkLst>
          <pc:docMk/>
          <pc:sldMk cId="397023633" sldId="2868"/>
        </pc:sldMkLst>
      </pc:sldChg>
      <pc:sldChg chg="addSp modSp del mod modAnim">
        <pc:chgData name="Erberson Pinheiro" userId="c7a5b9113d4dffce" providerId="LiveId" clId="{CEDA8A87-7B2C-4A92-85BC-86ADE11646EE}" dt="2024-11-18T23:49:24.817" v="926"/>
        <pc:sldMkLst>
          <pc:docMk/>
          <pc:sldMk cId="3139843070" sldId="2873"/>
        </pc:sldMkLst>
        <pc:picChg chg="add mod">
          <ac:chgData name="Erberson Pinheiro" userId="c7a5b9113d4dffce" providerId="LiveId" clId="{CEDA8A87-7B2C-4A92-85BC-86ADE11646EE}" dt="2024-11-18T19:02:19.308" v="46" actId="1076"/>
          <ac:picMkLst>
            <pc:docMk/>
            <pc:sldMk cId="3139843070" sldId="2873"/>
            <ac:picMk id="2" creationId="{4AFDF2E8-1272-2666-A68C-B411DA7D134A}"/>
          </ac:picMkLst>
        </pc:picChg>
        <pc:picChg chg="add mod modCrop">
          <ac:chgData name="Erberson Pinheiro" userId="c7a5b9113d4dffce" providerId="LiveId" clId="{CEDA8A87-7B2C-4A92-85BC-86ADE11646EE}" dt="2024-11-18T19:04:02.596" v="53" actId="14100"/>
          <ac:picMkLst>
            <pc:docMk/>
            <pc:sldMk cId="3139843070" sldId="2873"/>
            <ac:picMk id="5" creationId="{B154A93A-7C7C-61F5-AE71-A1FA402AA886}"/>
          </ac:picMkLst>
        </pc:picChg>
      </pc:sldChg>
      <pc:sldChg chg="addSp modSp del mod modAnim">
        <pc:chgData name="Erberson Pinheiro" userId="c7a5b9113d4dffce" providerId="LiveId" clId="{CEDA8A87-7B2C-4A92-85BC-86ADE11646EE}" dt="2024-11-19T00:41:43.496" v="980"/>
        <pc:sldMkLst>
          <pc:docMk/>
          <pc:sldMk cId="368541496" sldId="2914"/>
        </pc:sldMkLst>
        <pc:spChg chg="add mod">
          <ac:chgData name="Erberson Pinheiro" userId="c7a5b9113d4dffce" providerId="LiveId" clId="{CEDA8A87-7B2C-4A92-85BC-86ADE11646EE}" dt="2024-11-18T19:38:59.143" v="276" actId="14100"/>
          <ac:spMkLst>
            <pc:docMk/>
            <pc:sldMk cId="368541496" sldId="2914"/>
            <ac:spMk id="2" creationId="{40A726D4-F68D-D41F-EFD4-8FF63FCA84A1}"/>
          </ac:spMkLst>
        </pc:spChg>
        <pc:spChg chg="mod">
          <ac:chgData name="Erberson Pinheiro" userId="c7a5b9113d4dffce" providerId="LiveId" clId="{CEDA8A87-7B2C-4A92-85BC-86ADE11646EE}" dt="2024-11-18T19:35:10.734" v="267" actId="20577"/>
          <ac:spMkLst>
            <pc:docMk/>
            <pc:sldMk cId="368541496" sldId="2914"/>
            <ac:spMk id="6" creationId="{D6C1845A-48DA-C339-C0D8-B5C00143DFE7}"/>
          </ac:spMkLst>
        </pc:spChg>
        <pc:picChg chg="add mod">
          <ac:chgData name="Erberson Pinheiro" userId="c7a5b9113d4dffce" providerId="LiveId" clId="{CEDA8A87-7B2C-4A92-85BC-86ADE11646EE}" dt="2024-11-18T19:34:17.108" v="265" actId="14100"/>
          <ac:picMkLst>
            <pc:docMk/>
            <pc:sldMk cId="368541496" sldId="2914"/>
            <ac:picMk id="6146" creationId="{0400B9FA-778C-F89E-DC70-CEE01C32B48A}"/>
          </ac:picMkLst>
        </pc:picChg>
        <pc:picChg chg="add mod">
          <ac:chgData name="Erberson Pinheiro" userId="c7a5b9113d4dffce" providerId="LiveId" clId="{CEDA8A87-7B2C-4A92-85BC-86ADE11646EE}" dt="2024-11-18T19:38:34.734" v="273" actId="14100"/>
          <ac:picMkLst>
            <pc:docMk/>
            <pc:sldMk cId="368541496" sldId="2914"/>
            <ac:picMk id="6148" creationId="{92B439B1-2C11-1EB1-FFDB-2D321E222DD2}"/>
          </ac:picMkLst>
        </pc:picChg>
      </pc:sldChg>
      <pc:sldChg chg="addSp modSp del modAnim">
        <pc:chgData name="Erberson Pinheiro" userId="c7a5b9113d4dffce" providerId="LiveId" clId="{CEDA8A87-7B2C-4A92-85BC-86ADE11646EE}" dt="2024-11-18T23:53:31.065" v="969"/>
        <pc:sldMkLst>
          <pc:docMk/>
          <pc:sldMk cId="1726852888" sldId="2917"/>
        </pc:sldMkLst>
        <pc:spChg chg="mod">
          <ac:chgData name="Erberson Pinheiro" userId="c7a5b9113d4dffce" providerId="LiveId" clId="{CEDA8A87-7B2C-4A92-85BC-86ADE11646EE}" dt="2024-11-18T19:09:42.048" v="132" actId="1038"/>
          <ac:spMkLst>
            <pc:docMk/>
            <pc:sldMk cId="1726852888" sldId="2917"/>
            <ac:spMk id="2" creationId="{80C4B164-DC47-D7E6-5A68-90EC7D5D5334}"/>
          </ac:spMkLst>
        </pc:spChg>
        <pc:spChg chg="mod">
          <ac:chgData name="Erberson Pinheiro" userId="c7a5b9113d4dffce" providerId="LiveId" clId="{CEDA8A87-7B2C-4A92-85BC-86ADE11646EE}" dt="2024-11-18T19:09:42.048" v="132" actId="1038"/>
          <ac:spMkLst>
            <pc:docMk/>
            <pc:sldMk cId="1726852888" sldId="2917"/>
            <ac:spMk id="3" creationId="{F24B6AD2-9B6D-9703-72C3-6A8A8CF88268}"/>
          </ac:spMkLst>
        </pc:spChg>
        <pc:spChg chg="mod">
          <ac:chgData name="Erberson Pinheiro" userId="c7a5b9113d4dffce" providerId="LiveId" clId="{CEDA8A87-7B2C-4A92-85BC-86ADE11646EE}" dt="2024-11-18T19:09:42.048" v="132" actId="1038"/>
          <ac:spMkLst>
            <pc:docMk/>
            <pc:sldMk cId="1726852888" sldId="2917"/>
            <ac:spMk id="7" creationId="{5EF968C8-4037-1169-8562-F7B71D153ACC}"/>
          </ac:spMkLst>
        </pc:spChg>
        <pc:picChg chg="add mod">
          <ac:chgData name="Erberson Pinheiro" userId="c7a5b9113d4dffce" providerId="LiveId" clId="{CEDA8A87-7B2C-4A92-85BC-86ADE11646EE}" dt="2024-11-18T19:09:42.048" v="132" actId="1038"/>
          <ac:picMkLst>
            <pc:docMk/>
            <pc:sldMk cId="1726852888" sldId="2917"/>
            <ac:picMk id="2050" creationId="{69081029-EA83-840B-7173-995C094B8B55}"/>
          </ac:picMkLst>
        </pc:picChg>
        <pc:picChg chg="add mod">
          <ac:chgData name="Erberson Pinheiro" userId="c7a5b9113d4dffce" providerId="LiveId" clId="{CEDA8A87-7B2C-4A92-85BC-86ADE11646EE}" dt="2024-11-18T19:09:42.048" v="132" actId="1038"/>
          <ac:picMkLst>
            <pc:docMk/>
            <pc:sldMk cId="1726852888" sldId="2917"/>
            <ac:picMk id="2052" creationId="{3AD1E3D1-9509-E209-7C3F-F5FCDBDE0563}"/>
          </ac:picMkLst>
        </pc:picChg>
        <pc:picChg chg="add mod">
          <ac:chgData name="Erberson Pinheiro" userId="c7a5b9113d4dffce" providerId="LiveId" clId="{CEDA8A87-7B2C-4A92-85BC-86ADE11646EE}" dt="2024-11-18T19:09:42.048" v="132" actId="1038"/>
          <ac:picMkLst>
            <pc:docMk/>
            <pc:sldMk cId="1726852888" sldId="2917"/>
            <ac:picMk id="2054" creationId="{3FAD2AD3-9CB5-5CB5-FF31-CB6E9DBFFF85}"/>
          </ac:picMkLst>
        </pc:picChg>
      </pc:sldChg>
      <pc:sldChg chg="del">
        <pc:chgData name="Erberson Pinheiro" userId="c7a5b9113d4dffce" providerId="LiveId" clId="{CEDA8A87-7B2C-4A92-85BC-86ADE11646EE}" dt="2024-11-18T18:42:17.945" v="6" actId="47"/>
        <pc:sldMkLst>
          <pc:docMk/>
          <pc:sldMk cId="1410661970" sldId="2921"/>
        </pc:sldMkLst>
      </pc:sldChg>
      <pc:sldChg chg="addSp modSp del mod modAnim">
        <pc:chgData name="Erberson Pinheiro" userId="c7a5b9113d4dffce" providerId="LiveId" clId="{CEDA8A87-7B2C-4A92-85BC-86ADE11646EE}" dt="2024-11-19T00:49:39.811" v="1009"/>
        <pc:sldMkLst>
          <pc:docMk/>
          <pc:sldMk cId="2290913870" sldId="2922"/>
        </pc:sldMkLst>
        <pc:spChg chg="mod">
          <ac:chgData name="Erberson Pinheiro" userId="c7a5b9113d4dffce" providerId="LiveId" clId="{CEDA8A87-7B2C-4A92-85BC-86ADE11646EE}" dt="2024-11-18T21:41:15.911" v="508" actId="113"/>
          <ac:spMkLst>
            <pc:docMk/>
            <pc:sldMk cId="2290913870" sldId="2922"/>
            <ac:spMk id="3" creationId="{F6BBD737-68AC-B9F2-C64E-5A16932342FC}"/>
          </ac:spMkLst>
        </pc:spChg>
        <pc:spChg chg="mod">
          <ac:chgData name="Erberson Pinheiro" userId="c7a5b9113d4dffce" providerId="LiveId" clId="{CEDA8A87-7B2C-4A92-85BC-86ADE11646EE}" dt="2024-11-18T22:01:28.588" v="509" actId="14100"/>
          <ac:spMkLst>
            <pc:docMk/>
            <pc:sldMk cId="2290913870" sldId="2922"/>
            <ac:spMk id="6" creationId="{D6C1845A-48DA-C339-C0D8-B5C00143DFE7}"/>
          </ac:spMkLst>
        </pc:spChg>
        <pc:spChg chg="mod">
          <ac:chgData name="Erberson Pinheiro" userId="c7a5b9113d4dffce" providerId="LiveId" clId="{CEDA8A87-7B2C-4A92-85BC-86ADE11646EE}" dt="2024-11-18T21:40:59" v="502" actId="14100"/>
          <ac:spMkLst>
            <pc:docMk/>
            <pc:sldMk cId="2290913870" sldId="2922"/>
            <ac:spMk id="7" creationId="{5EF968C8-4037-1169-8562-F7B71D153ACC}"/>
          </ac:spMkLst>
        </pc:spChg>
        <pc:picChg chg="mod">
          <ac:chgData name="Erberson Pinheiro" userId="c7a5b9113d4dffce" providerId="LiveId" clId="{CEDA8A87-7B2C-4A92-85BC-86ADE11646EE}" dt="2024-11-18T21:40:56.375" v="501" actId="1076"/>
          <ac:picMkLst>
            <pc:docMk/>
            <pc:sldMk cId="2290913870" sldId="2922"/>
            <ac:picMk id="2" creationId="{51178328-E366-1400-6E42-967648F4F213}"/>
          </ac:picMkLst>
        </pc:picChg>
        <pc:picChg chg="add mod">
          <ac:chgData name="Erberson Pinheiro" userId="c7a5b9113d4dffce" providerId="LiveId" clId="{CEDA8A87-7B2C-4A92-85BC-86ADE11646EE}" dt="2024-11-18T22:03:38.785" v="516" actId="14100"/>
          <ac:picMkLst>
            <pc:docMk/>
            <pc:sldMk cId="2290913870" sldId="2922"/>
            <ac:picMk id="13314" creationId="{1340025F-BEEB-19FF-E061-9673994365AB}"/>
          </ac:picMkLst>
        </pc:picChg>
      </pc:sldChg>
      <pc:sldChg chg="modSp mod">
        <pc:chgData name="Erberson Pinheiro" userId="c7a5b9113d4dffce" providerId="LiveId" clId="{CEDA8A87-7B2C-4A92-85BC-86ADE11646EE}" dt="2024-11-18T23:51:58.546" v="960" actId="20577"/>
        <pc:sldMkLst>
          <pc:docMk/>
          <pc:sldMk cId="3095976390" sldId="2928"/>
        </pc:sldMkLst>
        <pc:spChg chg="mod">
          <ac:chgData name="Erberson Pinheiro" userId="c7a5b9113d4dffce" providerId="LiveId" clId="{CEDA8A87-7B2C-4A92-85BC-86ADE11646EE}" dt="2024-11-18T23:51:58.546" v="960" actId="20577"/>
          <ac:spMkLst>
            <pc:docMk/>
            <pc:sldMk cId="3095976390" sldId="2928"/>
            <ac:spMk id="2" creationId="{8374BC62-498A-4B31-AC26-B3FBB7D7A637}"/>
          </ac:spMkLst>
        </pc:spChg>
      </pc:sldChg>
      <pc:sldChg chg="addSp modSp del mod modAnim">
        <pc:chgData name="Erberson Pinheiro" userId="c7a5b9113d4dffce" providerId="LiveId" clId="{CEDA8A87-7B2C-4A92-85BC-86ADE11646EE}" dt="2024-11-19T00:47:06.050" v="982"/>
        <pc:sldMkLst>
          <pc:docMk/>
          <pc:sldMk cId="2730406095" sldId="2934"/>
        </pc:sldMkLst>
        <pc:spChg chg="mod">
          <ac:chgData name="Erberson Pinheiro" userId="c7a5b9113d4dffce" providerId="LiveId" clId="{CEDA8A87-7B2C-4A92-85BC-86ADE11646EE}" dt="2024-11-18T19:48:24.462" v="292" actId="123"/>
          <ac:spMkLst>
            <pc:docMk/>
            <pc:sldMk cId="2730406095" sldId="2934"/>
            <ac:spMk id="2" creationId="{CD25F55B-E420-009E-5136-7CC7B653CA80}"/>
          </ac:spMkLst>
        </pc:spChg>
        <pc:spChg chg="mod">
          <ac:chgData name="Erberson Pinheiro" userId="c7a5b9113d4dffce" providerId="LiveId" clId="{CEDA8A87-7B2C-4A92-85BC-86ADE11646EE}" dt="2024-11-18T19:48:29.417" v="293" actId="14100"/>
          <ac:spMkLst>
            <pc:docMk/>
            <pc:sldMk cId="2730406095" sldId="2934"/>
            <ac:spMk id="6" creationId="{D6C1845A-48DA-C339-C0D8-B5C00143DFE7}"/>
          </ac:spMkLst>
        </pc:spChg>
        <pc:spChg chg="mod">
          <ac:chgData name="Erberson Pinheiro" userId="c7a5b9113d4dffce" providerId="LiveId" clId="{CEDA8A87-7B2C-4A92-85BC-86ADE11646EE}" dt="2024-11-18T19:48:24.462" v="292" actId="123"/>
          <ac:spMkLst>
            <pc:docMk/>
            <pc:sldMk cId="2730406095" sldId="2934"/>
            <ac:spMk id="7" creationId="{5EF968C8-4037-1169-8562-F7B71D153ACC}"/>
          </ac:spMkLst>
        </pc:spChg>
        <pc:picChg chg="add mod">
          <ac:chgData name="Erberson Pinheiro" userId="c7a5b9113d4dffce" providerId="LiveId" clId="{CEDA8A87-7B2C-4A92-85BC-86ADE11646EE}" dt="2024-11-18T19:51:23.303" v="299" actId="14100"/>
          <ac:picMkLst>
            <pc:docMk/>
            <pc:sldMk cId="2730406095" sldId="2934"/>
            <ac:picMk id="4" creationId="{FB0A3456-F042-D2DE-8333-ACB07179989B}"/>
          </ac:picMkLst>
        </pc:picChg>
      </pc:sldChg>
      <pc:sldChg chg="addSp delSp modSp del mod delAnim modAnim">
        <pc:chgData name="Erberson Pinheiro" userId="c7a5b9113d4dffce" providerId="LiveId" clId="{CEDA8A87-7B2C-4A92-85BC-86ADE11646EE}" dt="2024-11-18T23:54:09.942" v="972"/>
        <pc:sldMkLst>
          <pc:docMk/>
          <pc:sldMk cId="1538719009" sldId="2943"/>
        </pc:sldMkLst>
        <pc:spChg chg="add mod">
          <ac:chgData name="Erberson Pinheiro" userId="c7a5b9113d4dffce" providerId="LiveId" clId="{CEDA8A87-7B2C-4A92-85BC-86ADE11646EE}" dt="2024-11-18T19:18:12.367" v="219" actId="1036"/>
          <ac:spMkLst>
            <pc:docMk/>
            <pc:sldMk cId="1538719009" sldId="2943"/>
            <ac:spMk id="2" creationId="{D6C1845A-48DA-C339-C0D8-B5C00143DFE7}"/>
          </ac:spMkLst>
        </pc:spChg>
        <pc:spChg chg="del">
          <ac:chgData name="Erberson Pinheiro" userId="c7a5b9113d4dffce" providerId="LiveId" clId="{CEDA8A87-7B2C-4A92-85BC-86ADE11646EE}" dt="2024-11-18T19:14:50.811" v="158" actId="21"/>
          <ac:spMkLst>
            <pc:docMk/>
            <pc:sldMk cId="1538719009" sldId="2943"/>
            <ac:spMk id="3" creationId="{227196D9-9531-2C71-8715-8830A0E1E69E}"/>
          </ac:spMkLst>
        </pc:spChg>
        <pc:spChg chg="add mod">
          <ac:chgData name="Erberson Pinheiro" userId="c7a5b9113d4dffce" providerId="LiveId" clId="{CEDA8A87-7B2C-4A92-85BC-86ADE11646EE}" dt="2024-11-18T19:18:12.367" v="219" actId="1036"/>
          <ac:spMkLst>
            <pc:docMk/>
            <pc:sldMk cId="1538719009" sldId="2943"/>
            <ac:spMk id="4" creationId="{227196D9-9531-2C71-8715-8830A0E1E69E}"/>
          </ac:spMkLst>
        </pc:spChg>
        <pc:spChg chg="del">
          <ac:chgData name="Erberson Pinheiro" userId="c7a5b9113d4dffce" providerId="LiveId" clId="{CEDA8A87-7B2C-4A92-85BC-86ADE11646EE}" dt="2024-11-18T19:14:50.811" v="158" actId="21"/>
          <ac:spMkLst>
            <pc:docMk/>
            <pc:sldMk cId="1538719009" sldId="2943"/>
            <ac:spMk id="6" creationId="{D6C1845A-48DA-C339-C0D8-B5C00143DFE7}"/>
          </ac:spMkLst>
        </pc:spChg>
        <pc:picChg chg="add del mod">
          <ac:chgData name="Erberson Pinheiro" userId="c7a5b9113d4dffce" providerId="LiveId" clId="{CEDA8A87-7B2C-4A92-85BC-86ADE11646EE}" dt="2024-11-18T19:19:24.337" v="222" actId="478"/>
          <ac:picMkLst>
            <pc:docMk/>
            <pc:sldMk cId="1538719009" sldId="2943"/>
            <ac:picMk id="7" creationId="{10C999DB-5319-686C-4A60-24655B19A495}"/>
          </ac:picMkLst>
        </pc:picChg>
        <pc:picChg chg="add mod">
          <ac:chgData name="Erberson Pinheiro" userId="c7a5b9113d4dffce" providerId="LiveId" clId="{CEDA8A87-7B2C-4A92-85BC-86ADE11646EE}" dt="2024-11-18T19:20:26.381" v="226" actId="14100"/>
          <ac:picMkLst>
            <pc:docMk/>
            <pc:sldMk cId="1538719009" sldId="2943"/>
            <ac:picMk id="4098" creationId="{9455E0FD-DB69-6D12-D1E7-03AE51FEA6E7}"/>
          </ac:picMkLst>
        </pc:picChg>
      </pc:sldChg>
      <pc:sldChg chg="del">
        <pc:chgData name="Erberson Pinheiro" userId="c7a5b9113d4dffce" providerId="LiveId" clId="{CEDA8A87-7B2C-4A92-85BC-86ADE11646EE}" dt="2024-11-18T18:41:49.256" v="2" actId="47"/>
        <pc:sldMkLst>
          <pc:docMk/>
          <pc:sldMk cId="119579303" sldId="2944"/>
        </pc:sldMkLst>
      </pc:sldChg>
      <pc:sldChg chg="del">
        <pc:chgData name="Erberson Pinheiro" userId="c7a5b9113d4dffce" providerId="LiveId" clId="{CEDA8A87-7B2C-4A92-85BC-86ADE11646EE}" dt="2024-11-18T18:42:08.841" v="4" actId="47"/>
        <pc:sldMkLst>
          <pc:docMk/>
          <pc:sldMk cId="3301738037" sldId="2945"/>
        </pc:sldMkLst>
      </pc:sldChg>
      <pc:sldChg chg="addSp modSp del mod modAnim">
        <pc:chgData name="Erberson Pinheiro" userId="c7a5b9113d4dffce" providerId="LiveId" clId="{CEDA8A87-7B2C-4A92-85BC-86ADE11646EE}" dt="2024-11-19T00:49:02.429" v="1001"/>
        <pc:sldMkLst>
          <pc:docMk/>
          <pc:sldMk cId="3304442257" sldId="2947"/>
        </pc:sldMkLst>
        <pc:spChg chg="mod">
          <ac:chgData name="Erberson Pinheiro" userId="c7a5b9113d4dffce" providerId="LiveId" clId="{CEDA8A87-7B2C-4A92-85BC-86ADE11646EE}" dt="2024-11-18T21:22:53.489" v="479" actId="1036"/>
          <ac:spMkLst>
            <pc:docMk/>
            <pc:sldMk cId="3304442257" sldId="2947"/>
            <ac:spMk id="2" creationId="{53958738-CC62-A16B-1E31-036E3C98572D}"/>
          </ac:spMkLst>
        </pc:spChg>
        <pc:picChg chg="add mod">
          <ac:chgData name="Erberson Pinheiro" userId="c7a5b9113d4dffce" providerId="LiveId" clId="{CEDA8A87-7B2C-4A92-85BC-86ADE11646EE}" dt="2024-11-18T21:23:43.004" v="486" actId="14100"/>
          <ac:picMkLst>
            <pc:docMk/>
            <pc:sldMk cId="3304442257" sldId="2947"/>
            <ac:picMk id="12290" creationId="{E0E0B379-A7FB-F9C5-021E-F3C6A373712E}"/>
          </ac:picMkLst>
        </pc:picChg>
      </pc:sldChg>
      <pc:sldChg chg="addSp modSp del mod modAnim">
        <pc:chgData name="Erberson Pinheiro" userId="c7a5b9113d4dffce" providerId="LiveId" clId="{CEDA8A87-7B2C-4A92-85BC-86ADE11646EE}" dt="2024-11-19T00:51:23.012" v="1029"/>
        <pc:sldMkLst>
          <pc:docMk/>
          <pc:sldMk cId="3837229190" sldId="2953"/>
        </pc:sldMkLst>
        <pc:spChg chg="mod">
          <ac:chgData name="Erberson Pinheiro" userId="c7a5b9113d4dffce" providerId="LiveId" clId="{CEDA8A87-7B2C-4A92-85BC-86ADE11646EE}" dt="2024-11-18T22:58:22.393" v="610" actId="113"/>
          <ac:spMkLst>
            <pc:docMk/>
            <pc:sldMk cId="3837229190" sldId="2953"/>
            <ac:spMk id="2" creationId="{78C67845-A138-57BA-94AF-279CF596FC63}"/>
          </ac:spMkLst>
        </pc:spChg>
        <pc:picChg chg="add mod modCrop">
          <ac:chgData name="Erberson Pinheiro" userId="c7a5b9113d4dffce" providerId="LiveId" clId="{CEDA8A87-7B2C-4A92-85BC-86ADE11646EE}" dt="2024-11-18T23:05:14.062" v="617" actId="14100"/>
          <ac:picMkLst>
            <pc:docMk/>
            <pc:sldMk cId="3837229190" sldId="2953"/>
            <ac:picMk id="4" creationId="{24E10893-0873-419F-5280-40105E940DD1}"/>
          </ac:picMkLst>
        </pc:picChg>
      </pc:sldChg>
      <pc:sldChg chg="del">
        <pc:chgData name="Erberson Pinheiro" userId="c7a5b9113d4dffce" providerId="LiveId" clId="{CEDA8A87-7B2C-4A92-85BC-86ADE11646EE}" dt="2024-11-18T18:42:31.680" v="9" actId="47"/>
        <pc:sldMkLst>
          <pc:docMk/>
          <pc:sldMk cId="1090148458" sldId="2955"/>
        </pc:sldMkLst>
      </pc:sldChg>
      <pc:sldChg chg="addSp delSp modSp del mod modAnim">
        <pc:chgData name="Erberson Pinheiro" userId="c7a5b9113d4dffce" providerId="LiveId" clId="{CEDA8A87-7B2C-4A92-85BC-86ADE11646EE}" dt="2024-11-18T23:55:36.032" v="975"/>
        <pc:sldMkLst>
          <pc:docMk/>
          <pc:sldMk cId="2737283504" sldId="2960"/>
        </pc:sldMkLst>
        <pc:spChg chg="mod">
          <ac:chgData name="Erberson Pinheiro" userId="c7a5b9113d4dffce" providerId="LiveId" clId="{CEDA8A87-7B2C-4A92-85BC-86ADE11646EE}" dt="2024-11-18T19:26:54.982" v="255" actId="1035"/>
          <ac:spMkLst>
            <pc:docMk/>
            <pc:sldMk cId="2737283504" sldId="2960"/>
            <ac:spMk id="3" creationId="{227196D9-9531-2C71-8715-8830A0E1E69E}"/>
          </ac:spMkLst>
        </pc:spChg>
        <pc:picChg chg="add del mod">
          <ac:chgData name="Erberson Pinheiro" userId="c7a5b9113d4dffce" providerId="LiveId" clId="{CEDA8A87-7B2C-4A92-85BC-86ADE11646EE}" dt="2024-11-18T19:22:55.604" v="236" actId="478"/>
          <ac:picMkLst>
            <pc:docMk/>
            <pc:sldMk cId="2737283504" sldId="2960"/>
            <ac:picMk id="4" creationId="{3A347654-CFC1-4F65-2E53-4C4EE12BF9D3}"/>
          </ac:picMkLst>
        </pc:picChg>
        <pc:picChg chg="add mod">
          <ac:chgData name="Erberson Pinheiro" userId="c7a5b9113d4dffce" providerId="LiveId" clId="{CEDA8A87-7B2C-4A92-85BC-86ADE11646EE}" dt="2024-11-18T19:26:01.601" v="241" actId="14100"/>
          <ac:picMkLst>
            <pc:docMk/>
            <pc:sldMk cId="2737283504" sldId="2960"/>
            <ac:picMk id="5122" creationId="{266884EF-DF4B-29B8-A008-5360E3015CF5}"/>
          </ac:picMkLst>
        </pc:picChg>
        <pc:picChg chg="add mod">
          <ac:chgData name="Erberson Pinheiro" userId="c7a5b9113d4dffce" providerId="LiveId" clId="{CEDA8A87-7B2C-4A92-85BC-86ADE11646EE}" dt="2024-11-18T19:30:08.249" v="260" actId="14100"/>
          <ac:picMkLst>
            <pc:docMk/>
            <pc:sldMk cId="2737283504" sldId="2960"/>
            <ac:picMk id="5124" creationId="{932F5AC2-B843-947F-F0C8-A4C42489A3BC}"/>
          </ac:picMkLst>
        </pc:picChg>
      </pc:sldChg>
      <pc:sldChg chg="addSp modSp del mod modAnim">
        <pc:chgData name="Erberson Pinheiro" userId="c7a5b9113d4dffce" providerId="LiveId" clId="{CEDA8A87-7B2C-4A92-85BC-86ADE11646EE}" dt="2024-11-19T00:47:20.280" v="986"/>
        <pc:sldMkLst>
          <pc:docMk/>
          <pc:sldMk cId="1979229168" sldId="2961"/>
        </pc:sldMkLst>
        <pc:spChg chg="mod">
          <ac:chgData name="Erberson Pinheiro" userId="c7a5b9113d4dffce" providerId="LiveId" clId="{CEDA8A87-7B2C-4A92-85BC-86ADE11646EE}" dt="2024-11-18T19:52:31.640" v="312" actId="113"/>
          <ac:spMkLst>
            <pc:docMk/>
            <pc:sldMk cId="1979229168" sldId="2961"/>
            <ac:spMk id="2" creationId="{E5E78429-6519-861D-BC96-E88F1F63FF8B}"/>
          </ac:spMkLst>
        </pc:spChg>
        <pc:spChg chg="mod">
          <ac:chgData name="Erberson Pinheiro" userId="c7a5b9113d4dffce" providerId="LiveId" clId="{CEDA8A87-7B2C-4A92-85BC-86ADE11646EE}" dt="2024-11-18T19:52:15.197" v="302" actId="14100"/>
          <ac:spMkLst>
            <pc:docMk/>
            <pc:sldMk cId="1979229168" sldId="2961"/>
            <ac:spMk id="6" creationId="{D6C1845A-48DA-C339-C0D8-B5C00143DFE7}"/>
          </ac:spMkLst>
        </pc:spChg>
        <pc:spChg chg="mod">
          <ac:chgData name="Erberson Pinheiro" userId="c7a5b9113d4dffce" providerId="LiveId" clId="{CEDA8A87-7B2C-4A92-85BC-86ADE11646EE}" dt="2024-11-18T19:52:34.532" v="313" actId="14100"/>
          <ac:spMkLst>
            <pc:docMk/>
            <pc:sldMk cId="1979229168" sldId="2961"/>
            <ac:spMk id="7" creationId="{5EF968C8-4037-1169-8562-F7B71D153ACC}"/>
          </ac:spMkLst>
        </pc:spChg>
        <pc:picChg chg="add mod">
          <ac:chgData name="Erberson Pinheiro" userId="c7a5b9113d4dffce" providerId="LiveId" clId="{CEDA8A87-7B2C-4A92-85BC-86ADE11646EE}" dt="2024-11-18T21:01:02.684" v="321" actId="14100"/>
          <ac:picMkLst>
            <pc:docMk/>
            <pc:sldMk cId="1979229168" sldId="2961"/>
            <ac:picMk id="7170" creationId="{79813A50-20A0-7FEA-3EA3-00BA1AF5CA03}"/>
          </ac:picMkLst>
        </pc:picChg>
      </pc:sldChg>
      <pc:sldChg chg="del">
        <pc:chgData name="Erberson Pinheiro" userId="c7a5b9113d4dffce" providerId="LiveId" clId="{CEDA8A87-7B2C-4A92-85BC-86ADE11646EE}" dt="2024-11-18T18:42:08.841" v="4" actId="47"/>
        <pc:sldMkLst>
          <pc:docMk/>
          <pc:sldMk cId="2321543682" sldId="2963"/>
        </pc:sldMkLst>
      </pc:sldChg>
      <pc:sldChg chg="modSp del">
        <pc:chgData name="Erberson Pinheiro" userId="c7a5b9113d4dffce" providerId="LiveId" clId="{CEDA8A87-7B2C-4A92-85BC-86ADE11646EE}" dt="2024-11-18T22:13:14.921" v="523" actId="14826"/>
        <pc:sldMkLst>
          <pc:docMk/>
          <pc:sldMk cId="3963842188" sldId="2964"/>
        </pc:sldMkLst>
        <pc:picChg chg="mod">
          <ac:chgData name="Erberson Pinheiro" userId="c7a5b9113d4dffce" providerId="LiveId" clId="{CEDA8A87-7B2C-4A92-85BC-86ADE11646EE}" dt="2024-11-18T22:13:14.921" v="523" actId="14826"/>
          <ac:picMkLst>
            <pc:docMk/>
            <pc:sldMk cId="3963842188" sldId="2964"/>
            <ac:picMk id="11" creationId="{0C9A4C6F-80E8-499D-AC82-F0F46B223C0A}"/>
          </ac:picMkLst>
        </pc:picChg>
      </pc:sldChg>
      <pc:sldChg chg="addSp delSp modSp del mod modAnim">
        <pc:chgData name="Erberson Pinheiro" userId="c7a5b9113d4dffce" providerId="LiveId" clId="{CEDA8A87-7B2C-4A92-85BC-86ADE11646EE}" dt="2024-11-19T00:50:09.529" v="1015"/>
        <pc:sldMkLst>
          <pc:docMk/>
          <pc:sldMk cId="1922480348" sldId="2965"/>
        </pc:sldMkLst>
        <pc:spChg chg="mod">
          <ac:chgData name="Erberson Pinheiro" userId="c7a5b9113d4dffce" providerId="LiveId" clId="{CEDA8A87-7B2C-4A92-85BC-86ADE11646EE}" dt="2024-11-18T22:32:43.293" v="542" actId="14100"/>
          <ac:spMkLst>
            <pc:docMk/>
            <pc:sldMk cId="1922480348" sldId="2965"/>
            <ac:spMk id="6" creationId="{C8A4128D-5A71-D993-E3BD-22BA50D7154D}"/>
          </ac:spMkLst>
        </pc:spChg>
        <pc:picChg chg="add mod">
          <ac:chgData name="Erberson Pinheiro" userId="c7a5b9113d4dffce" providerId="LiveId" clId="{CEDA8A87-7B2C-4A92-85BC-86ADE11646EE}" dt="2024-11-18T22:32:40.433" v="541" actId="1076"/>
          <ac:picMkLst>
            <pc:docMk/>
            <pc:sldMk cId="1922480348" sldId="2965"/>
            <ac:picMk id="2" creationId="{3AE51B8C-E608-7F20-21E5-7511C0EEF19B}"/>
          </ac:picMkLst>
        </pc:picChg>
        <pc:picChg chg="add del mod">
          <ac:chgData name="Erberson Pinheiro" userId="c7a5b9113d4dffce" providerId="LiveId" clId="{CEDA8A87-7B2C-4A92-85BC-86ADE11646EE}" dt="2024-11-18T22:15:07.469" v="527" actId="478"/>
          <ac:picMkLst>
            <pc:docMk/>
            <pc:sldMk cId="1922480348" sldId="2965"/>
            <ac:picMk id="15362" creationId="{F2AB51E1-77AF-499C-F317-086731D8C972}"/>
          </ac:picMkLst>
        </pc:picChg>
        <pc:picChg chg="add mod">
          <ac:chgData name="Erberson Pinheiro" userId="c7a5b9113d4dffce" providerId="LiveId" clId="{CEDA8A87-7B2C-4A92-85BC-86ADE11646EE}" dt="2024-11-18T22:16:06.321" v="534" actId="14100"/>
          <ac:picMkLst>
            <pc:docMk/>
            <pc:sldMk cId="1922480348" sldId="2965"/>
            <ac:picMk id="15364" creationId="{F33F14C6-68DB-DEEC-2AA4-40F49A7230CB}"/>
          </ac:picMkLst>
        </pc:picChg>
      </pc:sldChg>
      <pc:sldChg chg="del">
        <pc:chgData name="Erberson Pinheiro" userId="c7a5b9113d4dffce" providerId="LiveId" clId="{CEDA8A87-7B2C-4A92-85BC-86ADE11646EE}" dt="2024-11-18T18:42:28.316" v="8" actId="47"/>
        <pc:sldMkLst>
          <pc:docMk/>
          <pc:sldMk cId="3788880595" sldId="2966"/>
        </pc:sldMkLst>
      </pc:sldChg>
      <pc:sldChg chg="addSp modSp del mod modAnim">
        <pc:chgData name="Erberson Pinheiro" userId="c7a5b9113d4dffce" providerId="LiveId" clId="{CEDA8A87-7B2C-4A92-85BC-86ADE11646EE}" dt="2024-11-19T00:50:50.105" v="1023"/>
        <pc:sldMkLst>
          <pc:docMk/>
          <pc:sldMk cId="1603128530" sldId="2967"/>
        </pc:sldMkLst>
        <pc:spChg chg="add">
          <ac:chgData name="Erberson Pinheiro" userId="c7a5b9113d4dffce" providerId="LiveId" clId="{CEDA8A87-7B2C-4A92-85BC-86ADE11646EE}" dt="2024-11-18T22:41:38.307" v="562"/>
          <ac:spMkLst>
            <pc:docMk/>
            <pc:sldMk cId="1603128530" sldId="2967"/>
            <ac:spMk id="2" creationId="{F2D772DE-5AC7-68AB-9247-42B412C374D4}"/>
          </ac:spMkLst>
        </pc:spChg>
        <pc:picChg chg="add mod modCrop">
          <ac:chgData name="Erberson Pinheiro" userId="c7a5b9113d4dffce" providerId="LiveId" clId="{CEDA8A87-7B2C-4A92-85BC-86ADE11646EE}" dt="2024-11-18T22:43:01.244" v="569" actId="14100"/>
          <ac:picMkLst>
            <pc:docMk/>
            <pc:sldMk cId="1603128530" sldId="2967"/>
            <ac:picMk id="5" creationId="{734105AA-A989-28DA-6F4E-8BEE034549D4}"/>
          </ac:picMkLst>
        </pc:picChg>
        <pc:picChg chg="add mod">
          <ac:chgData name="Erberson Pinheiro" userId="c7a5b9113d4dffce" providerId="LiveId" clId="{CEDA8A87-7B2C-4A92-85BC-86ADE11646EE}" dt="2024-11-18T22:44:14.067" v="574" actId="14100"/>
          <ac:picMkLst>
            <pc:docMk/>
            <pc:sldMk cId="1603128530" sldId="2967"/>
            <ac:picMk id="17412" creationId="{CC7B8990-B5E4-2B47-501E-73879ADDC3DA}"/>
          </ac:picMkLst>
        </pc:picChg>
      </pc:sldChg>
      <pc:sldChg chg="addSp modSp del modAnim">
        <pc:chgData name="Erberson Pinheiro" userId="c7a5b9113d4dffce" providerId="LiveId" clId="{CEDA8A87-7B2C-4A92-85BC-86ADE11646EE}" dt="2024-11-19T00:51:49.750" v="1033"/>
        <pc:sldMkLst>
          <pc:docMk/>
          <pc:sldMk cId="2838340045" sldId="2968"/>
        </pc:sldMkLst>
        <pc:spChg chg="mod">
          <ac:chgData name="Erberson Pinheiro" userId="c7a5b9113d4dffce" providerId="LiveId" clId="{CEDA8A87-7B2C-4A92-85BC-86ADE11646EE}" dt="2024-11-18T23:19:09.569" v="669" actId="113"/>
          <ac:spMkLst>
            <pc:docMk/>
            <pc:sldMk cId="2838340045" sldId="2968"/>
            <ac:spMk id="2" creationId="{78C67845-A138-57BA-94AF-279CF596FC63}"/>
          </ac:spMkLst>
        </pc:spChg>
        <pc:picChg chg="add mod">
          <ac:chgData name="Erberson Pinheiro" userId="c7a5b9113d4dffce" providerId="LiveId" clId="{CEDA8A87-7B2C-4A92-85BC-86ADE11646EE}" dt="2024-11-18T23:20:32.165" v="675" actId="14100"/>
          <ac:picMkLst>
            <pc:docMk/>
            <pc:sldMk cId="2838340045" sldId="2968"/>
            <ac:picMk id="20482" creationId="{EFE3B3E7-83AC-D829-D8AF-D6BF5C994B64}"/>
          </ac:picMkLst>
        </pc:picChg>
      </pc:sldChg>
      <pc:sldChg chg="del">
        <pc:chgData name="Erberson Pinheiro" userId="c7a5b9113d4dffce" providerId="LiveId" clId="{CEDA8A87-7B2C-4A92-85BC-86ADE11646EE}" dt="2024-11-18T18:42:34.837" v="10" actId="47"/>
        <pc:sldMkLst>
          <pc:docMk/>
          <pc:sldMk cId="3353721810" sldId="2969"/>
        </pc:sldMkLst>
      </pc:sldChg>
      <pc:sldChg chg="modSp del mod modAnim">
        <pc:chgData name="Erberson Pinheiro" userId="c7a5b9113d4dffce" providerId="LiveId" clId="{CEDA8A87-7B2C-4A92-85BC-86ADE11646EE}" dt="2024-11-19T00:52:13.020" v="1037"/>
        <pc:sldMkLst>
          <pc:docMk/>
          <pc:sldMk cId="3029735363" sldId="2970"/>
        </pc:sldMkLst>
        <pc:spChg chg="mod">
          <ac:chgData name="Erberson Pinheiro" userId="c7a5b9113d4dffce" providerId="LiveId" clId="{CEDA8A87-7B2C-4A92-85BC-86ADE11646EE}" dt="2024-11-18T23:42:07.886" v="811" actId="1035"/>
          <ac:spMkLst>
            <pc:docMk/>
            <pc:sldMk cId="3029735363" sldId="2970"/>
            <ac:spMk id="6" creationId="{C8A4128D-5A71-D993-E3BD-22BA50D7154D}"/>
          </ac:spMkLst>
        </pc:spChg>
        <pc:spChg chg="mod">
          <ac:chgData name="Erberson Pinheiro" userId="c7a5b9113d4dffce" providerId="LiveId" clId="{CEDA8A87-7B2C-4A92-85BC-86ADE11646EE}" dt="2024-11-18T23:42:03.507" v="799" actId="1036"/>
          <ac:spMkLst>
            <pc:docMk/>
            <pc:sldMk cId="3029735363" sldId="2970"/>
            <ac:spMk id="7" creationId="{04D0A0C5-D7BE-61DC-7218-2316E7FA1F75}"/>
          </ac:spMkLst>
        </pc:spChg>
      </pc:sldChg>
      <pc:sldChg chg="del">
        <pc:chgData name="Erberson Pinheiro" userId="c7a5b9113d4dffce" providerId="LiveId" clId="{CEDA8A87-7B2C-4A92-85BC-86ADE11646EE}" dt="2024-11-18T18:42:28.316" v="8" actId="47"/>
        <pc:sldMkLst>
          <pc:docMk/>
          <pc:sldMk cId="3245871086" sldId="2971"/>
        </pc:sldMkLst>
      </pc:sldChg>
      <pc:sldChg chg="modSp mod">
        <pc:chgData name="Erberson Pinheiro" userId="c7a5b9113d4dffce" providerId="LiveId" clId="{CEDA8A87-7B2C-4A92-85BC-86ADE11646EE}" dt="2024-11-18T18:44:14.182" v="29" actId="1076"/>
        <pc:sldMkLst>
          <pc:docMk/>
          <pc:sldMk cId="4205573718" sldId="2972"/>
        </pc:sldMkLst>
        <pc:spChg chg="mod">
          <ac:chgData name="Erberson Pinheiro" userId="c7a5b9113d4dffce" providerId="LiveId" clId="{CEDA8A87-7B2C-4A92-85BC-86ADE11646EE}" dt="2024-11-18T18:44:14.182" v="29" actId="1076"/>
          <ac:spMkLst>
            <pc:docMk/>
            <pc:sldMk cId="4205573718" sldId="2972"/>
            <ac:spMk id="3" creationId="{9B8760E4-E75D-BD41-E5E8-588522757FA9}"/>
          </ac:spMkLst>
        </pc:spChg>
      </pc:sldChg>
      <pc:sldChg chg="modSp mod">
        <pc:chgData name="Erberson Pinheiro" userId="c7a5b9113d4dffce" providerId="LiveId" clId="{CEDA8A87-7B2C-4A92-85BC-86ADE11646EE}" dt="2024-11-18T18:44:03.286" v="24" actId="14100"/>
        <pc:sldMkLst>
          <pc:docMk/>
          <pc:sldMk cId="2558892402" sldId="2973"/>
        </pc:sldMkLst>
        <pc:spChg chg="mod">
          <ac:chgData name="Erberson Pinheiro" userId="c7a5b9113d4dffce" providerId="LiveId" clId="{CEDA8A87-7B2C-4A92-85BC-86ADE11646EE}" dt="2024-11-18T18:44:03.286" v="24" actId="14100"/>
          <ac:spMkLst>
            <pc:docMk/>
            <pc:sldMk cId="2558892402" sldId="2973"/>
            <ac:spMk id="3" creationId="{9926DF8C-39BC-CC3F-1166-9815225EEB41}"/>
          </ac:spMkLst>
        </pc:spChg>
      </pc:sldChg>
      <pc:sldChg chg="addSp delSp modSp mod delAnim modAnim">
        <pc:chgData name="Erberson Pinheiro" userId="c7a5b9113d4dffce" providerId="LiveId" clId="{CEDA8A87-7B2C-4A92-85BC-86ADE11646EE}" dt="2024-11-18T23:53:41.793" v="971"/>
        <pc:sldMkLst>
          <pc:docMk/>
          <pc:sldMk cId="2084131242" sldId="2974"/>
        </pc:sldMkLst>
        <pc:spChg chg="add del mod">
          <ac:chgData name="Erberson Pinheiro" userId="c7a5b9113d4dffce" providerId="LiveId" clId="{CEDA8A87-7B2C-4A92-85BC-86ADE11646EE}" dt="2024-11-18T19:17:11.763" v="174" actId="21"/>
          <ac:spMkLst>
            <pc:docMk/>
            <pc:sldMk cId="2084131242" sldId="2974"/>
            <ac:spMk id="2" creationId="{D6C1845A-48DA-C339-C0D8-B5C00143DFE7}"/>
          </ac:spMkLst>
        </pc:spChg>
        <pc:spChg chg="mod">
          <ac:chgData name="Erberson Pinheiro" userId="c7a5b9113d4dffce" providerId="LiveId" clId="{CEDA8A87-7B2C-4A92-85BC-86ADE11646EE}" dt="2024-11-18T19:12:45.014" v="153" actId="113"/>
          <ac:spMkLst>
            <pc:docMk/>
            <pc:sldMk cId="2084131242" sldId="2974"/>
            <ac:spMk id="3" creationId="{52B9A608-12EC-E5CB-B0A0-59CE2E30AD13}"/>
          </ac:spMkLst>
        </pc:spChg>
        <pc:spChg chg="add del mod">
          <ac:chgData name="Erberson Pinheiro" userId="c7a5b9113d4dffce" providerId="LiveId" clId="{CEDA8A87-7B2C-4A92-85BC-86ADE11646EE}" dt="2024-11-18T19:17:11.763" v="174" actId="21"/>
          <ac:spMkLst>
            <pc:docMk/>
            <pc:sldMk cId="2084131242" sldId="2974"/>
            <ac:spMk id="4" creationId="{227196D9-9531-2C71-8715-8830A0E1E69E}"/>
          </ac:spMkLst>
        </pc:spChg>
        <pc:spChg chg="mod">
          <ac:chgData name="Erberson Pinheiro" userId="c7a5b9113d4dffce" providerId="LiveId" clId="{CEDA8A87-7B2C-4A92-85BC-86ADE11646EE}" dt="2024-11-18T19:10:01.050" v="136" actId="20577"/>
          <ac:spMkLst>
            <pc:docMk/>
            <pc:sldMk cId="2084131242" sldId="2974"/>
            <ac:spMk id="6" creationId="{FDE54CAE-6D2C-64F5-0043-760BC22C2292}"/>
          </ac:spMkLst>
        </pc:spChg>
        <pc:picChg chg="add mod">
          <ac:chgData name="Erberson Pinheiro" userId="c7a5b9113d4dffce" providerId="LiveId" clId="{CEDA8A87-7B2C-4A92-85BC-86ADE11646EE}" dt="2024-11-18T19:22:19.330" v="233" actId="14100"/>
          <ac:picMkLst>
            <pc:docMk/>
            <pc:sldMk cId="2084131242" sldId="2974"/>
            <ac:picMk id="7" creationId="{4ECB9A9A-BFEB-3932-31E0-8AD152981E8C}"/>
          </ac:picMkLst>
        </pc:picChg>
        <pc:picChg chg="add mod">
          <ac:chgData name="Erberson Pinheiro" userId="c7a5b9113d4dffce" providerId="LiveId" clId="{CEDA8A87-7B2C-4A92-85BC-86ADE11646EE}" dt="2024-11-18T19:14:34.300" v="157" actId="14100"/>
          <ac:picMkLst>
            <pc:docMk/>
            <pc:sldMk cId="2084131242" sldId="2974"/>
            <ac:picMk id="3074" creationId="{133A5329-9AD0-12D6-3B62-A6977BB0EAE9}"/>
          </ac:picMkLst>
        </pc:picChg>
      </pc:sldChg>
      <pc:sldChg chg="modSp">
        <pc:chgData name="Erberson Pinheiro" userId="c7a5b9113d4dffce" providerId="LiveId" clId="{CEDA8A87-7B2C-4A92-85BC-86ADE11646EE}" dt="2024-11-18T19:41:31.909" v="277" actId="14826"/>
        <pc:sldMkLst>
          <pc:docMk/>
          <pc:sldMk cId="768119925" sldId="2975"/>
        </pc:sldMkLst>
        <pc:picChg chg="mod">
          <ac:chgData name="Erberson Pinheiro" userId="c7a5b9113d4dffce" providerId="LiveId" clId="{CEDA8A87-7B2C-4A92-85BC-86ADE11646EE}" dt="2024-11-18T19:41:31.909" v="277" actId="14826"/>
          <ac:picMkLst>
            <pc:docMk/>
            <pc:sldMk cId="768119925" sldId="2975"/>
            <ac:picMk id="11" creationId="{3126D629-66CA-B604-E973-99A30081B9B0}"/>
          </ac:picMkLst>
        </pc:picChg>
      </pc:sldChg>
      <pc:sldChg chg="addSp delSp modSp mod">
        <pc:chgData name="Erberson Pinheiro" userId="c7a5b9113d4dffce" providerId="LiveId" clId="{CEDA8A87-7B2C-4A92-85BC-86ADE11646EE}" dt="2024-11-18T19:45:18.843" v="280" actId="14826"/>
        <pc:sldMkLst>
          <pc:docMk/>
          <pc:sldMk cId="356680919" sldId="2976"/>
        </pc:sldMkLst>
        <pc:picChg chg="add del">
          <ac:chgData name="Erberson Pinheiro" userId="c7a5b9113d4dffce" providerId="LiveId" clId="{CEDA8A87-7B2C-4A92-85BC-86ADE11646EE}" dt="2024-11-18T19:45:07.560" v="279" actId="478"/>
          <ac:picMkLst>
            <pc:docMk/>
            <pc:sldMk cId="356680919" sldId="2976"/>
            <ac:picMk id="5" creationId="{CDF27E5B-2499-168F-966D-02EA156A0A04}"/>
          </ac:picMkLst>
        </pc:picChg>
        <pc:picChg chg="mod">
          <ac:chgData name="Erberson Pinheiro" userId="c7a5b9113d4dffce" providerId="LiveId" clId="{CEDA8A87-7B2C-4A92-85BC-86ADE11646EE}" dt="2024-11-18T19:45:18.843" v="280" actId="14826"/>
          <ac:picMkLst>
            <pc:docMk/>
            <pc:sldMk cId="356680919" sldId="2976"/>
            <ac:picMk id="11" creationId="{380C5B5F-3613-F350-7115-64E7D032B7FF}"/>
          </ac:picMkLst>
        </pc:picChg>
      </pc:sldChg>
      <pc:sldChg chg="addSp delSp modSp mod modAnim">
        <pc:chgData name="Erberson Pinheiro" userId="c7a5b9113d4dffce" providerId="LiveId" clId="{CEDA8A87-7B2C-4A92-85BC-86ADE11646EE}" dt="2024-11-19T00:47:42.662" v="990"/>
        <pc:sldMkLst>
          <pc:docMk/>
          <pc:sldMk cId="1778252473" sldId="2977"/>
        </pc:sldMkLst>
        <pc:picChg chg="add mod">
          <ac:chgData name="Erberson Pinheiro" userId="c7a5b9113d4dffce" providerId="LiveId" clId="{CEDA8A87-7B2C-4A92-85BC-86ADE11646EE}" dt="2024-11-18T21:02:08.789" v="327" actId="14100"/>
          <ac:picMkLst>
            <pc:docMk/>
            <pc:sldMk cId="1778252473" sldId="2977"/>
            <ac:picMk id="3" creationId="{AACD205A-0986-6594-4B0A-495A87778F20}"/>
          </ac:picMkLst>
        </pc:picChg>
        <pc:picChg chg="add del">
          <ac:chgData name="Erberson Pinheiro" userId="c7a5b9113d4dffce" providerId="LiveId" clId="{CEDA8A87-7B2C-4A92-85BC-86ADE11646EE}" dt="2024-11-18T21:04:39.054" v="329" actId="478"/>
          <ac:picMkLst>
            <pc:docMk/>
            <pc:sldMk cId="1778252473" sldId="2977"/>
            <ac:picMk id="9218" creationId="{43DBC8F8-D6BA-8451-72EF-9AE267844CEB}"/>
          </ac:picMkLst>
        </pc:picChg>
        <pc:picChg chg="add mod">
          <ac:chgData name="Erberson Pinheiro" userId="c7a5b9113d4dffce" providerId="LiveId" clId="{CEDA8A87-7B2C-4A92-85BC-86ADE11646EE}" dt="2024-11-18T21:04:52.383" v="334" actId="14100"/>
          <ac:picMkLst>
            <pc:docMk/>
            <pc:sldMk cId="1778252473" sldId="2977"/>
            <ac:picMk id="9220" creationId="{951CB011-5030-65DC-2378-D89DDABD974B}"/>
          </ac:picMkLst>
        </pc:picChg>
      </pc:sldChg>
      <pc:sldChg chg="del">
        <pc:chgData name="Erberson Pinheiro" userId="c7a5b9113d4dffce" providerId="LiveId" clId="{CEDA8A87-7B2C-4A92-85BC-86ADE11646EE}" dt="2024-11-18T18:48:04.688" v="32" actId="2696"/>
        <pc:sldMkLst>
          <pc:docMk/>
          <pc:sldMk cId="3395099773" sldId="2977"/>
        </pc:sldMkLst>
      </pc:sldChg>
      <pc:sldChg chg="addSp modSp mod modAnim">
        <pc:chgData name="Erberson Pinheiro" userId="c7a5b9113d4dffce" providerId="LiveId" clId="{CEDA8A87-7B2C-4A92-85BC-86ADE11646EE}" dt="2024-11-19T00:48:23.445" v="996"/>
        <pc:sldMkLst>
          <pc:docMk/>
          <pc:sldMk cId="2003930601" sldId="2978"/>
        </pc:sldMkLst>
        <pc:spChg chg="mod">
          <ac:chgData name="Erberson Pinheiro" userId="c7a5b9113d4dffce" providerId="LiveId" clId="{CEDA8A87-7B2C-4A92-85BC-86ADE11646EE}" dt="2024-11-18T21:05:48.688" v="358" actId="1035"/>
          <ac:spMkLst>
            <pc:docMk/>
            <pc:sldMk cId="2003930601" sldId="2978"/>
            <ac:spMk id="3" creationId="{667ABD54-5957-BC15-8386-498AB22E63E7}"/>
          </ac:spMkLst>
        </pc:spChg>
        <pc:spChg chg="mod">
          <ac:chgData name="Erberson Pinheiro" userId="c7a5b9113d4dffce" providerId="LiveId" clId="{CEDA8A87-7B2C-4A92-85BC-86ADE11646EE}" dt="2024-11-18T21:06:03.869" v="361" actId="1036"/>
          <ac:spMkLst>
            <pc:docMk/>
            <pc:sldMk cId="2003930601" sldId="2978"/>
            <ac:spMk id="6" creationId="{3E4F0E76-A18A-B971-B691-2BB73771B373}"/>
          </ac:spMkLst>
        </pc:spChg>
        <pc:spChg chg="mod">
          <ac:chgData name="Erberson Pinheiro" userId="c7a5b9113d4dffce" providerId="LiveId" clId="{CEDA8A87-7B2C-4A92-85BC-86ADE11646EE}" dt="2024-11-18T21:06:09.639" v="362" actId="1076"/>
          <ac:spMkLst>
            <pc:docMk/>
            <pc:sldMk cId="2003930601" sldId="2978"/>
            <ac:spMk id="7" creationId="{41108AD7-8157-172B-A807-8A4B6B04A0AE}"/>
          </ac:spMkLst>
        </pc:spChg>
        <pc:picChg chg="add mod">
          <ac:chgData name="Erberson Pinheiro" userId="c7a5b9113d4dffce" providerId="LiveId" clId="{CEDA8A87-7B2C-4A92-85BC-86ADE11646EE}" dt="2024-11-18T21:07:34.224" v="368" actId="1036"/>
          <ac:picMkLst>
            <pc:docMk/>
            <pc:sldMk cId="2003930601" sldId="2978"/>
            <ac:picMk id="2" creationId="{AB542BC1-39FC-903F-3525-445E6F31E392}"/>
          </ac:picMkLst>
        </pc:picChg>
        <pc:picChg chg="add mod">
          <ac:chgData name="Erberson Pinheiro" userId="c7a5b9113d4dffce" providerId="LiveId" clId="{CEDA8A87-7B2C-4A92-85BC-86ADE11646EE}" dt="2024-11-18T21:10:55.641" v="409" actId="1035"/>
          <ac:picMkLst>
            <pc:docMk/>
            <pc:sldMk cId="2003930601" sldId="2978"/>
            <ac:picMk id="10242" creationId="{20492BC1-E54B-5258-B2DD-5A08EEEF7CD9}"/>
          </ac:picMkLst>
        </pc:picChg>
        <pc:picChg chg="add mod">
          <ac:chgData name="Erberson Pinheiro" userId="c7a5b9113d4dffce" providerId="LiveId" clId="{CEDA8A87-7B2C-4A92-85BC-86ADE11646EE}" dt="2024-11-18T21:10:55.641" v="409" actId="1035"/>
          <ac:picMkLst>
            <pc:docMk/>
            <pc:sldMk cId="2003930601" sldId="2978"/>
            <ac:picMk id="10244" creationId="{515A0C09-B8C4-3039-159F-3942E52D2759}"/>
          </ac:picMkLst>
        </pc:picChg>
        <pc:picChg chg="add mod">
          <ac:chgData name="Erberson Pinheiro" userId="c7a5b9113d4dffce" providerId="LiveId" clId="{CEDA8A87-7B2C-4A92-85BC-86ADE11646EE}" dt="2024-11-18T21:10:55.641" v="409" actId="1035"/>
          <ac:picMkLst>
            <pc:docMk/>
            <pc:sldMk cId="2003930601" sldId="2978"/>
            <ac:picMk id="10246" creationId="{05B91EF8-D368-ABBF-F06E-E61D8904815E}"/>
          </ac:picMkLst>
        </pc:picChg>
      </pc:sldChg>
      <pc:sldChg chg="del">
        <pc:chgData name="Erberson Pinheiro" userId="c7a5b9113d4dffce" providerId="LiveId" clId="{CEDA8A87-7B2C-4A92-85BC-86ADE11646EE}" dt="2024-11-18T18:48:04.688" v="32" actId="2696"/>
        <pc:sldMkLst>
          <pc:docMk/>
          <pc:sldMk cId="3614822248" sldId="2978"/>
        </pc:sldMkLst>
      </pc:sldChg>
      <pc:sldChg chg="del">
        <pc:chgData name="Erberson Pinheiro" userId="c7a5b9113d4dffce" providerId="LiveId" clId="{CEDA8A87-7B2C-4A92-85BC-86ADE11646EE}" dt="2024-11-18T18:48:04.688" v="32" actId="2696"/>
        <pc:sldMkLst>
          <pc:docMk/>
          <pc:sldMk cId="1924057650" sldId="2979"/>
        </pc:sldMkLst>
      </pc:sldChg>
      <pc:sldChg chg="addSp modSp mod modAnim">
        <pc:chgData name="Erberson Pinheiro" userId="c7a5b9113d4dffce" providerId="LiveId" clId="{CEDA8A87-7B2C-4A92-85BC-86ADE11646EE}" dt="2024-11-19T00:48:50.196" v="1000"/>
        <pc:sldMkLst>
          <pc:docMk/>
          <pc:sldMk cId="4162667324" sldId="2979"/>
        </pc:sldMkLst>
        <pc:spChg chg="mod">
          <ac:chgData name="Erberson Pinheiro" userId="c7a5b9113d4dffce" providerId="LiveId" clId="{CEDA8A87-7B2C-4A92-85BC-86ADE11646EE}" dt="2024-11-18T21:13:05.873" v="434" actId="14100"/>
          <ac:spMkLst>
            <pc:docMk/>
            <pc:sldMk cId="4162667324" sldId="2979"/>
            <ac:spMk id="2" creationId="{F40AA817-C047-EC85-630B-743126DD3C6C}"/>
          </ac:spMkLst>
        </pc:spChg>
        <pc:spChg chg="add">
          <ac:chgData name="Erberson Pinheiro" userId="c7a5b9113d4dffce" providerId="LiveId" clId="{CEDA8A87-7B2C-4A92-85BC-86ADE11646EE}" dt="2024-11-18T21:20:36.615" v="446"/>
          <ac:spMkLst>
            <pc:docMk/>
            <pc:sldMk cId="4162667324" sldId="2979"/>
            <ac:spMk id="5" creationId="{AEEFED7D-6780-19FB-AE82-140211FBA6CF}"/>
          </ac:spMkLst>
        </pc:spChg>
        <pc:spChg chg="mod">
          <ac:chgData name="Erberson Pinheiro" userId="c7a5b9113d4dffce" providerId="LiveId" clId="{CEDA8A87-7B2C-4A92-85BC-86ADE11646EE}" dt="2024-11-18T21:13:00.526" v="432" actId="20577"/>
          <ac:spMkLst>
            <pc:docMk/>
            <pc:sldMk cId="4162667324" sldId="2979"/>
            <ac:spMk id="6" creationId="{513B8897-0BD8-1F3B-46F2-EA38BFB63F52}"/>
          </ac:spMkLst>
        </pc:spChg>
        <pc:spChg chg="mod">
          <ac:chgData name="Erberson Pinheiro" userId="c7a5b9113d4dffce" providerId="LiveId" clId="{CEDA8A87-7B2C-4A92-85BC-86ADE11646EE}" dt="2024-11-18T21:13:08.516" v="435" actId="14100"/>
          <ac:spMkLst>
            <pc:docMk/>
            <pc:sldMk cId="4162667324" sldId="2979"/>
            <ac:spMk id="7" creationId="{4578C3AF-3E4E-6922-1887-86FF1B32DA7A}"/>
          </ac:spMkLst>
        </pc:spChg>
        <pc:picChg chg="add mod">
          <ac:chgData name="Erberson Pinheiro" userId="c7a5b9113d4dffce" providerId="LiveId" clId="{CEDA8A87-7B2C-4A92-85BC-86ADE11646EE}" dt="2024-11-18T21:19:14.782" v="445" actId="1038"/>
          <ac:picMkLst>
            <pc:docMk/>
            <pc:sldMk cId="4162667324" sldId="2979"/>
            <ac:picMk id="4" creationId="{59B39167-D32F-EA6B-05A7-EE5BCEE99B06}"/>
          </ac:picMkLst>
        </pc:picChg>
        <pc:picChg chg="add mod modCrop">
          <ac:chgData name="Erberson Pinheiro" userId="c7a5b9113d4dffce" providerId="LiveId" clId="{CEDA8A87-7B2C-4A92-85BC-86ADE11646EE}" dt="2024-11-18T21:21:33.789" v="454" actId="14100"/>
          <ac:picMkLst>
            <pc:docMk/>
            <pc:sldMk cId="4162667324" sldId="2979"/>
            <ac:picMk id="9" creationId="{9F50B14C-76E0-D0B5-4C7B-1DF93759EC7E}"/>
          </ac:picMkLst>
        </pc:picChg>
      </pc:sldChg>
      <pc:sldChg chg="addSp modSp mod modAnim">
        <pc:chgData name="Erberson Pinheiro" userId="c7a5b9113d4dffce" providerId="LiveId" clId="{CEDA8A87-7B2C-4A92-85BC-86ADE11646EE}" dt="2024-11-19T00:49:24.726" v="1006"/>
        <pc:sldMkLst>
          <pc:docMk/>
          <pc:sldMk cId="138222138" sldId="2980"/>
        </pc:sldMkLst>
        <pc:picChg chg="add mod">
          <ac:chgData name="Erberson Pinheiro" userId="c7a5b9113d4dffce" providerId="LiveId" clId="{CEDA8A87-7B2C-4A92-85BC-86ADE11646EE}" dt="2024-11-18T21:24:31.797" v="492" actId="14100"/>
          <ac:picMkLst>
            <pc:docMk/>
            <pc:sldMk cId="138222138" sldId="2980"/>
            <ac:picMk id="3" creationId="{C912D9F1-6F71-B7C4-F97C-496F6C081050}"/>
          </ac:picMkLst>
        </pc:picChg>
        <pc:picChg chg="add mod">
          <ac:chgData name="Erberson Pinheiro" userId="c7a5b9113d4dffce" providerId="LiveId" clId="{CEDA8A87-7B2C-4A92-85BC-86ADE11646EE}" dt="2024-11-18T22:04:56.171" v="520" actId="14100"/>
          <ac:picMkLst>
            <pc:docMk/>
            <pc:sldMk cId="138222138" sldId="2980"/>
            <ac:picMk id="14338" creationId="{1B190205-8F4E-9350-287E-5617FE0F597A}"/>
          </ac:picMkLst>
        </pc:picChg>
      </pc:sldChg>
      <pc:sldChg chg="addSp delSp modSp mod modAnim">
        <pc:chgData name="Erberson Pinheiro" userId="c7a5b9113d4dffce" providerId="LiveId" clId="{CEDA8A87-7B2C-4A92-85BC-86ADE11646EE}" dt="2024-11-19T00:54:35.898" v="1044" actId="14100"/>
        <pc:sldMkLst>
          <pc:docMk/>
          <pc:sldMk cId="665425680" sldId="2981"/>
        </pc:sldMkLst>
        <pc:picChg chg="add mod">
          <ac:chgData name="Erberson Pinheiro" userId="c7a5b9113d4dffce" providerId="LiveId" clId="{CEDA8A87-7B2C-4A92-85BC-86ADE11646EE}" dt="2024-11-18T22:37:01.770" v="554" actId="14100"/>
          <ac:picMkLst>
            <pc:docMk/>
            <pc:sldMk cId="665425680" sldId="2981"/>
            <ac:picMk id="2" creationId="{566BA3CB-8CA9-3776-C301-DC7E91F746DB}"/>
          </ac:picMkLst>
        </pc:picChg>
        <pc:picChg chg="add mod">
          <ac:chgData name="Erberson Pinheiro" userId="c7a5b9113d4dffce" providerId="LiveId" clId="{CEDA8A87-7B2C-4A92-85BC-86ADE11646EE}" dt="2024-11-18T22:39:01.947" v="561" actId="14100"/>
          <ac:picMkLst>
            <pc:docMk/>
            <pc:sldMk cId="665425680" sldId="2981"/>
            <ac:picMk id="4" creationId="{2EBD91D9-1BD7-0FAB-2E2D-EA6AC1CD3031}"/>
          </ac:picMkLst>
        </pc:picChg>
        <pc:picChg chg="add del mod">
          <ac:chgData name="Erberson Pinheiro" userId="c7a5b9113d4dffce" providerId="LiveId" clId="{CEDA8A87-7B2C-4A92-85BC-86ADE11646EE}" dt="2024-11-18T22:36:13.778" v="547" actId="478"/>
          <ac:picMkLst>
            <pc:docMk/>
            <pc:sldMk cId="665425680" sldId="2981"/>
            <ac:picMk id="16386" creationId="{45033369-DB1E-8D16-6B82-28C4B7E99B3C}"/>
          </ac:picMkLst>
        </pc:picChg>
        <pc:picChg chg="add mod">
          <ac:chgData name="Erberson Pinheiro" userId="c7a5b9113d4dffce" providerId="LiveId" clId="{CEDA8A87-7B2C-4A92-85BC-86ADE11646EE}" dt="2024-11-19T00:54:35.898" v="1044" actId="14100"/>
          <ac:picMkLst>
            <pc:docMk/>
            <pc:sldMk cId="665425680" sldId="2981"/>
            <ac:picMk id="16388" creationId="{5D46A739-3D76-FB6A-745C-71A9C013AB22}"/>
          </ac:picMkLst>
        </pc:picChg>
      </pc:sldChg>
      <pc:sldChg chg="addSp modSp modAnim">
        <pc:chgData name="Erberson Pinheiro" userId="c7a5b9113d4dffce" providerId="LiveId" clId="{CEDA8A87-7B2C-4A92-85BC-86ADE11646EE}" dt="2024-11-19T00:51:02.415" v="1026"/>
        <pc:sldMkLst>
          <pc:docMk/>
          <pc:sldMk cId="1513290018" sldId="2982"/>
        </pc:sldMkLst>
        <pc:picChg chg="add mod">
          <ac:chgData name="Erberson Pinheiro" userId="c7a5b9113d4dffce" providerId="LiveId" clId="{CEDA8A87-7B2C-4A92-85BC-86ADE11646EE}" dt="2024-11-18T22:48:27.908" v="584" actId="14100"/>
          <ac:picMkLst>
            <pc:docMk/>
            <pc:sldMk cId="1513290018" sldId="2982"/>
            <ac:picMk id="18434" creationId="{D25F3482-3F49-0A4A-4DD6-D25989033760}"/>
          </ac:picMkLst>
        </pc:picChg>
        <pc:picChg chg="add mod">
          <ac:chgData name="Erberson Pinheiro" userId="c7a5b9113d4dffce" providerId="LiveId" clId="{CEDA8A87-7B2C-4A92-85BC-86ADE11646EE}" dt="2024-11-18T22:48:24.921" v="583" actId="14100"/>
          <ac:picMkLst>
            <pc:docMk/>
            <pc:sldMk cId="1513290018" sldId="2982"/>
            <ac:picMk id="18436" creationId="{72211C12-B7FB-E6AC-961B-8DE68CBACF81}"/>
          </ac:picMkLst>
        </pc:picChg>
      </pc:sldChg>
      <pc:sldChg chg="addSp modSp mod modAnim">
        <pc:chgData name="Erberson Pinheiro" userId="c7a5b9113d4dffce" providerId="LiveId" clId="{CEDA8A87-7B2C-4A92-85BC-86ADE11646EE}" dt="2024-11-19T00:51:12.979" v="1028"/>
        <pc:sldMkLst>
          <pc:docMk/>
          <pc:sldMk cId="1535623230" sldId="2983"/>
        </pc:sldMkLst>
        <pc:spChg chg="mod">
          <ac:chgData name="Erberson Pinheiro" userId="c7a5b9113d4dffce" providerId="LiveId" clId="{CEDA8A87-7B2C-4A92-85BC-86ADE11646EE}" dt="2024-11-18T22:55:06.625" v="598" actId="20577"/>
          <ac:spMkLst>
            <pc:docMk/>
            <pc:sldMk cId="1535623230" sldId="2983"/>
            <ac:spMk id="2" creationId="{E1114228-498D-F7EE-F7CE-29F63C8143E2}"/>
          </ac:spMkLst>
        </pc:spChg>
        <pc:spChg chg="mod">
          <ac:chgData name="Erberson Pinheiro" userId="c7a5b9113d4dffce" providerId="LiveId" clId="{CEDA8A87-7B2C-4A92-85BC-86ADE11646EE}" dt="2024-11-18T22:53:56.118" v="591" actId="20577"/>
          <ac:spMkLst>
            <pc:docMk/>
            <pc:sldMk cId="1535623230" sldId="2983"/>
            <ac:spMk id="7" creationId="{5C3F3075-31E8-D83B-05C6-170B0925D82E}"/>
          </ac:spMkLst>
        </pc:spChg>
        <pc:picChg chg="add mod">
          <ac:chgData name="Erberson Pinheiro" userId="c7a5b9113d4dffce" providerId="LiveId" clId="{CEDA8A87-7B2C-4A92-85BC-86ADE11646EE}" dt="2024-11-18T22:53:36.656" v="590" actId="14100"/>
          <ac:picMkLst>
            <pc:docMk/>
            <pc:sldMk cId="1535623230" sldId="2983"/>
            <ac:picMk id="4" creationId="{4229EE72-5530-042D-90B8-924F817301EC}"/>
          </ac:picMkLst>
        </pc:picChg>
      </pc:sldChg>
      <pc:sldChg chg="addSp modSp mod modAnim">
        <pc:chgData name="Erberson Pinheiro" userId="c7a5b9113d4dffce" providerId="LiveId" clId="{CEDA8A87-7B2C-4A92-85BC-86ADE11646EE}" dt="2024-11-19T00:55:11.434" v="1047"/>
        <pc:sldMkLst>
          <pc:docMk/>
          <pc:sldMk cId="2922832460" sldId="2984"/>
        </pc:sldMkLst>
        <pc:spChg chg="mod">
          <ac:chgData name="Erberson Pinheiro" userId="c7a5b9113d4dffce" providerId="LiveId" clId="{CEDA8A87-7B2C-4A92-85BC-86ADE11646EE}" dt="2024-11-18T23:14:23.937" v="639" actId="1035"/>
          <ac:spMkLst>
            <pc:docMk/>
            <pc:sldMk cId="2922832460" sldId="2984"/>
            <ac:spMk id="2" creationId="{00A5A25C-27FC-B147-3798-3959DF942B24}"/>
          </ac:spMkLst>
        </pc:spChg>
        <pc:spChg chg="mod">
          <ac:chgData name="Erberson Pinheiro" userId="c7a5b9113d4dffce" providerId="LiveId" clId="{CEDA8A87-7B2C-4A92-85BC-86ADE11646EE}" dt="2024-11-18T23:16:47.593" v="664" actId="1036"/>
          <ac:spMkLst>
            <pc:docMk/>
            <pc:sldMk cId="2922832460" sldId="2984"/>
            <ac:spMk id="3" creationId="{802F538E-5895-997C-7D9E-2A4AAE5CAF8F}"/>
          </ac:spMkLst>
        </pc:spChg>
        <pc:picChg chg="add mod">
          <ac:chgData name="Erberson Pinheiro" userId="c7a5b9113d4dffce" providerId="LiveId" clId="{CEDA8A87-7B2C-4A92-85BC-86ADE11646EE}" dt="2024-11-18T23:16:39.641" v="660" actId="14100"/>
          <ac:picMkLst>
            <pc:docMk/>
            <pc:sldMk cId="2922832460" sldId="2984"/>
            <ac:picMk id="4" creationId="{A6CDB951-37CE-81CA-C581-6BF1EEF835C4}"/>
          </ac:picMkLst>
        </pc:picChg>
        <pc:picChg chg="add mod">
          <ac:chgData name="Erberson Pinheiro" userId="c7a5b9113d4dffce" providerId="LiveId" clId="{CEDA8A87-7B2C-4A92-85BC-86ADE11646EE}" dt="2024-11-18T23:14:23.937" v="639" actId="1035"/>
          <ac:picMkLst>
            <pc:docMk/>
            <pc:sldMk cId="2922832460" sldId="2984"/>
            <ac:picMk id="19458" creationId="{D0B3EE32-B1AE-EC19-4C16-07A90715D071}"/>
          </ac:picMkLst>
        </pc:picChg>
        <pc:picChg chg="add mod">
          <ac:chgData name="Erberson Pinheiro" userId="c7a5b9113d4dffce" providerId="LiveId" clId="{CEDA8A87-7B2C-4A92-85BC-86ADE11646EE}" dt="2024-11-18T23:15:24.348" v="646" actId="14100"/>
          <ac:picMkLst>
            <pc:docMk/>
            <pc:sldMk cId="2922832460" sldId="2984"/>
            <ac:picMk id="19460" creationId="{DABB35B6-1580-5B9F-D9B4-B602FAAC65EF}"/>
          </ac:picMkLst>
        </pc:picChg>
      </pc:sldChg>
      <pc:sldChg chg="addSp modSp mod modAnim">
        <pc:chgData name="Erberson Pinheiro" userId="c7a5b9113d4dffce" providerId="LiveId" clId="{CEDA8A87-7B2C-4A92-85BC-86ADE11646EE}" dt="2024-11-19T00:52:04.316" v="1036"/>
        <pc:sldMkLst>
          <pc:docMk/>
          <pc:sldMk cId="445851969" sldId="2985"/>
        </pc:sldMkLst>
        <pc:spChg chg="mod">
          <ac:chgData name="Erberson Pinheiro" userId="c7a5b9113d4dffce" providerId="LiveId" clId="{CEDA8A87-7B2C-4A92-85BC-86ADE11646EE}" dt="2024-11-18T23:22:05.745" v="698" actId="1037"/>
          <ac:spMkLst>
            <pc:docMk/>
            <pc:sldMk cId="445851969" sldId="2985"/>
            <ac:spMk id="3" creationId="{B8A619B6-ECC6-B80A-5982-5AB4A9B4E67C}"/>
          </ac:spMkLst>
        </pc:spChg>
        <pc:spChg chg="add">
          <ac:chgData name="Erberson Pinheiro" userId="c7a5b9113d4dffce" providerId="LiveId" clId="{CEDA8A87-7B2C-4A92-85BC-86ADE11646EE}" dt="2024-11-18T23:27:59.028" v="708"/>
          <ac:spMkLst>
            <pc:docMk/>
            <pc:sldMk cId="445851969" sldId="2985"/>
            <ac:spMk id="5" creationId="{4C7B7DD4-0648-06D8-CE59-C791B529ADC1}"/>
          </ac:spMkLst>
        </pc:spChg>
        <pc:spChg chg="mod">
          <ac:chgData name="Erberson Pinheiro" userId="c7a5b9113d4dffce" providerId="LiveId" clId="{CEDA8A87-7B2C-4A92-85BC-86ADE11646EE}" dt="2024-11-18T23:22:02.700" v="696" actId="1038"/>
          <ac:spMkLst>
            <pc:docMk/>
            <pc:sldMk cId="445851969" sldId="2985"/>
            <ac:spMk id="6" creationId="{275B8056-ACD4-43B3-983D-8063F462904A}"/>
          </ac:spMkLst>
        </pc:spChg>
        <pc:spChg chg="mod">
          <ac:chgData name="Erberson Pinheiro" userId="c7a5b9113d4dffce" providerId="LiveId" clId="{CEDA8A87-7B2C-4A92-85BC-86ADE11646EE}" dt="2024-11-18T23:22:30.737" v="701" actId="1035"/>
          <ac:spMkLst>
            <pc:docMk/>
            <pc:sldMk cId="445851969" sldId="2985"/>
            <ac:spMk id="7" creationId="{C0687E1F-36E8-45F3-7A53-E418479DCB71}"/>
          </ac:spMkLst>
        </pc:spChg>
        <pc:picChg chg="add mod">
          <ac:chgData name="Erberson Pinheiro" userId="c7a5b9113d4dffce" providerId="LiveId" clId="{CEDA8A87-7B2C-4A92-85BC-86ADE11646EE}" dt="2024-11-18T23:23:08.660" v="707" actId="14100"/>
          <ac:picMkLst>
            <pc:docMk/>
            <pc:sldMk cId="445851969" sldId="2985"/>
            <ac:picMk id="4" creationId="{E1D8A77E-E2BD-A0BD-FDF0-BE0BA3142925}"/>
          </ac:picMkLst>
        </pc:picChg>
        <pc:picChg chg="add mod">
          <ac:chgData name="Erberson Pinheiro" userId="c7a5b9113d4dffce" providerId="LiveId" clId="{CEDA8A87-7B2C-4A92-85BC-86ADE11646EE}" dt="2024-11-18T23:28:27.030" v="713" actId="14100"/>
          <ac:picMkLst>
            <pc:docMk/>
            <pc:sldMk cId="445851969" sldId="2985"/>
            <ac:picMk id="21508" creationId="{849CC331-C8BB-1E40-F8C5-3B336D8D87D1}"/>
          </ac:picMkLst>
        </pc:picChg>
      </pc:sldChg>
      <pc:sldChg chg="addSp delSp modSp mod">
        <pc:chgData name="Erberson Pinheiro" userId="c7a5b9113d4dffce" providerId="LiveId" clId="{CEDA8A87-7B2C-4A92-85BC-86ADE11646EE}" dt="2024-11-18T23:40:29.938" v="721" actId="14826"/>
        <pc:sldMkLst>
          <pc:docMk/>
          <pc:sldMk cId="796790804" sldId="2986"/>
        </pc:sldMkLst>
        <pc:spChg chg="mod">
          <ac:chgData name="Erberson Pinheiro" userId="c7a5b9113d4dffce" providerId="LiveId" clId="{CEDA8A87-7B2C-4A92-85BC-86ADE11646EE}" dt="2024-11-18T23:29:00.761" v="718" actId="113"/>
          <ac:spMkLst>
            <pc:docMk/>
            <pc:sldMk cId="796790804" sldId="2986"/>
            <ac:spMk id="4" creationId="{321872B4-B876-489E-25BA-A3C449EB7DB5}"/>
          </ac:spMkLst>
        </pc:spChg>
        <pc:picChg chg="add del">
          <ac:chgData name="Erberson Pinheiro" userId="c7a5b9113d4dffce" providerId="LiveId" clId="{CEDA8A87-7B2C-4A92-85BC-86ADE11646EE}" dt="2024-11-18T23:40:22.112" v="720" actId="478"/>
          <ac:picMkLst>
            <pc:docMk/>
            <pc:sldMk cId="796790804" sldId="2986"/>
            <ac:picMk id="3" creationId="{218D80DA-C025-4EA3-74D1-02263223C6D8}"/>
          </ac:picMkLst>
        </pc:picChg>
        <pc:picChg chg="mod">
          <ac:chgData name="Erberson Pinheiro" userId="c7a5b9113d4dffce" providerId="LiveId" clId="{CEDA8A87-7B2C-4A92-85BC-86ADE11646EE}" dt="2024-11-18T23:40:29.938" v="721" actId="14826"/>
          <ac:picMkLst>
            <pc:docMk/>
            <pc:sldMk cId="796790804" sldId="2986"/>
            <ac:picMk id="11" creationId="{93CC8F49-734F-645D-66DF-917711071820}"/>
          </ac:picMkLst>
        </pc:picChg>
      </pc:sldChg>
      <pc:sldChg chg="addSp delSp modSp mod delAnim modAnim">
        <pc:chgData name="Erberson Pinheiro" userId="c7a5b9113d4dffce" providerId="LiveId" clId="{CEDA8A87-7B2C-4A92-85BC-86ADE11646EE}" dt="2024-11-19T00:52:31.737" v="1042"/>
        <pc:sldMkLst>
          <pc:docMk/>
          <pc:sldMk cId="1937033578" sldId="2987"/>
        </pc:sldMkLst>
        <pc:spChg chg="del">
          <ac:chgData name="Erberson Pinheiro" userId="c7a5b9113d4dffce" providerId="LiveId" clId="{CEDA8A87-7B2C-4A92-85BC-86ADE11646EE}" dt="2024-11-18T23:43:10.381" v="812" actId="21"/>
          <ac:spMkLst>
            <pc:docMk/>
            <pc:sldMk cId="1937033578" sldId="2987"/>
            <ac:spMk id="2" creationId="{F2CF4926-C32F-55B5-E410-DB9357502AA2}"/>
          </ac:spMkLst>
        </pc:spChg>
        <pc:spChg chg="add mod">
          <ac:chgData name="Erberson Pinheiro" userId="c7a5b9113d4dffce" providerId="LiveId" clId="{CEDA8A87-7B2C-4A92-85BC-86ADE11646EE}" dt="2024-11-18T23:44:41.974" v="852" actId="207"/>
          <ac:spMkLst>
            <pc:docMk/>
            <pc:sldMk cId="1937033578" sldId="2987"/>
            <ac:spMk id="3" creationId="{2E1224A7-4D6B-2E9B-5E0F-DA382BA17A53}"/>
          </ac:spMkLst>
        </pc:spChg>
        <pc:spChg chg="del">
          <ac:chgData name="Erberson Pinheiro" userId="c7a5b9113d4dffce" providerId="LiveId" clId="{CEDA8A87-7B2C-4A92-85BC-86ADE11646EE}" dt="2024-11-18T23:43:10.381" v="812" actId="21"/>
          <ac:spMkLst>
            <pc:docMk/>
            <pc:sldMk cId="1937033578" sldId="2987"/>
            <ac:spMk id="6" creationId="{049B82E2-10B1-F791-D6C5-875FB40AAE5C}"/>
          </ac:spMkLst>
        </pc:spChg>
        <pc:spChg chg="mod">
          <ac:chgData name="Erberson Pinheiro" userId="c7a5b9113d4dffce" providerId="LiveId" clId="{CEDA8A87-7B2C-4A92-85BC-86ADE11646EE}" dt="2024-11-18T23:44:29.049" v="851" actId="1035"/>
          <ac:spMkLst>
            <pc:docMk/>
            <pc:sldMk cId="1937033578" sldId="2987"/>
            <ac:spMk id="7" creationId="{E9787862-5B9A-2BD7-C9EB-891B8E172FBD}"/>
          </ac:spMkLst>
        </pc:spChg>
        <pc:picChg chg="add mod">
          <ac:chgData name="Erberson Pinheiro" userId="c7a5b9113d4dffce" providerId="LiveId" clId="{CEDA8A87-7B2C-4A92-85BC-86ADE11646EE}" dt="2024-11-18T23:45:47.819" v="858" actId="14100"/>
          <ac:picMkLst>
            <pc:docMk/>
            <pc:sldMk cId="1937033578" sldId="2987"/>
            <ac:picMk id="5" creationId="{E1CA6313-90DC-63B1-E299-EE9476C9223B}"/>
          </ac:picMkLst>
        </pc:picChg>
        <pc:picChg chg="add mod">
          <ac:chgData name="Erberson Pinheiro" userId="c7a5b9113d4dffce" providerId="LiveId" clId="{CEDA8A87-7B2C-4A92-85BC-86ADE11646EE}" dt="2024-11-18T23:47:02.355" v="863" actId="14100"/>
          <ac:picMkLst>
            <pc:docMk/>
            <pc:sldMk cId="1937033578" sldId="2987"/>
            <ac:picMk id="22530" creationId="{3B1BC9FD-DCCA-C409-B3A4-A7899D40D934}"/>
          </ac:picMkLst>
        </pc:picChg>
      </pc:sldChg>
      <pc:sldChg chg="addSp delSp modSp mod delAnim modAnim">
        <pc:chgData name="Erberson Pinheiro" userId="c7a5b9113d4dffce" providerId="LiveId" clId="{CEDA8A87-7B2C-4A92-85BC-86ADE11646EE}" dt="2024-11-18T23:43:44.866" v="828" actId="1036"/>
        <pc:sldMkLst>
          <pc:docMk/>
          <pc:sldMk cId="2135750045" sldId="2988"/>
        </pc:sldMkLst>
        <pc:spChg chg="add mod">
          <ac:chgData name="Erberson Pinheiro" userId="c7a5b9113d4dffce" providerId="LiveId" clId="{CEDA8A87-7B2C-4A92-85BC-86ADE11646EE}" dt="2024-11-18T23:43:44.866" v="828" actId="1036"/>
          <ac:spMkLst>
            <pc:docMk/>
            <pc:sldMk cId="2135750045" sldId="2988"/>
            <ac:spMk id="2" creationId="{049B82E2-10B1-F791-D6C5-875FB40AAE5C}"/>
          </ac:spMkLst>
        </pc:spChg>
        <pc:spChg chg="add mod">
          <ac:chgData name="Erberson Pinheiro" userId="c7a5b9113d4dffce" providerId="LiveId" clId="{CEDA8A87-7B2C-4A92-85BC-86ADE11646EE}" dt="2024-11-18T23:43:43.005" v="824" actId="1036"/>
          <ac:spMkLst>
            <pc:docMk/>
            <pc:sldMk cId="2135750045" sldId="2988"/>
            <ac:spMk id="3" creationId="{F2CF4926-C32F-55B5-E410-DB9357502AA2}"/>
          </ac:spMkLst>
        </pc:spChg>
        <pc:spChg chg="del">
          <ac:chgData name="Erberson Pinheiro" userId="c7a5b9113d4dffce" providerId="LiveId" clId="{CEDA8A87-7B2C-4A92-85BC-86ADE11646EE}" dt="2024-11-18T23:43:13.913" v="813" actId="478"/>
          <ac:spMkLst>
            <pc:docMk/>
            <pc:sldMk cId="2135750045" sldId="2988"/>
            <ac:spMk id="4" creationId="{2F516F04-94CC-21B0-8DF8-6DE2F6EB0E99}"/>
          </ac:spMkLst>
        </pc:spChg>
        <pc:spChg chg="del">
          <ac:chgData name="Erberson Pinheiro" userId="c7a5b9113d4dffce" providerId="LiveId" clId="{CEDA8A87-7B2C-4A92-85BC-86ADE11646EE}" dt="2024-11-18T23:43:13.913" v="813" actId="478"/>
          <ac:spMkLst>
            <pc:docMk/>
            <pc:sldMk cId="2135750045" sldId="2988"/>
            <ac:spMk id="6" creationId="{EDFB236A-723C-C1D2-163C-B6404034248E}"/>
          </ac:spMkLst>
        </pc:spChg>
      </pc:sldChg>
    </pc:docChg>
  </pc:docChgLst>
  <pc:docChgLst>
    <pc:chgData name="Erberson Pinheiro" userId="c7a5b9113d4dffce" providerId="LiveId" clId="{1159AC88-B216-49D5-9480-644AE663D724}"/>
    <pc:docChg chg="modSld">
      <pc:chgData name="Erberson Pinheiro" userId="c7a5b9113d4dffce" providerId="LiveId" clId="{1159AC88-B216-49D5-9480-644AE663D724}" dt="2024-11-19T13:09:14.495" v="1" actId="20577"/>
      <pc:docMkLst>
        <pc:docMk/>
      </pc:docMkLst>
      <pc:sldChg chg="modSp mod">
        <pc:chgData name="Erberson Pinheiro" userId="c7a5b9113d4dffce" providerId="LiveId" clId="{1159AC88-B216-49D5-9480-644AE663D724}" dt="2024-11-19T13:09:14.495" v="1" actId="20577"/>
        <pc:sldMkLst>
          <pc:docMk/>
          <pc:sldMk cId="1362688913" sldId="256"/>
        </pc:sldMkLst>
        <pc:spChg chg="mod">
          <ac:chgData name="Erberson Pinheiro" userId="c7a5b9113d4dffce" providerId="LiveId" clId="{1159AC88-B216-49D5-9480-644AE663D724}" dt="2024-11-19T13:09:14.495" v="1" actId="20577"/>
          <ac:spMkLst>
            <pc:docMk/>
            <pc:sldMk cId="1362688913" sldId="256"/>
            <ac:spMk id="49" creationId="{DC627128-32A1-48F9-8244-AFB4D980AEF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789DD-B456-4103-856E-94F62313C9D6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FA8F0-7499-4485-8B0E-A8220A1E3E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99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5972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264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71BCBC8-6BBA-F9E4-BE32-930F511D4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AB737353-AB0E-7725-32D5-DD146DF26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1647C5B0-1AB8-5F54-F645-EC44DC011D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4B20DD9A-D872-1369-3D33-5B3C4A2439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819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15DF4D3-BC42-1BB1-34BD-0688B3AF6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F4B1BC7-DCDE-681D-3AFA-6202D03738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C78DCD3-F3ED-BEBA-CE17-97DB082710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831285A5-5FDD-70B1-1003-97CE26092C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6435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73375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E327FBE-5ED0-166A-530E-AB35340D2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E6CAB34A-D9DA-16C7-E8A0-C9492B1420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0038B1B-1801-1D4A-F2A4-1EFFAFD81D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86411CF-EED8-14FE-0870-9A78341D44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3999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622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0904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0717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31005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50145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3F09CC9-8254-B1DE-E9BE-B87A28789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CE23DEE-EBA4-6E4E-1F42-B3795E633E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57DC0A1E-414E-8D26-6407-6FE4DD449F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F2CEDE7C-4425-E1D8-89DC-3003580DBF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16208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263349D-0EE6-1C6C-7077-885722804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705AE1E0-B8FE-E87C-BC45-1D5232752D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DE9F1D92-2B5C-D05E-16A1-9A3E1008F3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7F7FECA7-CD8D-6405-A38F-C9B555C73E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7634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C79F5F6-727A-4F77-4515-A3B351965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B17A08F-44F3-3A00-0A09-2968D3C185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36820BAF-2659-9D7C-212F-1A2119CDEE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CD0D4FE-1471-0EC0-39DC-28382AB490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9626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908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A527B8-E0EC-6D6A-EDE4-8D9D328EC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7EACE867-FB58-7950-86D1-840556B7C6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3AFCF661-CCA1-8130-C7B8-7429FD0739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1BFDBB3-79DE-7CB2-13B5-A2C6923EDE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04783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3319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1995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917A720-E207-4AA6-22F7-61329B581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38A71F4B-5F69-5A86-E69B-688D9A5AE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DE2F23F2-30B1-FA43-ECA4-5524E4614E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110FD1C7-38A5-4485-0816-26544FFCED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72886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55225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093807B-9EF0-E95D-B7CD-D7E653E14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85EC31D3-EE96-F9A0-4681-43FEA06605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6110BA7-610D-6D8C-B344-6AADF6550F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DDE298E5-5BFE-C61B-DAA4-6DDE8616D0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49462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0E5908D-A02B-904B-92AF-5348CBFDC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50A5E4CE-0E08-7F8E-8652-E23F92310A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A6E82E3D-305A-1822-1F10-32848C1E53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1B279EF-3829-A9E3-454E-101AC966D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8451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92D8497-86E6-3180-5136-5CF758ACF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1EF611FC-43E0-E5FA-D36B-FD71873AE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EB6CA8F3-BDAE-8262-0F17-9999451E7A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C52321A0-B975-1385-8175-E5FACDBBF9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964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1EA2CFA-A08D-4EAE-515E-E88836FAD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CB274077-018B-7C81-DACC-9DC697A5B3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D377CE6E-FE4F-F04D-0716-B21CE56679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D5A2CECF-535A-DBC3-0925-A880EA2D0C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00111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6763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6C5D2B8-0839-C3BA-DCEA-F110D6462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BCF92AFC-930A-E845-99D9-AED6F13FB9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B7EEE7BC-9895-1C40-C056-B155DB303B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F8516201-39C4-936E-759C-D4B43E9737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29204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9047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2283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60372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3118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60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069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D7693DF-F4A9-4F0B-AAE8-9E0E43844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E0EAB38-44F5-42E5-87A8-AACEA2566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EEBFC15F-DC7A-4EB0-BEBB-1CC5B7B1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C06DA521-F074-4898-BF7E-2CAD3A44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4238AAE-AC7C-4D49-A82E-267E2251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75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BDC090-8FD0-4A1C-8DE9-804389A9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6093E21E-854B-43DE-93CF-BAE354EB6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1A896D1-7525-4CFA-A6E7-50F54B58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2C3688C-FE15-4776-93B6-C47D7E04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7258081-001C-46AB-B235-24B9B68DB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041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7F2B671-170F-4991-9B5D-B25A2C212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6342B92-6224-4299-99C5-F6F238BFF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B386812-6064-4075-BA26-E6B5F019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4940B02-7C13-4D7C-9DBC-B84812DF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6959E3D-8EAC-4E85-A452-C92A674E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81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5E5FA6-1A81-4E5D-B022-5DF575AF9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1273EF3-2F1A-4E1D-B2AD-76BA63C96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9604B66-321E-477B-8FA8-543DB42E1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F253A07D-B979-4686-90B7-FFFA2410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05110214-47E3-48CC-B489-E89EFBCC4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51B8360E-5778-49AD-9DCA-5C0CA11F7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3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BCDB93-CB3F-4DAF-B711-F17924C47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93269E05-AC51-4442-A14F-75299B2E2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06C4388-9DC3-4C28-97A5-123DFCDBE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65FD78F-8BA2-4733-862C-1170792E4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0D1718E3-43DC-402F-9711-0F1802C99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BEBBF3EE-4D00-4255-A25D-731354E47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1BF8C3D4-27B9-49A9-A47C-B24D3439C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291A8264-3F7E-478B-B675-1DED67FB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0331760-F9E1-4B4B-BFF2-675C38B04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65858EED-14C0-4F8F-8479-39E9141B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9CB77C2B-DD04-491C-B47E-540FFFEF6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727E9D95-EFC1-446F-AACB-FE8BEFA7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21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C1BDF033-3FE5-40C7-858E-EE51CE08F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D18AE2F7-CE72-4C4F-846E-D0A37CA5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62C2501-25D4-4C30-B841-62FC41F9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D94796-8726-4AAE-AC5D-CE74D56C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4CF62B1-B405-4453-81B3-BBF330A12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DCCE8557-F1EF-4916-8777-E641CF965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9D1F7E9A-08E9-4FEE-8E85-AEED64096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FFFCCC7A-AD0F-43C9-B27C-78C7AD99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2273CF1A-48E1-4E34-99EC-87CB3177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89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CB7C83-54D7-4A22-9E0C-BF0E58D4E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124ADACA-02F7-4530-B7E3-8DCF1B56F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CD1D262-F9E5-4229-9B2B-80CD7F6A8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22AE3219-D351-4A13-8888-A25AFA7F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BDDF6A5-A2E3-42EA-AC20-8628984DE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CD0E8ED9-0335-4E8E-B1F3-9FB730CC5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1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2D172F-92AE-40A1-9E61-E06F0EB54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CC9D0A08-166D-4402-A266-32845CE6E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98A9E39-166E-4749-BA94-72E636A6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BFD5E80-1F9D-421B-B410-00F80A1E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FDF84E03-26E0-416C-8554-98855E69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183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D45F066-5B8A-48FC-9B33-AE0EE929F0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9DCECA87-69D0-4051-8163-CBA414B01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2BDC7E5-655D-4405-AE2D-9A058DE7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367C9E1-79EE-4966-AE6F-17B93D9D5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BDA06A84-6E45-487F-8876-E535A1762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292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0A8935E9-951F-47C4-9BDF-95A3A88D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E593D208-98C1-477F-BDD7-9590CAABD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B4E2E00F-9981-497B-A0C6-B0EC7B08A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A7C9-E623-47E9-BF8C-18B1142F2EF1}" type="datetimeFigureOut">
              <a:rPr lang="pt-BR" smtClean="0"/>
              <a:t>19/11/2024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60BEC5A9-48D3-46DC-ADC1-F9058E792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5E123F4-5E0B-4BC7-B58C-07337D3A9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79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50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xmlns="" id="{DC627128-32A1-48F9-8244-AFB4D980AEF6}"/>
              </a:ext>
            </a:extLst>
          </p:cNvPr>
          <p:cNvSpPr/>
          <p:nvPr/>
        </p:nvSpPr>
        <p:spPr>
          <a:xfrm>
            <a:off x="4774801" y="849368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solidFill>
                  <a:schemeClr val="bg1">
                    <a:lumMod val="95000"/>
                  </a:schemeClr>
                </a:solidFill>
                <a:latin typeface="Bernard MT Condensed" panose="02050806060905020404" pitchFamily="18" charset="0"/>
              </a:rPr>
              <a:t>LIÇÃO 8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638142E-0418-4E97-AF29-BE3DAC0A4C21}"/>
              </a:ext>
            </a:extLst>
          </p:cNvPr>
          <p:cNvSpPr txBox="1"/>
          <p:nvPr/>
        </p:nvSpPr>
        <p:spPr>
          <a:xfrm>
            <a:off x="4307571" y="4833026"/>
            <a:ext cx="357685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accent5">
                    <a:lumMod val="75000"/>
                  </a:schemeClr>
                </a:solidFill>
                <a:latin typeface="Poppins" panose="00000800000000000000" pitchFamily="50" charset="0"/>
                <a:cs typeface="Poppins" panose="00000800000000000000" pitchFamily="50" charset="0"/>
              </a:rPr>
              <a:t>Professor</a:t>
            </a:r>
            <a:endParaRPr lang="pt-BR" sz="2400" b="1" dirty="0">
              <a:solidFill>
                <a:schemeClr val="accent5">
                  <a:lumMod val="75000"/>
                </a:schemeClr>
              </a:solidFill>
              <a:latin typeface="Poppins" panose="00000800000000000000" pitchFamily="50" charset="0"/>
              <a:cs typeface="Poppins" panose="000008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4B9D19D2-DB32-1882-7BE4-81665F58B9D5}"/>
              </a:ext>
            </a:extLst>
          </p:cNvPr>
          <p:cNvSpPr txBox="1"/>
          <p:nvPr/>
        </p:nvSpPr>
        <p:spPr>
          <a:xfrm>
            <a:off x="1473170" y="2542813"/>
            <a:ext cx="9245659" cy="1225868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6600" dirty="0">
                <a:solidFill>
                  <a:schemeClr val="accent2">
                    <a:lumMod val="75000"/>
                  </a:schemeClr>
                </a:solidFill>
                <a:latin typeface="Bernard MT Condensed"/>
              </a:rPr>
              <a:t>A Promessa de Paz</a:t>
            </a:r>
          </a:p>
        </p:txBody>
      </p:sp>
    </p:spTree>
    <p:extLst>
      <p:ext uri="{BB962C8B-B14F-4D97-AF65-F5344CB8AC3E}">
        <p14:creationId xmlns:p14="http://schemas.microsoft.com/office/powerpoint/2010/main" val="1362688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94E48A11-EE10-4EEC-AE7B-4AF251D65686}"/>
              </a:ext>
            </a:extLst>
          </p:cNvPr>
          <p:cNvSpPr/>
          <p:nvPr/>
        </p:nvSpPr>
        <p:spPr>
          <a:xfrm>
            <a:off x="762681" y="2691593"/>
            <a:ext cx="10918229" cy="27763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pt-BR" sz="3400" dirty="0">
                <a:solidFill>
                  <a:schemeClr val="bg1"/>
                </a:solidFill>
                <a:latin typeface="Georgia" panose="02040502050405020303" pitchFamily="18" charset="0"/>
              </a:rPr>
              <a:t>“Deixo-vos a paz, a minha paz vos dou; não </a:t>
            </a:r>
            <a:r>
              <a:rPr lang="pt-BR" sz="3400" dirty="0" err="1">
                <a:solidFill>
                  <a:schemeClr val="bg1"/>
                </a:solidFill>
                <a:latin typeface="Georgia" panose="02040502050405020303" pitchFamily="18" charset="0"/>
              </a:rPr>
              <a:t>vo-la</a:t>
            </a:r>
            <a:r>
              <a:rPr lang="pt-BR" sz="3400" dirty="0">
                <a:solidFill>
                  <a:schemeClr val="bg1"/>
                </a:solidFill>
                <a:latin typeface="Georgia" panose="02040502050405020303" pitchFamily="18" charset="0"/>
              </a:rPr>
              <a:t> dou como o mundo a dá. Não se turbe o vosso coração, nem se atemorize.” (</a:t>
            </a:r>
            <a:r>
              <a:rPr lang="pt-BR" sz="3400" dirty="0" err="1">
                <a:solidFill>
                  <a:schemeClr val="bg1"/>
                </a:solidFill>
                <a:latin typeface="Georgia" panose="02040502050405020303" pitchFamily="18" charset="0"/>
              </a:rPr>
              <a:t>Jo</a:t>
            </a:r>
            <a:r>
              <a:rPr lang="pt-BR" sz="3400" dirty="0">
                <a:solidFill>
                  <a:schemeClr val="bg1"/>
                </a:solidFill>
                <a:latin typeface="Georgia" panose="02040502050405020303" pitchFamily="18" charset="0"/>
              </a:rPr>
              <a:t> 14.27)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xmlns="" id="{128F20FD-604A-4BDB-92C2-119D49758D33}"/>
              </a:ext>
            </a:extLst>
          </p:cNvPr>
          <p:cNvSpPr/>
          <p:nvPr/>
        </p:nvSpPr>
        <p:spPr>
          <a:xfrm>
            <a:off x="511090" y="1970327"/>
            <a:ext cx="3967233" cy="87381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TEXTO</a:t>
            </a:r>
            <a:r>
              <a:rPr lang="pt-BR" sz="4800" b="0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ÁUREO</a:t>
            </a:r>
            <a:endParaRPr lang="pt-BR" sz="4800" dirty="0"/>
          </a:p>
        </p:txBody>
      </p:sp>
      <p:pic>
        <p:nvPicPr>
          <p:cNvPr id="18" name="Imagem 17" descr="Forma, Ícone&#10;&#10;Descrição gerada automaticamente">
            <a:extLst>
              <a:ext uri="{FF2B5EF4-FFF2-40B4-BE49-F238E27FC236}">
                <a16:creationId xmlns:a16="http://schemas.microsoft.com/office/drawing/2014/main" xmlns="" id="{19C5E608-C2BE-4FCC-AC21-550E530E94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862" y="1166971"/>
            <a:ext cx="1110473" cy="111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44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4ABF5359-7030-45F5-86DC-A7369C1E7456}"/>
              </a:ext>
            </a:extLst>
          </p:cNvPr>
          <p:cNvSpPr/>
          <p:nvPr/>
        </p:nvSpPr>
        <p:spPr>
          <a:xfrm>
            <a:off x="819148" y="2639413"/>
            <a:ext cx="9731621" cy="197479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600" dirty="0">
                <a:solidFill>
                  <a:schemeClr val="bg1"/>
                </a:solidFill>
                <a:latin typeface="Georgia" panose="02040502050405020303" pitchFamily="18" charset="0"/>
                <a:cs typeface="Poppins" panose="00000500000000000000" pitchFamily="2" charset="0"/>
              </a:rPr>
              <a:t>A Paz do Senhor Jesus traz quietude e calma para a nossa alma, principalmente, nos momentos difíceis da vida.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F9DA14B7-A175-4A8A-A290-71B7846A2610}"/>
              </a:ext>
            </a:extLst>
          </p:cNvPr>
          <p:cNvSpPr/>
          <p:nvPr/>
        </p:nvSpPr>
        <p:spPr>
          <a:xfrm>
            <a:off x="582542" y="1912776"/>
            <a:ext cx="4892135" cy="85422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0" i="0" dirty="0">
                <a:solidFill>
                  <a:schemeClr val="bg1"/>
                </a:solidFill>
                <a:effectLst/>
              </a:rPr>
              <a:t> </a:t>
            </a:r>
            <a:r>
              <a:rPr lang="pt-BR" sz="4400" b="1" i="0" dirty="0">
                <a:solidFill>
                  <a:schemeClr val="bg1"/>
                </a:solidFill>
                <a:effectLst/>
              </a:rPr>
              <a:t>VERDADE PRÁTICA</a:t>
            </a:r>
            <a:endParaRPr lang="pt-BR" sz="4400" b="1" dirty="0">
              <a:solidFill>
                <a:schemeClr val="bg1"/>
              </a:solidFill>
            </a:endParaRPr>
          </a:p>
        </p:txBody>
      </p:sp>
      <p:pic>
        <p:nvPicPr>
          <p:cNvPr id="4" name="Imagem 3" descr="Uma imagem contendo segurando, comida, jogador, homem&#10;&#10;Descrição gerada automaticamente">
            <a:extLst>
              <a:ext uri="{FF2B5EF4-FFF2-40B4-BE49-F238E27FC236}">
                <a16:creationId xmlns:a16="http://schemas.microsoft.com/office/drawing/2014/main" xmlns="" id="{CA3198A2-49CE-4499-8945-87CCF1256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773" y="1759054"/>
            <a:ext cx="5098946" cy="509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5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08" y="1487055"/>
            <a:ext cx="10917384" cy="5209309"/>
          </a:xfrm>
          <a:prstGeom prst="roundRect">
            <a:avLst/>
          </a:prstGeom>
          <a:solidFill>
            <a:srgbClr val="C55A11"/>
          </a:solidFill>
          <a:ln w="57150"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I) Ressaltar que a paz faz parte do plano de Deus para a humanidade; </a:t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II) Apontar que a paz do mundo é ilusória e consiste em promessas superficiais; </a:t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III) Elencar as características da paz prometida pelo Senhor Jesus.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964018F-447A-428C-B2DF-B220F6CCBED5}"/>
              </a:ext>
            </a:extLst>
          </p:cNvPr>
          <p:cNvSpPr txBox="1"/>
          <p:nvPr/>
        </p:nvSpPr>
        <p:spPr>
          <a:xfrm>
            <a:off x="3976663" y="864522"/>
            <a:ext cx="4238673" cy="715089"/>
          </a:xfrm>
          <a:prstGeom prst="roundRect">
            <a:avLst/>
          </a:prstGeom>
          <a:solidFill>
            <a:srgbClr val="4472C4"/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OBJETIVOS DA LIÇÃO</a:t>
            </a:r>
          </a:p>
        </p:txBody>
      </p:sp>
    </p:spTree>
    <p:extLst>
      <p:ext uri="{BB962C8B-B14F-4D97-AF65-F5344CB8AC3E}">
        <p14:creationId xmlns:p14="http://schemas.microsoft.com/office/powerpoint/2010/main" val="1224602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466B7703-8BAC-40E2-B3C4-CC0BFD9AE9B1}"/>
              </a:ext>
            </a:extLst>
          </p:cNvPr>
          <p:cNvSpPr/>
          <p:nvPr/>
        </p:nvSpPr>
        <p:spPr>
          <a:xfrm>
            <a:off x="461817" y="2592437"/>
            <a:ext cx="11268366" cy="1961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4400" b="1" i="0" dirty="0">
                <a:solidFill>
                  <a:schemeClr val="bg1"/>
                </a:solidFill>
                <a:effectLst/>
                <a:latin typeface="+mn-lt"/>
              </a:rPr>
              <a:t>LEITURA BÍBLICA EM CLASSE</a:t>
            </a:r>
            <a:endParaRPr lang="pt-BR" sz="4400" b="1" dirty="0">
              <a:solidFill>
                <a:schemeClr val="bg1"/>
              </a:solidFill>
            </a:endParaRPr>
          </a:p>
          <a:p>
            <a:pPr algn="ctr"/>
            <a:r>
              <a:rPr lang="pt-BR" sz="4400" b="1" dirty="0">
                <a:solidFill>
                  <a:schemeClr val="bg1"/>
                </a:solidFill>
              </a:rPr>
              <a:t>Números 6.24-26;</a:t>
            </a:r>
          </a:p>
          <a:p>
            <a:pPr algn="ctr"/>
            <a:r>
              <a:rPr lang="pt-BR" sz="4400" b="1" dirty="0">
                <a:solidFill>
                  <a:schemeClr val="bg1"/>
                </a:solidFill>
              </a:rPr>
              <a:t>Filipenses 4.6,7; 1 Pedro 3.10,11</a:t>
            </a:r>
            <a:endParaRPr lang="pt-BR" sz="4400" dirty="0"/>
          </a:p>
        </p:txBody>
      </p:sp>
      <p:pic>
        <p:nvPicPr>
          <p:cNvPr id="7" name="Imagem 6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4D5C4E30-AF2D-4752-9DA1-713EBFE19A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5247602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30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5FFB85D-2753-45AE-8626-90D0DBA2A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49" y="1355434"/>
            <a:ext cx="11722502" cy="429722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600" b="1" dirty="0">
                <a:latin typeface="Georgia" panose="02040502050405020303" pitchFamily="18" charset="0"/>
              </a:rPr>
              <a:t>Números 6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600" dirty="0">
                <a:latin typeface="Georgia" panose="02040502050405020303" pitchFamily="18" charset="0"/>
              </a:rPr>
              <a:t>24 - O Senhor te abençoe e te guarde;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600" dirty="0">
                <a:latin typeface="Georgia" panose="02040502050405020303" pitchFamily="18" charset="0"/>
              </a:rPr>
              <a:t>25 - O Senhor faça resplandecer o seu rosto sobre ti e tenha misericórdia de ti;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600" dirty="0">
                <a:latin typeface="Georgia" panose="02040502050405020303" pitchFamily="18" charset="0"/>
              </a:rPr>
              <a:t>26 - O Senhor sobre ti levante o seu rosto e te dê a paz. </a:t>
            </a:r>
          </a:p>
        </p:txBody>
      </p:sp>
    </p:spTree>
    <p:extLst>
      <p:ext uri="{BB962C8B-B14F-4D97-AF65-F5344CB8AC3E}">
        <p14:creationId xmlns:p14="http://schemas.microsoft.com/office/powerpoint/2010/main" val="1256852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D019551-3541-2771-09C5-097BB1C42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926DF8C-39BC-CC3F-1166-9815225EE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49" y="498759"/>
            <a:ext cx="11722502" cy="519084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600" b="1" dirty="0">
                <a:latin typeface="Georgia" panose="02040502050405020303" pitchFamily="18" charset="0"/>
              </a:rPr>
              <a:t>Filipenses 4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600" dirty="0">
                <a:latin typeface="Georgia" panose="02040502050405020303" pitchFamily="18" charset="0"/>
              </a:rPr>
              <a:t>6 - Não estejais inquietos por coisa alguma; antes, as vossas petições sejam em tudo conhecidas diante de Deus, pela oração e súplicas, com ação de graças.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600" dirty="0">
                <a:latin typeface="Georgia" panose="02040502050405020303" pitchFamily="18" charset="0"/>
              </a:rPr>
              <a:t>7 - E a paz de Deus, que excede todo o entendimento, guardará os vossos corações e os vossos sentimentos em Cristo Jesus. </a:t>
            </a:r>
          </a:p>
        </p:txBody>
      </p:sp>
    </p:spTree>
    <p:extLst>
      <p:ext uri="{BB962C8B-B14F-4D97-AF65-F5344CB8AC3E}">
        <p14:creationId xmlns:p14="http://schemas.microsoft.com/office/powerpoint/2010/main" val="2558892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1E45DC-530E-E767-28DD-C210B37F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B8760E4-E75D-BD41-E5E8-588522757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49" y="1477813"/>
            <a:ext cx="11722502" cy="486756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600" b="1" dirty="0">
                <a:latin typeface="Georgia" panose="02040502050405020303" pitchFamily="18" charset="0"/>
              </a:rPr>
              <a:t>1 Pedro 3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600" dirty="0">
                <a:latin typeface="Georgia" panose="02040502050405020303" pitchFamily="18" charset="0"/>
              </a:rPr>
              <a:t>10 - Porque quem quer amar a vida e ver os dias bons, refreie a sua língua do mal, e os seus lábios não falem engano;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600" dirty="0">
                <a:latin typeface="Georgia" panose="02040502050405020303" pitchFamily="18" charset="0"/>
              </a:rPr>
              <a:t>11 - aparte-se do mal e faça o bem; busque a paz e siga-a.</a:t>
            </a:r>
          </a:p>
        </p:txBody>
      </p:sp>
    </p:spTree>
    <p:extLst>
      <p:ext uri="{BB962C8B-B14F-4D97-AF65-F5344CB8AC3E}">
        <p14:creationId xmlns:p14="http://schemas.microsoft.com/office/powerpoint/2010/main" val="4205573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52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9B88601-D8A7-B385-2004-3DD5E81D3FFC}"/>
              </a:ext>
            </a:extLst>
          </p:cNvPr>
          <p:cNvSpPr txBox="1"/>
          <p:nvPr/>
        </p:nvSpPr>
        <p:spPr>
          <a:xfrm>
            <a:off x="138544" y="79905"/>
            <a:ext cx="5818911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Senhor Jesus é identificado na profecia de Isaías como o “Príncipe da Paz”. De seu principado deriva a paz de que todo ser humano precisa.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0356D94D-BA1E-9F1F-F1C6-DEF913926AAB}"/>
              </a:ext>
            </a:extLst>
          </p:cNvPr>
          <p:cNvSpPr txBox="1"/>
          <p:nvPr/>
        </p:nvSpPr>
        <p:spPr>
          <a:xfrm>
            <a:off x="6234545" y="79905"/>
            <a:ext cx="5818912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Por isso, nesta lição, estudaremos a respeito da promessa de paz que está presente na Palavra de Deus.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Príncipe Da Paz Projects :: Photos, videos, logos, illustrations and  branding :: Behance">
            <a:extLst>
              <a:ext uri="{FF2B5EF4-FFF2-40B4-BE49-F238E27FC236}">
                <a16:creationId xmlns:a16="http://schemas.microsoft.com/office/drawing/2014/main" xmlns="" id="{5915DB9F-0792-05EB-001A-F0DC6C210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3" y="2634449"/>
            <a:ext cx="5818911" cy="416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Luz do sol&#10;&#10;Descrição gerada automaticamente com confiança média">
            <a:extLst>
              <a:ext uri="{FF2B5EF4-FFF2-40B4-BE49-F238E27FC236}">
                <a16:creationId xmlns:a16="http://schemas.microsoft.com/office/drawing/2014/main" xmlns="" id="{75FC0383-7A86-D9B3-08CB-2FC82BCB46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44" y="2142008"/>
            <a:ext cx="5824106" cy="466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2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9B88601-D8A7-B385-2004-3DD5E81D3FFC}"/>
              </a:ext>
            </a:extLst>
          </p:cNvPr>
          <p:cNvSpPr txBox="1"/>
          <p:nvPr/>
        </p:nvSpPr>
        <p:spPr>
          <a:xfrm>
            <a:off x="0" y="52197"/>
            <a:ext cx="12192000" cy="15696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Veremos como a paz é representada no plano de Deus, bem como é apresentada na perspectiva do mundo e, principalmente, a paz que Jesus prometeu para cada um de seus seguidores.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m 1" descr="Uma imagem contendo pessoa, homem, terno, em pé&#10;&#10;Descrição gerada automaticamente">
            <a:extLst>
              <a:ext uri="{FF2B5EF4-FFF2-40B4-BE49-F238E27FC236}">
                <a16:creationId xmlns:a16="http://schemas.microsoft.com/office/drawing/2014/main" xmlns="" id="{4AFDF2E8-1272-2666-A68C-B411DA7D1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90" y="1621857"/>
            <a:ext cx="2455891" cy="5369152"/>
          </a:xfrm>
          <a:prstGeom prst="rect">
            <a:avLst/>
          </a:prstGeom>
        </p:spPr>
      </p:pic>
      <p:pic>
        <p:nvPicPr>
          <p:cNvPr id="5" name="Imagem 4" descr="Grupo de pessoas fantasiadas&#10;&#10;Descrição gerada automaticamente com confiança média">
            <a:extLst>
              <a:ext uri="{FF2B5EF4-FFF2-40B4-BE49-F238E27FC236}">
                <a16:creationId xmlns:a16="http://schemas.microsoft.com/office/drawing/2014/main" xmlns="" id="{B154A93A-7C7C-61F5-AE71-A1FA402AA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93"/>
          <a:stretch/>
        </p:blipFill>
        <p:spPr>
          <a:xfrm>
            <a:off x="3731491" y="1621857"/>
            <a:ext cx="8460509" cy="522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4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47294"/>
            <a:ext cx="11111345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– A PAZ NO PLANO DE DEUS 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52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80" y="2766218"/>
            <a:ext cx="1186444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kern="120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I.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1</a:t>
            </a:r>
            <a:r>
              <a:rPr lang="pt-BR" sz="6000" b="1" i="0" kern="120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- O significado de paz. 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9184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xmlns="" id="{6BA58109-293C-8210-68C5-B0A234AC764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221" y="1728501"/>
            <a:ext cx="1947760" cy="505103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52400" y="78463"/>
            <a:ext cx="11887200" cy="1191816"/>
          </a:xfrm>
          <a:prstGeom prst="wedgeRoundRectCallout">
            <a:avLst>
              <a:gd name="adj1" fmla="val -39213"/>
              <a:gd name="adj2" fmla="val 89707"/>
              <a:gd name="adj3" fmla="val 16667"/>
            </a:avLst>
          </a:prstGeom>
          <a:solidFill>
            <a:srgbClr val="00206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 dicionário, encontramos os seguintes sinônimos para a palavra “paz”: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4344505" y="1850057"/>
            <a:ext cx="3090762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“tranquilidade”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11164FAB-578E-ED27-9E4A-0B3CAED08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1298D71B-222E-1C54-A682-4ABD8C099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0C4B164-DC47-D7E6-5A68-90EC7D5D5334}"/>
              </a:ext>
            </a:extLst>
          </p:cNvPr>
          <p:cNvSpPr txBox="1"/>
          <p:nvPr/>
        </p:nvSpPr>
        <p:spPr>
          <a:xfrm>
            <a:off x="8395847" y="1850057"/>
            <a:ext cx="3657600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“repouso”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F24B6AD2-9B6D-9703-72C3-6A8A8CF88268}"/>
              </a:ext>
            </a:extLst>
          </p:cNvPr>
          <p:cNvSpPr txBox="1"/>
          <p:nvPr/>
        </p:nvSpPr>
        <p:spPr>
          <a:xfrm>
            <a:off x="6031338" y="4376203"/>
            <a:ext cx="3420872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“sossego”. </a:t>
            </a:r>
          </a:p>
        </p:txBody>
      </p:sp>
      <p:pic>
        <p:nvPicPr>
          <p:cNvPr id="2050" name="Picture 2" descr="Unimed Campinas - Paz e tranquilidade: como cultivar?">
            <a:extLst>
              <a:ext uri="{FF2B5EF4-FFF2-40B4-BE49-F238E27FC236}">
                <a16:creationId xmlns:a16="http://schemas.microsoft.com/office/drawing/2014/main" xmlns="" id="{69081029-EA83-840B-7173-995C094B8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847" y="2497043"/>
            <a:ext cx="3657600" cy="162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ranquilidade – Aprenda como usá-la a seu favor!? - José Roberto Marques -  Presidente do IBC Coaching">
            <a:extLst>
              <a:ext uri="{FF2B5EF4-FFF2-40B4-BE49-F238E27FC236}">
                <a16:creationId xmlns:a16="http://schemas.microsoft.com/office/drawing/2014/main" xmlns="" id="{3AD1E3D1-9509-E209-7C3F-F5FCDBDE0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646" y="2509505"/>
            <a:ext cx="3090762" cy="161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ei de Perturbação do Sossego: como funciona? ·">
            <a:extLst>
              <a:ext uri="{FF2B5EF4-FFF2-40B4-BE49-F238E27FC236}">
                <a16:creationId xmlns:a16="http://schemas.microsoft.com/office/drawing/2014/main" xmlns="" id="{3FAD2AD3-9CB5-5CB5-FF31-CB6E9DBFF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338" y="5023189"/>
            <a:ext cx="3420872" cy="178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85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12EDB5C-13AA-95A5-4CE5-CCA9EE068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FDE54CAE-6D2C-64F5-0043-760BC22C2292}"/>
              </a:ext>
            </a:extLst>
          </p:cNvPr>
          <p:cNvSpPr txBox="1"/>
          <p:nvPr/>
        </p:nvSpPr>
        <p:spPr>
          <a:xfrm>
            <a:off x="101601" y="57138"/>
            <a:ext cx="5911273" cy="35394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 Antigo Testamento, encontramos a palavra “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shalom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” para “paz”, que tem o sentido de segurança, bem-estar, saúde, prosperidade, paz 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Nm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6.26) representando tudo o que há de melhor para a vida.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52B9A608-12EC-E5CB-B0A0-59CE2E30AD13}"/>
              </a:ext>
            </a:extLst>
          </p:cNvPr>
          <p:cNvSpPr txBox="1"/>
          <p:nvPr/>
        </p:nvSpPr>
        <p:spPr>
          <a:xfrm>
            <a:off x="101601" y="3635283"/>
            <a:ext cx="5911273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 Senhor sobre ti levante o seu rosto e te dê a paz.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Nm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6.26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3074" name="Picture 2" descr="GOU/Brasil - O SIGNIFICADO SECRETO DE “SHALOM” Quando Jacó disse Shalom As  três letras em hebraico da raiz, Shin-Lamed-Mem (ש.ל.מ), expressam o  significado básico da palavra SHALOM. Usamos &quot;shalom&quot; em hebraico para">
            <a:extLst>
              <a:ext uri="{FF2B5EF4-FFF2-40B4-BE49-F238E27FC236}">
                <a16:creationId xmlns:a16="http://schemas.microsoft.com/office/drawing/2014/main" xmlns="" id="{133A5329-9AD0-12D6-3B62-A6977BB0E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4751216"/>
            <a:ext cx="5911273" cy="208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 descr="Grupo de pessoas na frente de um prédio&#10;&#10;Descrição gerada automaticamente">
            <a:extLst>
              <a:ext uri="{FF2B5EF4-FFF2-40B4-BE49-F238E27FC236}">
                <a16:creationId xmlns:a16="http://schemas.microsoft.com/office/drawing/2014/main" xmlns="" id="{4ECB9A9A-BFEB-3932-31E0-8AD152981E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125" y="57138"/>
            <a:ext cx="5911274" cy="677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13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01604" y="151598"/>
            <a:ext cx="6059051" cy="32316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 Novo Testamento, em grego, a palavra “paz” é “</a:t>
            </a:r>
            <a:r>
              <a:rPr kumimoji="0" lang="pt-BR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eirene</a:t>
            </a:r>
            <a:r>
              <a:rPr kumimoji="0" lang="pt-B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”, com significado semelhante, contudo, enfatizando a ideia de quietude e repouso (</a:t>
            </a:r>
            <a:r>
              <a:rPr kumimoji="0" lang="pt-BR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Fp</a:t>
            </a:r>
            <a:r>
              <a:rPr kumimoji="0" lang="pt-B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4.6).</a:t>
            </a:r>
            <a:endParaRPr kumimoji="0" lang="pt-BR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227196D9-9531-2C71-8715-8830A0E1E69E}"/>
              </a:ext>
            </a:extLst>
          </p:cNvPr>
          <p:cNvSpPr txBox="1"/>
          <p:nvPr/>
        </p:nvSpPr>
        <p:spPr>
          <a:xfrm>
            <a:off x="101604" y="3464660"/>
            <a:ext cx="6059051" cy="3231654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/>
            <a:r>
              <a:rPr lang="pt-BR" sz="34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Não estejais inquietos por coisa alguma; antes, as vossas petições sejam em tudo conhecidas diante de Deus, pela oração e súplicas, com ação de graças. </a:t>
            </a:r>
            <a:r>
              <a:rPr lang="pt-BR" sz="34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Fp</a:t>
            </a:r>
            <a:r>
              <a:rPr lang="pt-BR" sz="34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4.6</a:t>
            </a:r>
          </a:p>
        </p:txBody>
      </p:sp>
      <p:pic>
        <p:nvPicPr>
          <p:cNvPr id="4098" name="Picture 2" descr="Uma mulher orando a Deus dentro de casa à noite | imagem Premium gerada com  IA">
            <a:extLst>
              <a:ext uri="{FF2B5EF4-FFF2-40B4-BE49-F238E27FC236}">
                <a16:creationId xmlns:a16="http://schemas.microsoft.com/office/drawing/2014/main" xmlns="" id="{9455E0FD-DB69-6D12-D1E7-03AE51FEA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782" y="161686"/>
            <a:ext cx="5846614" cy="653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71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82" y="2766218"/>
            <a:ext cx="8848436" cy="1325563"/>
          </a:xfrm>
        </p:spPr>
        <p:txBody>
          <a:bodyPr>
            <a:noAutofit/>
          </a:bodyPr>
          <a:lstStyle/>
          <a:p>
            <a:pPr algn="ctr"/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I. 2 - A Paz na bênção sacerdotal.</a:t>
            </a:r>
            <a:endParaRPr lang="pt-BR" sz="54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9001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6243783" y="94083"/>
            <a:ext cx="5855855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Entre a bênção de proteção, benevolência e de misericórdia, encontra-se a bênção de paz (v.26).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27196D9-9531-2C71-8715-8830A0E1E69E}"/>
              </a:ext>
            </a:extLst>
          </p:cNvPr>
          <p:cNvSpPr txBox="1"/>
          <p:nvPr/>
        </p:nvSpPr>
        <p:spPr>
          <a:xfrm>
            <a:off x="6243783" y="2204438"/>
            <a:ext cx="5855855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 Senhor sobre ti levante o seu rosto e te dê a paz.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Nm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6.26</a:t>
            </a:r>
            <a:endParaRPr lang="pt-BR" sz="32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92362" y="101596"/>
            <a:ext cx="5855855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Os versículos 24-26 de Números 6 expressam a bênção sacerdotal sobre os filhos de Israel.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5122" name="Picture 2" descr="2 Kings 11:9 - &quot;And the captains over the hundreds did according to all things that Jehoiada the priest commanded: and they took every man his men that were to come in on the sabbath, with them that should go out on the sabbath, and came to Jehoiada the priest.&quot;">
            <a:extLst>
              <a:ext uri="{FF2B5EF4-FFF2-40B4-BE49-F238E27FC236}">
                <a16:creationId xmlns:a16="http://schemas.microsoft.com/office/drawing/2014/main" xmlns="" id="{266884EF-DF4B-29B8-A008-5360E3015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2" y="2163699"/>
            <a:ext cx="5855854" cy="462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ortal Olhar Dinâmico | PALAVRA DE HOJE - PAZ DE DEUS">
            <a:extLst>
              <a:ext uri="{FF2B5EF4-FFF2-40B4-BE49-F238E27FC236}">
                <a16:creationId xmlns:a16="http://schemas.microsoft.com/office/drawing/2014/main" xmlns="" id="{932F5AC2-B843-947F-F0C8-A4C42489A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783" y="3329907"/>
            <a:ext cx="5855855" cy="346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28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01601" y="57138"/>
            <a:ext cx="5911273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sentido de paz que a palavra hebraica </a:t>
            </a:r>
            <a:r>
              <a:rPr kumimoji="0" lang="pt-BR" sz="3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shalom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carrega é de completude, satisfação e plena felicidade.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6179123" y="57138"/>
            <a:ext cx="5911273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Trata-se de uma bênção em que a ansiedade, a tensão e a contenda não teriam vez entre os filhos de Israel.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6146" name="Picture 2" descr="Canteiros da paz - Diocese de São Carlos">
            <a:extLst>
              <a:ext uri="{FF2B5EF4-FFF2-40B4-BE49-F238E27FC236}">
                <a16:creationId xmlns:a16="http://schemas.microsoft.com/office/drawing/2014/main" xmlns="" id="{0400B9FA-778C-F89E-DC70-CEE01C32B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2119240"/>
            <a:ext cx="5911273" cy="468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essoa estressada | imagem Premium gerada com IA">
            <a:extLst>
              <a:ext uri="{FF2B5EF4-FFF2-40B4-BE49-F238E27FC236}">
                <a16:creationId xmlns:a16="http://schemas.microsoft.com/office/drawing/2014/main" xmlns="" id="{92B439B1-2C11-1EB1-FFDB-2D321E222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122" y="2119240"/>
            <a:ext cx="5911273" cy="468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ímbolo de &quot;Não Permitido&quot; 1">
            <a:extLst>
              <a:ext uri="{FF2B5EF4-FFF2-40B4-BE49-F238E27FC236}">
                <a16:creationId xmlns:a16="http://schemas.microsoft.com/office/drawing/2014/main" xmlns="" id="{40A726D4-F68D-D41F-EFD4-8FF63FCA84A1}"/>
              </a:ext>
            </a:extLst>
          </p:cNvPr>
          <p:cNvSpPr/>
          <p:nvPr/>
        </p:nvSpPr>
        <p:spPr>
          <a:xfrm>
            <a:off x="6455664" y="2119240"/>
            <a:ext cx="5349240" cy="4738760"/>
          </a:xfrm>
          <a:prstGeom prst="noSmoking">
            <a:avLst>
              <a:gd name="adj" fmla="val 6485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4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2BEDD5E-A54B-6256-6D2F-523BB3C16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3126D629-66CA-B604-E973-99A30081B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9" r="25919"/>
          <a:stretch/>
        </p:blipFill>
        <p:spPr>
          <a:xfrm>
            <a:off x="55416" y="85726"/>
            <a:ext cx="4995581" cy="5927148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630AC73-2B7C-EE4B-E06A-541722FDF0C5}"/>
              </a:ext>
            </a:extLst>
          </p:cNvPr>
          <p:cNvSpPr txBox="1"/>
          <p:nvPr/>
        </p:nvSpPr>
        <p:spPr>
          <a:xfrm>
            <a:off x="5237018" y="215780"/>
            <a:ext cx="6677891" cy="64264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paz, em Números 6, revela um estado de plena satisfação em Deus a qual o povo judeu poderá desfrutar na sua peregrinação pelo deserto e ao entrar na Terra Prometida. 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811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891" y="2766218"/>
            <a:ext cx="1001221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I. 3 - A Paz do Senhor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0715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A2F52D3-D0F3-2FE6-C356-23B8EC9FB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380C5B5F-3613-F350-7115-64E7D032B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r="7858"/>
          <a:stretch/>
        </p:blipFill>
        <p:spPr>
          <a:xfrm>
            <a:off x="55416" y="85726"/>
            <a:ext cx="4995581" cy="5927148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41081B1-E748-F9C9-09F5-569F7235AB82}"/>
              </a:ext>
            </a:extLst>
          </p:cNvPr>
          <p:cNvSpPr txBox="1"/>
          <p:nvPr/>
        </p:nvSpPr>
        <p:spPr>
          <a:xfrm>
            <a:off x="5237018" y="492866"/>
            <a:ext cx="6677891" cy="458763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Texto Áureo traz consigo a Paz do Senhor Jesus, em que nos lembra uma das principais características do Messias: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4470D884-C064-07BF-8053-BFBBFD43ED8B}"/>
              </a:ext>
            </a:extLst>
          </p:cNvPr>
          <p:cNvSpPr txBox="1"/>
          <p:nvPr/>
        </p:nvSpPr>
        <p:spPr>
          <a:xfrm>
            <a:off x="5237018" y="5326494"/>
            <a:ext cx="6677891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“o Príncipe da Paz” (</a:t>
            </a:r>
            <a:r>
              <a:rPr kumimoji="0" lang="pt-BR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Is</a:t>
            </a: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9.6). 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68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01602" y="73893"/>
            <a:ext cx="5015344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Essa paz do Senhor Jesus é assunto do apóstolo Paulo em Filipenses, quando ele exorta a igreja a não ficar inquieta pelos últimos acontecimentos,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5237018" y="73893"/>
            <a:ext cx="6853379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pois a paz de Deus nos fortalece e protege o nosso coração e sentimentos em Cristo, o nosso Senhor </a:t>
            </a:r>
            <a:r>
              <a:rPr kumimoji="0" lang="pt-BR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Fp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4.6,7).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D25F55B-E420-009E-5136-7CC7B653CA80}"/>
              </a:ext>
            </a:extLst>
          </p:cNvPr>
          <p:cNvSpPr txBox="1"/>
          <p:nvPr/>
        </p:nvSpPr>
        <p:spPr>
          <a:xfrm>
            <a:off x="5237017" y="2255866"/>
            <a:ext cx="6853379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Não estejais inquietos por coisa alguma; antes, as vossas petições sejam em tudo conhecidas diante de Deus, pela oração e súplicas, com ação de graças.</a:t>
            </a:r>
          </a:p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a paz de Deus, que excede todo o entendimento, guardará os vossos corações e os vossos sentimentos em Cristo Jesus.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Fp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4.6,7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Uma imagem contendo pessoa, no interior, homem, olhando&#10;&#10;Descrição gerada automaticamente">
            <a:extLst>
              <a:ext uri="{FF2B5EF4-FFF2-40B4-BE49-F238E27FC236}">
                <a16:creationId xmlns:a16="http://schemas.microsoft.com/office/drawing/2014/main" xmlns="" id="{FB0A3456-F042-D2DE-8333-ACB071799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2" y="3120880"/>
            <a:ext cx="5015343" cy="366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0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01601" y="57138"/>
            <a:ext cx="6687126" cy="35394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apóstolo Pedro também reflete o mesmo ensino de Jesus no sentido de levar a vida numa perspectiva de paz, refreando a língua para não entrar em contendas e mentiras, apartando-se do mal, buscando a paz com os outros (1 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3.10,11).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6918036" y="57138"/>
            <a:ext cx="5172360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Dessa forma, como a paz reina em nossa vida, devemos buscar ter essa paz com outras pessoas.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5E78429-6519-861D-BC96-E88F1F63FF8B}"/>
              </a:ext>
            </a:extLst>
          </p:cNvPr>
          <p:cNvSpPr txBox="1"/>
          <p:nvPr/>
        </p:nvSpPr>
        <p:spPr>
          <a:xfrm>
            <a:off x="101601" y="3753874"/>
            <a:ext cx="6687126" cy="304698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Porque quem quer amar a vida e ver os dias bons, refreie a sua língua do mal, e os seus lábios não falem engano; aparte-se do mal e faça o bem; busque a paz e siga-a. </a:t>
            </a:r>
          </a:p>
          <a:p>
            <a:pPr lvl="0" algn="ctr">
              <a:defRPr/>
            </a:pP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3.10,11</a:t>
            </a:r>
          </a:p>
        </p:txBody>
      </p:sp>
      <p:pic>
        <p:nvPicPr>
          <p:cNvPr id="7170" name="Picture 2" descr="Two People Peaceful Royalty-Free Images, Stock Photos &amp; Pictures |  Shutterstock">
            <a:extLst>
              <a:ext uri="{FF2B5EF4-FFF2-40B4-BE49-F238E27FC236}">
                <a16:creationId xmlns:a16="http://schemas.microsoft.com/office/drawing/2014/main" xmlns="" id="{79813A50-20A0-7FEA-3EA3-00BA1AF5CA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51"/>
          <a:stretch/>
        </p:blipFill>
        <p:spPr bwMode="auto">
          <a:xfrm>
            <a:off x="6918036" y="2119240"/>
            <a:ext cx="5172360" cy="468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22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2766218"/>
            <a:ext cx="11268076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– A PAZ ILUSÓRIA DO MUNDO 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66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48" y="2766218"/>
            <a:ext cx="1191370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II. 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1 - Uma paz enganosa.</a:t>
            </a:r>
            <a:endParaRPr lang="pt-BR" sz="6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59083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0AE805E-BAF3-0015-6A6F-1BD916908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4367B32-1444-2B79-3DB3-7EAF91CB6C09}"/>
              </a:ext>
            </a:extLst>
          </p:cNvPr>
          <p:cNvSpPr txBox="1"/>
          <p:nvPr/>
        </p:nvSpPr>
        <p:spPr>
          <a:xfrm>
            <a:off x="101601" y="73893"/>
            <a:ext cx="5865089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Muitos buscam a paz nos vícios, em substâncias tanto ilegais quanto legalizadas, nos jogos, nas baladas, em falsas religiões.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9B9E6FD9-3017-F540-6016-9CE6EBB8F71D}"/>
              </a:ext>
            </a:extLst>
          </p:cNvPr>
          <p:cNvSpPr txBox="1"/>
          <p:nvPr/>
        </p:nvSpPr>
        <p:spPr>
          <a:xfrm>
            <a:off x="6225308" y="73893"/>
            <a:ext cx="5865089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Ao longo da história, as pessoas procuram sempre preencher uma lacuna em suas vidas com aquilo que não tem a capacidade de preenchê-las.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" name="Imagem 2" descr="Uma imagem contendo pessoa, garrafa, mesa, menina&#10;&#10;Descrição gerada automaticamente">
            <a:extLst>
              <a:ext uri="{FF2B5EF4-FFF2-40B4-BE49-F238E27FC236}">
                <a16:creationId xmlns:a16="http://schemas.microsoft.com/office/drawing/2014/main" xmlns="" id="{AACD205A-0986-6594-4B0A-495A87778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1" y="2624962"/>
            <a:ext cx="5864859" cy="4159145"/>
          </a:xfrm>
          <a:prstGeom prst="rect">
            <a:avLst/>
          </a:prstGeom>
        </p:spPr>
      </p:pic>
      <p:pic>
        <p:nvPicPr>
          <p:cNvPr id="9220" name="Picture 4" descr="Vazio existencial: sintomas e como superá-lo">
            <a:extLst>
              <a:ext uri="{FF2B5EF4-FFF2-40B4-BE49-F238E27FC236}">
                <a16:creationId xmlns:a16="http://schemas.microsoft.com/office/drawing/2014/main" xmlns="" id="{951CB011-5030-65DC-2378-D89DDABD9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080" y="2630316"/>
            <a:ext cx="5865089" cy="415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25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ABFCA0E-47FB-7F5C-776E-3AEC165F2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E4F0E76-A18A-B971-B691-2BB73771B373}"/>
              </a:ext>
            </a:extLst>
          </p:cNvPr>
          <p:cNvSpPr txBox="1"/>
          <p:nvPr/>
        </p:nvSpPr>
        <p:spPr>
          <a:xfrm>
            <a:off x="6243783" y="84847"/>
            <a:ext cx="5855855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Bíblia revela que a paz do mundo é enganosa porque  não tem como fundamento o que é eterno, celestial e divino, mas temporal, terreno e puramente humano 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14.27).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7ABD54-5957-BC15-8386-498AB22E63E7}"/>
              </a:ext>
            </a:extLst>
          </p:cNvPr>
          <p:cNvSpPr txBox="1"/>
          <p:nvPr/>
        </p:nvSpPr>
        <p:spPr>
          <a:xfrm>
            <a:off x="6243782" y="3103700"/>
            <a:ext cx="5855855" cy="3696012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Deixo-vos a paz, a minha paz vos dou; não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vo-la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dou como o mundo a dá. Não se turbe o vosso coração, nem se atemorize.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14.27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41108AD7-8157-172B-A807-8A4B6B04A0AE}"/>
              </a:ext>
            </a:extLst>
          </p:cNvPr>
          <p:cNvSpPr txBox="1"/>
          <p:nvPr/>
        </p:nvSpPr>
        <p:spPr>
          <a:xfrm>
            <a:off x="92363" y="84847"/>
            <a:ext cx="5855855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Outras entendem que a paz é meramente a ausência de guerra, de dificuldades e problemas.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2" name="Imagem 1" descr="Uma imagem contendo pessoa, terno, homem, em pé&#10;&#10;Descrição gerada automaticamente">
            <a:extLst>
              <a:ext uri="{FF2B5EF4-FFF2-40B4-BE49-F238E27FC236}">
                <a16:creationId xmlns:a16="http://schemas.microsoft.com/office/drawing/2014/main" xmlns="" id="{AB542BC1-39FC-903F-3525-445E6F31E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362" y="2174658"/>
            <a:ext cx="1649694" cy="4676037"/>
          </a:xfrm>
          <a:prstGeom prst="rect">
            <a:avLst/>
          </a:prstGeom>
        </p:spPr>
      </p:pic>
      <p:pic>
        <p:nvPicPr>
          <p:cNvPr id="10242" name="Picture 2" descr="8 guerras mais caras da história">
            <a:extLst>
              <a:ext uri="{FF2B5EF4-FFF2-40B4-BE49-F238E27FC236}">
                <a16:creationId xmlns:a16="http://schemas.microsoft.com/office/drawing/2014/main" xmlns="" id="{20492BC1-E54B-5258-B2DD-5A08EEEF7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527" y="2320206"/>
            <a:ext cx="2664691" cy="137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3 principais dificuldades no trabalho e como combatê-las">
            <a:extLst>
              <a:ext uri="{FF2B5EF4-FFF2-40B4-BE49-F238E27FC236}">
                <a16:creationId xmlns:a16="http://schemas.microsoft.com/office/drawing/2014/main" xmlns="" id="{515A0C09-B8C4-3039-159F-3942E52D2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524" y="3808850"/>
            <a:ext cx="2661694" cy="137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Problemas pessoais: 7 estratégias para não prejudicar a vida profissional">
            <a:extLst>
              <a:ext uri="{FF2B5EF4-FFF2-40B4-BE49-F238E27FC236}">
                <a16:creationId xmlns:a16="http://schemas.microsoft.com/office/drawing/2014/main" xmlns="" id="{05B91EF8-D368-ABBF-F06E-E61D89048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527" y="5289960"/>
            <a:ext cx="2661694" cy="145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93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AB924FF-6804-DD3A-F597-608673EE8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513B8897-0BD8-1F3B-46F2-EA38BFB63F52}"/>
              </a:ext>
            </a:extLst>
          </p:cNvPr>
          <p:cNvSpPr txBox="1"/>
          <p:nvPr/>
        </p:nvSpPr>
        <p:spPr>
          <a:xfrm>
            <a:off x="101601" y="57138"/>
            <a:ext cx="6151417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que Jesus oferece advém da eternidade e, por isso, preenche todas as nossas necessidades independente das circunstâncias que vivemos 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7.38).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4578C3AF-3E4E-6922-1887-86FF1B32DA7A}"/>
              </a:ext>
            </a:extLst>
          </p:cNvPr>
          <p:cNvSpPr txBox="1"/>
          <p:nvPr/>
        </p:nvSpPr>
        <p:spPr>
          <a:xfrm>
            <a:off x="6373091" y="57138"/>
            <a:ext cx="5717305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paz do Senhor Jesus não é enganosa, mas verdadeira e sublime.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40AA817-C047-EC85-630B-743126DD3C6C}"/>
              </a:ext>
            </a:extLst>
          </p:cNvPr>
          <p:cNvSpPr txBox="1"/>
          <p:nvPr/>
        </p:nvSpPr>
        <p:spPr>
          <a:xfrm>
            <a:off x="101601" y="2676658"/>
            <a:ext cx="6151417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Quem crê em mim, como diz a Escritura, rios de água viva correrão do seu ventre. </a:t>
            </a:r>
            <a:r>
              <a:rPr kumimoji="0" lang="pt-BR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7.38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59B39167-D32F-EA6B-05A7-EE5BCEE99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73" y="4283261"/>
            <a:ext cx="6151417" cy="255454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9F50B14C-76E0-D0B5-4C7B-1DF93759EC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616" r="6704"/>
          <a:stretch/>
        </p:blipFill>
        <p:spPr>
          <a:xfrm>
            <a:off x="6391563" y="1626798"/>
            <a:ext cx="5680364" cy="519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66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9799" y="2766218"/>
            <a:ext cx="1247159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II. 2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- 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A “paz” das obras da carne.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29049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83127" y="73894"/>
            <a:ext cx="12034982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Carta aos Gálatas apresenta uma lista das “obras da carne” que, muitas vezes, expressa a ilusão de uma falsa paz na vida das pessoas, e muitas confundem o prazer e os deleites da vida com a paz 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Gl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5.19-21).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3958738-CC62-A16B-1E31-036E3C98572D}"/>
              </a:ext>
            </a:extLst>
          </p:cNvPr>
          <p:cNvSpPr txBox="1"/>
          <p:nvPr/>
        </p:nvSpPr>
        <p:spPr>
          <a:xfrm>
            <a:off x="83127" y="2269027"/>
            <a:ext cx="8155709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Porque as obras da carne são manifestas, as quais são: prostituição, impureza, lascívia, idolatria, feitiçarias, inimizades, porfias, emulações, iras, pelejas, dissensões, heresias, invejas, homicídios, bebedices, glutonarias e coisas semelhantes a estas, acerca das quais vos declaro, como já antes vos disse, que os que cometem tais coisas não herdarão o Reino de Deus.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Gl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5.19-21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12290" name="Picture 2" descr="O perigo das obras da carne | Blog do Marcos Lino">
            <a:extLst>
              <a:ext uri="{FF2B5EF4-FFF2-40B4-BE49-F238E27FC236}">
                <a16:creationId xmlns:a16="http://schemas.microsoft.com/office/drawing/2014/main" xmlns="" id="{E0E0B379-A7FB-F9C5-021E-F3C6A37371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1" t="11843" r="4760"/>
          <a:stretch/>
        </p:blipFill>
        <p:spPr bwMode="auto">
          <a:xfrm>
            <a:off x="8358909" y="2269027"/>
            <a:ext cx="3759200" cy="451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44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BF2B338-4349-F7C4-E2E3-4FAC79D5D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FBC353D-DB4F-AC22-19C8-D6AA12530BAE}"/>
              </a:ext>
            </a:extLst>
          </p:cNvPr>
          <p:cNvSpPr txBox="1"/>
          <p:nvPr/>
        </p:nvSpPr>
        <p:spPr>
          <a:xfrm>
            <a:off x="101601" y="57138"/>
            <a:ext cx="5911273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 verdade, é uma satisfação que ocorre por meio dos sentidos e, logo, se volta ao estágio de necessidade anterior.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FC40E5C9-1433-0162-28C6-BF81B7D5FA0F}"/>
              </a:ext>
            </a:extLst>
          </p:cNvPr>
          <p:cNvSpPr txBox="1"/>
          <p:nvPr/>
        </p:nvSpPr>
        <p:spPr>
          <a:xfrm>
            <a:off x="6179123" y="57138"/>
            <a:ext cx="5911273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Assim, quem vive na prática das Obras da Carne imagina que desfruta de uma pretensa paz e, como consequência, pensa que vive uma vida feliz.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" name="Imagem 2" descr="Desenho de uma pessoa&#10;&#10;Descrição gerada automaticamente com confiança baixa">
            <a:extLst>
              <a:ext uri="{FF2B5EF4-FFF2-40B4-BE49-F238E27FC236}">
                <a16:creationId xmlns:a16="http://schemas.microsoft.com/office/drawing/2014/main" xmlns="" id="{C912D9F1-6F71-B7C4-F97C-496F6C081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" y="2119241"/>
            <a:ext cx="5911272" cy="4681621"/>
          </a:xfrm>
          <a:prstGeom prst="rect">
            <a:avLst/>
          </a:prstGeom>
        </p:spPr>
      </p:pic>
      <p:pic>
        <p:nvPicPr>
          <p:cNvPr id="14338" name="Picture 2" descr="O perigo das obras da carne - Notícias | Rádio Voz da Alvorada">
            <a:extLst>
              <a:ext uri="{FF2B5EF4-FFF2-40B4-BE49-F238E27FC236}">
                <a16:creationId xmlns:a16="http://schemas.microsoft.com/office/drawing/2014/main" xmlns="" id="{1B190205-8F4E-9350-287E-5617FE0F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122" y="2611683"/>
            <a:ext cx="5911274" cy="418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2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29308" y="73892"/>
            <a:ext cx="4849091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Ledo engano! É impossível desfrutar da verdadeira paz que o Senhor Jesus oferece quando se viva na prática do pecado.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5107709" y="73893"/>
            <a:ext cx="6954982" cy="1736646"/>
          </a:xfrm>
          <a:prstGeom prst="wedgeRoundRectCallout">
            <a:avLst>
              <a:gd name="adj1" fmla="val -41086"/>
              <a:gd name="adj2" fmla="val 84222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Quem vive assim está se enganando, atendendo à vontade do Mundo, da Carne e do Diabo 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Ef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2.3).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2" name="Imagem 1" descr="Uma imagem contendo pessoa, homem, terno, em pé&#10;&#10;Descrição gerada automaticamente">
            <a:extLst>
              <a:ext uri="{FF2B5EF4-FFF2-40B4-BE49-F238E27FC236}">
                <a16:creationId xmlns:a16="http://schemas.microsoft.com/office/drawing/2014/main" xmlns="" id="{51178328-E366-1400-6E42-967648F4F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803" y="2429321"/>
            <a:ext cx="2042737" cy="44659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F6BBD737-68AC-B9F2-C64E-5A16932342FC}"/>
              </a:ext>
            </a:extLst>
          </p:cNvPr>
          <p:cNvSpPr txBox="1"/>
          <p:nvPr/>
        </p:nvSpPr>
        <p:spPr>
          <a:xfrm>
            <a:off x="7213600" y="2262909"/>
            <a:ext cx="4849091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entre os quais todos nós também, antes, andávamos nos desejos da nossa carne, fazendo a vontade da carne e dos pensamentos; e éramos por natureza filhos da ira, como os outros também.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Ef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2.3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13314" name="Picture 2" descr="Psicoeducação sobre depressão – CEMER Caldas Novas">
            <a:extLst>
              <a:ext uri="{FF2B5EF4-FFF2-40B4-BE49-F238E27FC236}">
                <a16:creationId xmlns:a16="http://schemas.microsoft.com/office/drawing/2014/main" xmlns="" id="{1340025F-BEEB-19FF-E061-9673994365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8"/>
          <a:stretch/>
        </p:blipFill>
        <p:spPr bwMode="auto">
          <a:xfrm>
            <a:off x="129308" y="3120880"/>
            <a:ext cx="4812495" cy="3663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91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9799" y="2766218"/>
            <a:ext cx="1247159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II. 3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- 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Uma falsa paz. 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250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0C9A4C6F-80E8-499D-AC82-F0F46B223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3" r="21423"/>
          <a:stretch/>
        </p:blipFill>
        <p:spPr>
          <a:xfrm>
            <a:off x="55416" y="85726"/>
            <a:ext cx="4995581" cy="5927148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5255491" y="354441"/>
            <a:ext cx="6606252" cy="255389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Ensinando à igreja em Tessalônica, a respeito do Dia do Senhor, o apóstolo Paulo escreveu: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2F4B5E03-312C-D2D0-2838-0EFFBBBE194B}"/>
              </a:ext>
            </a:extLst>
          </p:cNvPr>
          <p:cNvSpPr txBox="1"/>
          <p:nvPr/>
        </p:nvSpPr>
        <p:spPr>
          <a:xfrm>
            <a:off x="5255491" y="2981381"/>
            <a:ext cx="6606252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“Pois que, quando disserem: Há paz e segurança, então, lhes sobrevirá repentina destruição, como as dores de parto àquela que está grávida; e de modo nenhum escaparão” (1 </a:t>
            </a:r>
            <a:r>
              <a:rPr kumimoji="0" lang="pt-BR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Ts</a:t>
            </a: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5.3). 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84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A491DF4-3360-FB14-6D38-20F4BC496017}"/>
              </a:ext>
            </a:extLst>
          </p:cNvPr>
          <p:cNvSpPr txBox="1"/>
          <p:nvPr/>
        </p:nvSpPr>
        <p:spPr>
          <a:xfrm>
            <a:off x="129306" y="101605"/>
            <a:ext cx="5883565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Aqui, somos lembrados de uma falsa paz que haverá na Grande Tribulação.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C8A4128D-5A71-D993-E3BD-22BA50D7154D}"/>
              </a:ext>
            </a:extLst>
          </p:cNvPr>
          <p:cNvSpPr txBox="1"/>
          <p:nvPr/>
        </p:nvSpPr>
        <p:spPr>
          <a:xfrm>
            <a:off x="6179128" y="101605"/>
            <a:ext cx="5883565" cy="1191816"/>
          </a:xfrm>
          <a:prstGeom prst="wedgeRoundRectCallout">
            <a:avLst>
              <a:gd name="adj1" fmla="val -10629"/>
              <a:gd name="adj2" fmla="val 108224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Uma paz superficial, frágil e apenas aparente.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5364" name="Picture 4" descr="O ANTICRISTO ESTÁ ENTRE NÓS? - YouTube">
            <a:extLst>
              <a:ext uri="{FF2B5EF4-FFF2-40B4-BE49-F238E27FC236}">
                <a16:creationId xmlns:a16="http://schemas.microsoft.com/office/drawing/2014/main" xmlns="" id="{F33F14C6-68DB-DEEC-2AA4-40F49A7230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8" r="9242"/>
          <a:stretch/>
        </p:blipFill>
        <p:spPr bwMode="auto">
          <a:xfrm>
            <a:off x="129306" y="1671265"/>
            <a:ext cx="5883565" cy="5085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 descr="Uma imagem contendo terno, pessoa, homem, em pé&#10;&#10;Descrição gerada automaticamente">
            <a:extLst>
              <a:ext uri="{FF2B5EF4-FFF2-40B4-BE49-F238E27FC236}">
                <a16:creationId xmlns:a16="http://schemas.microsoft.com/office/drawing/2014/main" xmlns="" id="{3AE51B8C-E608-7F20-21E5-7511C0EEF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745" y="2031738"/>
            <a:ext cx="3708071" cy="482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8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9BDAA12-1C18-BD0A-A9EB-47E277FDC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E89B61A8-3E07-8E5D-524E-24BCB0D5017B}"/>
              </a:ext>
            </a:extLst>
          </p:cNvPr>
          <p:cNvSpPr txBox="1"/>
          <p:nvPr/>
        </p:nvSpPr>
        <p:spPr>
          <a:xfrm>
            <a:off x="101601" y="57138"/>
            <a:ext cx="5911273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Quem se compromete com a falsa paz não saberá discernir os tempos de oposição tanto no presente quanto no futuro.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86A964D2-C7EF-BA3D-3553-E1D533E7E79D}"/>
              </a:ext>
            </a:extLst>
          </p:cNvPr>
          <p:cNvSpPr txBox="1"/>
          <p:nvPr/>
        </p:nvSpPr>
        <p:spPr>
          <a:xfrm>
            <a:off x="6179123" y="57138"/>
            <a:ext cx="5911273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Mas com Jesus, desfrutamos de uma paz verdadeira e duradoura.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6388" name="Picture 4" descr="Artigo Edgard Andreazi: Giovani Carneiro de Macedo, o homem que descobriu o  tempo do relógio de Deus - São Carlos Agora">
            <a:extLst>
              <a:ext uri="{FF2B5EF4-FFF2-40B4-BE49-F238E27FC236}">
                <a16:creationId xmlns:a16="http://schemas.microsoft.com/office/drawing/2014/main" xmlns="" id="{5D46A739-3D76-FB6A-745C-71A9C013AB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7"/>
          <a:stretch/>
        </p:blipFill>
        <p:spPr bwMode="auto">
          <a:xfrm>
            <a:off x="2493818" y="2119241"/>
            <a:ext cx="3519056" cy="468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566BA3CB-8CA9-3776-C301-DC7E91F746D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855" y="2119241"/>
            <a:ext cx="1785373" cy="4629926"/>
          </a:xfrm>
          <a:prstGeom prst="rect">
            <a:avLst/>
          </a:prstGeom>
        </p:spPr>
      </p:pic>
      <p:pic>
        <p:nvPicPr>
          <p:cNvPr id="4" name="Imagem 3" descr="Homem e mulher se beijando&#10;&#10;Descrição gerada automaticamente com confiança baixa">
            <a:extLst>
              <a:ext uri="{FF2B5EF4-FFF2-40B4-BE49-F238E27FC236}">
                <a16:creationId xmlns:a16="http://schemas.microsoft.com/office/drawing/2014/main" xmlns="" id="{2EBD91D9-1BD7-0FAB-2E2D-EA6AC1CD30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123" y="1647576"/>
            <a:ext cx="5911272" cy="515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2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2415236"/>
            <a:ext cx="1104900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III – A PAZ QUE JESUS PROMETEU 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934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545" y="2766218"/>
            <a:ext cx="1089891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. 1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- 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O Príncipe da Paz.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51710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A491DF4-3360-FB14-6D38-20F4BC496017}"/>
              </a:ext>
            </a:extLst>
          </p:cNvPr>
          <p:cNvSpPr txBox="1"/>
          <p:nvPr/>
        </p:nvSpPr>
        <p:spPr>
          <a:xfrm>
            <a:off x="129306" y="83130"/>
            <a:ext cx="5857426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Profeta Isaías teve a revelação divina das características do Messias prometido a Israel e ao mundo.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C8A4128D-5A71-D993-E3BD-22BA50D7154D}"/>
              </a:ext>
            </a:extLst>
          </p:cNvPr>
          <p:cNvSpPr txBox="1"/>
          <p:nvPr/>
        </p:nvSpPr>
        <p:spPr>
          <a:xfrm>
            <a:off x="6205267" y="83130"/>
            <a:ext cx="5857426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Uma de suas principais características é ser “O Príncipe da Paz” 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9.6,7).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734105AA-A989-28DA-6F4E-8BEE034549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59"/>
          <a:stretch/>
        </p:blipFill>
        <p:spPr>
          <a:xfrm>
            <a:off x="129305" y="2145233"/>
            <a:ext cx="5857426" cy="4629637"/>
          </a:xfrm>
          <a:prstGeom prst="rect">
            <a:avLst/>
          </a:prstGeom>
        </p:spPr>
      </p:pic>
      <p:pic>
        <p:nvPicPr>
          <p:cNvPr id="17412" name="Picture 4" descr="Jesus for Peace Diamond Painting Kits 20% Off Today – DIY Diamond Paintings">
            <a:extLst>
              <a:ext uri="{FF2B5EF4-FFF2-40B4-BE49-F238E27FC236}">
                <a16:creationId xmlns:a16="http://schemas.microsoft.com/office/drawing/2014/main" xmlns="" id="{CC7B8990-B5E4-2B47-501E-73879ADDC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266" y="1652790"/>
            <a:ext cx="5857426" cy="509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12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260045A-DB76-1FBC-4CCB-8DE2D84DC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E7B482A2-B636-047D-AEF5-79BD1BC26614}"/>
              </a:ext>
            </a:extLst>
          </p:cNvPr>
          <p:cNvSpPr txBox="1"/>
          <p:nvPr/>
        </p:nvSpPr>
        <p:spPr>
          <a:xfrm>
            <a:off x="101601" y="57138"/>
            <a:ext cx="5911273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vinda do Messias trará uma paz que o mundo não conheceu.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7A56A0D2-DE1E-5243-DD92-C12A15651798}"/>
              </a:ext>
            </a:extLst>
          </p:cNvPr>
          <p:cNvSpPr txBox="1"/>
          <p:nvPr/>
        </p:nvSpPr>
        <p:spPr>
          <a:xfrm>
            <a:off x="6179123" y="57138"/>
            <a:ext cx="5911273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Os Evangelhos apresentam o Senhor Jesus, o nosso Salvador, como esse “Príncipe da Paz”.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8434" name="Picture 2" descr="O que é a Vinda de Jesus em Glória e como será? Todo Olho verá?">
            <a:extLst>
              <a:ext uri="{FF2B5EF4-FFF2-40B4-BE49-F238E27FC236}">
                <a16:creationId xmlns:a16="http://schemas.microsoft.com/office/drawing/2014/main" xmlns="" id="{D25F3482-3F49-0A4A-4DD6-D25989033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1626797"/>
            <a:ext cx="5911273" cy="517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Jesus Christ stands with doves of peace with abstract lights in heaven |  Premium AI-generated image">
            <a:extLst>
              <a:ext uri="{FF2B5EF4-FFF2-40B4-BE49-F238E27FC236}">
                <a16:creationId xmlns:a16="http://schemas.microsoft.com/office/drawing/2014/main" xmlns="" id="{72211C12-B7FB-E6AC-961B-8DE68CBAC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123" y="1626798"/>
            <a:ext cx="5911273" cy="517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29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74FEE9D-9726-8B53-2E84-821B92DE8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641A577B-0E26-DD24-901E-2E068925243E}"/>
              </a:ext>
            </a:extLst>
          </p:cNvPr>
          <p:cNvSpPr txBox="1"/>
          <p:nvPr/>
        </p:nvSpPr>
        <p:spPr>
          <a:xfrm>
            <a:off x="101601" y="73893"/>
            <a:ext cx="5865089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Seus discípulos podem desfrutar hoje dessa paz que só Ele pode dar.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C3F3075-31E8-D83B-05C6-170B0925D82E}"/>
              </a:ext>
            </a:extLst>
          </p:cNvPr>
          <p:cNvSpPr txBox="1"/>
          <p:nvPr/>
        </p:nvSpPr>
        <p:spPr>
          <a:xfrm>
            <a:off x="6225308" y="73893"/>
            <a:ext cx="5865089" cy="30469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Seu principado assegura-nos a verdadeira paz 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14.27), que deve nos acompanhar, como seguidores de Jesus,  onde colocarmos os nossos pés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Mt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10.12,13).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1114228-498D-F7EE-F7CE-29F63C8143E2}"/>
              </a:ext>
            </a:extLst>
          </p:cNvPr>
          <p:cNvSpPr txBox="1"/>
          <p:nvPr/>
        </p:nvSpPr>
        <p:spPr>
          <a:xfrm>
            <a:off x="6225307" y="3241824"/>
            <a:ext cx="5865089" cy="35394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Deixo-vos a paz, a minha paz vos dou; não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vo-la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dou como o mundo a dá. Não se turbe o vosso coração, nem se atemorize.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14.27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Multidão de pessoas&#10;&#10;Descrição gerada automaticamente">
            <a:extLst>
              <a:ext uri="{FF2B5EF4-FFF2-40B4-BE49-F238E27FC236}">
                <a16:creationId xmlns:a16="http://schemas.microsoft.com/office/drawing/2014/main" xmlns="" id="{4229EE72-5530-042D-90B8-924F81730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" y="1643553"/>
            <a:ext cx="5865089" cy="514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2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9799" y="2766218"/>
            <a:ext cx="1247159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III. 2 - Uma promessa redentora.</a:t>
            </a:r>
          </a:p>
        </p:txBody>
      </p:sp>
    </p:spTree>
    <p:extLst>
      <p:ext uri="{BB962C8B-B14F-4D97-AF65-F5344CB8AC3E}">
        <p14:creationId xmlns:p14="http://schemas.microsoft.com/office/powerpoint/2010/main" val="28815576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48ED351-FAB8-1CB5-783D-FEA298F9E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0EFADE64-E49D-E22F-36BF-10F240F33C10}"/>
              </a:ext>
            </a:extLst>
          </p:cNvPr>
          <p:cNvSpPr txBox="1"/>
          <p:nvPr/>
        </p:nvSpPr>
        <p:spPr>
          <a:xfrm>
            <a:off x="120073" y="77234"/>
            <a:ext cx="11956908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Em Gênesis, a paz foi transtornada por causa da estratégia do Diabo que iludiu o primeiro casal, fazendo-o desobedecer à ordem de Deus 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Gn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3.1-7).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8C67845-A138-57BA-94AF-279CF596FC63}"/>
              </a:ext>
            </a:extLst>
          </p:cNvPr>
          <p:cNvSpPr txBox="1"/>
          <p:nvPr/>
        </p:nvSpPr>
        <p:spPr>
          <a:xfrm>
            <a:off x="120073" y="1764008"/>
            <a:ext cx="7259782" cy="501675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E, vendo a mulher que aquela árvore era boa para se comer, e agradável aos olhos, e árvore desejável para dar entendimento, tomou do seu fruto, e comeu, e deu também a seu marido, e ele comeu com ela.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Então, foram abertos os olhos de ambos, e conheceram que estavam nus; e coseram folhas de figueira, e fizeram para si aventais.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Gn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3.6-7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Desenho de uma pessoa&#10;&#10;Descrição gerada automaticamente com confiança média">
            <a:extLst>
              <a:ext uri="{FF2B5EF4-FFF2-40B4-BE49-F238E27FC236}">
                <a16:creationId xmlns:a16="http://schemas.microsoft.com/office/drawing/2014/main" xmlns="" id="{24E10893-0873-419F-5280-40105E940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19"/>
          <a:stretch/>
        </p:blipFill>
        <p:spPr>
          <a:xfrm>
            <a:off x="7490691" y="1764008"/>
            <a:ext cx="4581235" cy="501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2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2034E52-5084-7524-76B2-4AE66A25E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AB06C97-43DD-85CD-638C-D7D1AFE53E6F}"/>
              </a:ext>
            </a:extLst>
          </p:cNvPr>
          <p:cNvSpPr txBox="1"/>
          <p:nvPr/>
        </p:nvSpPr>
        <p:spPr>
          <a:xfrm>
            <a:off x="101601" y="57138"/>
            <a:ext cx="5911273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Nesse contexto, Deus prometeu redimir o ser humano por meio da “semente da mulher”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Gn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3.15).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4C728AD3-9B93-9F00-DC30-1AE400EE786B}"/>
              </a:ext>
            </a:extLst>
          </p:cNvPr>
          <p:cNvSpPr txBox="1"/>
          <p:nvPr/>
        </p:nvSpPr>
        <p:spPr>
          <a:xfrm>
            <a:off x="6179123" y="57138"/>
            <a:ext cx="5911273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Essa promessa se cumpriu em Cristo, reconciliando-nos e estabelecendo a nossa paz com Deus (Rm 5.1).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0A5A25C-27FC-B147-3798-3959DF942B24}"/>
              </a:ext>
            </a:extLst>
          </p:cNvPr>
          <p:cNvSpPr txBox="1"/>
          <p:nvPr/>
        </p:nvSpPr>
        <p:spPr>
          <a:xfrm>
            <a:off x="101600" y="2142264"/>
            <a:ext cx="5911273" cy="255454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porei inimizade entre ti e a mulher e entre a tua semente e a sua semente; esta te ferirá a cabeça, e tu lhe ferirás o calcanhar. </a:t>
            </a:r>
            <a:r>
              <a:rPr kumimoji="0" lang="pt-BR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Gn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3.15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802F538E-5895-997C-7D9E-2A4AAE5CAF8F}"/>
              </a:ext>
            </a:extLst>
          </p:cNvPr>
          <p:cNvSpPr txBox="1"/>
          <p:nvPr/>
        </p:nvSpPr>
        <p:spPr>
          <a:xfrm>
            <a:off x="6179122" y="2188443"/>
            <a:ext cx="5911273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Sendo, pois, justificados pela fé, temos paz com Deus por nosso Senhor Jesus Cristo; 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Rm 5.1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19458" name="Picture 2" descr="Hostilidades – MM 2017 | Blog do Seu Alipio">
            <a:extLst>
              <a:ext uri="{FF2B5EF4-FFF2-40B4-BE49-F238E27FC236}">
                <a16:creationId xmlns:a16="http://schemas.microsoft.com/office/drawing/2014/main" xmlns="" id="{D0B3EE32-B1AE-EC19-4C16-07A90715D0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96"/>
          <a:stretch/>
        </p:blipFill>
        <p:spPr bwMode="auto">
          <a:xfrm>
            <a:off x="2095939" y="4727346"/>
            <a:ext cx="3916934" cy="200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Gênesis 3 - A tentação de Eva, a queda do homem e a expulsão do Jardim do  Éden">
            <a:extLst>
              <a:ext uri="{FF2B5EF4-FFF2-40B4-BE49-F238E27FC236}">
                <a16:creationId xmlns:a16="http://schemas.microsoft.com/office/drawing/2014/main" xmlns="" id="{DABB35B6-1580-5B9F-D9B4-B602FAAC65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974"/>
          <a:stretch/>
        </p:blipFill>
        <p:spPr bwMode="auto">
          <a:xfrm>
            <a:off x="101600" y="4727345"/>
            <a:ext cx="1994339" cy="200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O evangelho e o caminho da salvação">
            <a:extLst>
              <a:ext uri="{FF2B5EF4-FFF2-40B4-BE49-F238E27FC236}">
                <a16:creationId xmlns:a16="http://schemas.microsoft.com/office/drawing/2014/main" xmlns="" id="{A6CDB951-37CE-81CA-C581-6BF1EEF83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122" y="3818069"/>
            <a:ext cx="5911273" cy="290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83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48ED351-FAB8-1CB5-783D-FEA298F9E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0EFADE64-E49D-E22F-36BF-10F240F33C10}"/>
              </a:ext>
            </a:extLst>
          </p:cNvPr>
          <p:cNvSpPr txBox="1"/>
          <p:nvPr/>
        </p:nvSpPr>
        <p:spPr>
          <a:xfrm>
            <a:off x="120072" y="76710"/>
            <a:ext cx="7548576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Ao mesmo tempo, a parede da separação foi derrubada e toda inimizade entre judeus e gentios foi desfeita, de modo que de ambos os povos Ele fez um, a Igreja 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Ef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2.14,15).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8C67845-A138-57BA-94AF-279CF596FC63}"/>
              </a:ext>
            </a:extLst>
          </p:cNvPr>
          <p:cNvSpPr txBox="1"/>
          <p:nvPr/>
        </p:nvSpPr>
        <p:spPr>
          <a:xfrm>
            <a:off x="120072" y="2716869"/>
            <a:ext cx="7548576" cy="403187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Porque ele é a nossa paz, o qual de ambos os povos fez um; e, derribando a parede de separação que estava no meio,</a:t>
            </a:r>
          </a:p>
          <a:p>
            <a:pPr lvl="0" algn="just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15 na sua carne, desfez a inimizade, isto é, a lei dos mandamentos, que consistia em ordenanças, para criar em si mesmo dos dois um novo homem, fazendo a paz,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Ef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2.14,15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20482" name="Picture 2" descr="Vivendo a Palavra de Jesus: 𝐃𝐄𝐑𝐑𝐔𝐁𝐀𝐍𝐃𝐎 𝐀𝐒 𝐌𝐔𝐑𝐀𝐋𝐇𝐀𝐒 𝐃𝐀  𝐕𝐈𝐃𝐀">
            <a:extLst>
              <a:ext uri="{FF2B5EF4-FFF2-40B4-BE49-F238E27FC236}">
                <a16:creationId xmlns:a16="http://schemas.microsoft.com/office/drawing/2014/main" xmlns="" id="{EFE3B3E7-83AC-D829-D8AF-D6BF5C994B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2" r="21896"/>
          <a:stretch/>
        </p:blipFill>
        <p:spPr bwMode="auto">
          <a:xfrm>
            <a:off x="7786254" y="59615"/>
            <a:ext cx="4285673" cy="668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34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543965A-7BDE-B679-2792-D90AC24E1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B8A619B6-ECC6-B80A-5982-5AB4A9B4E67C}"/>
              </a:ext>
            </a:extLst>
          </p:cNvPr>
          <p:cNvSpPr txBox="1"/>
          <p:nvPr/>
        </p:nvSpPr>
        <p:spPr>
          <a:xfrm>
            <a:off x="64655" y="92370"/>
            <a:ext cx="5569529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 isso, no Novo Testamento há várias referências que nos mostram que a paz de Cristo está ao alcance de todos que 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nEle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creem.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75B8056-ACD4-43B3-983D-8063F462904A}"/>
              </a:ext>
            </a:extLst>
          </p:cNvPr>
          <p:cNvSpPr txBox="1"/>
          <p:nvPr/>
        </p:nvSpPr>
        <p:spPr>
          <a:xfrm>
            <a:off x="5680452" y="92370"/>
            <a:ext cx="6446894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Essa paz estará conosco 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Fp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4.9), dominará os nossos corações (Cl 3.15) e, como pessoas pacíficas, desfrutaremos de verdadeira felicidade 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Mt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5.9).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C0687E1F-36E8-45F3-7A53-E418479DCB71}"/>
              </a:ext>
            </a:extLst>
          </p:cNvPr>
          <p:cNvSpPr txBox="1"/>
          <p:nvPr/>
        </p:nvSpPr>
        <p:spPr>
          <a:xfrm>
            <a:off x="5680452" y="2693627"/>
            <a:ext cx="6446894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bem-aventurados os pacificadores, porque eles serão chamados filhos de Deus; </a:t>
            </a:r>
            <a:r>
              <a:rPr kumimoji="0" lang="pt-BR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Mt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5.9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Homem sentado no chão&#10;&#10;Descrição gerada automaticamente com confiança baixa">
            <a:extLst>
              <a:ext uri="{FF2B5EF4-FFF2-40B4-BE49-F238E27FC236}">
                <a16:creationId xmlns:a16="http://schemas.microsoft.com/office/drawing/2014/main" xmlns="" id="{E1D8A77E-E2BD-A0BD-FDF0-BE0BA3142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4" y="2646914"/>
            <a:ext cx="5569529" cy="4118715"/>
          </a:xfrm>
          <a:prstGeom prst="rect">
            <a:avLst/>
          </a:prstGeom>
        </p:spPr>
      </p:pic>
      <p:pic>
        <p:nvPicPr>
          <p:cNvPr id="21508" name="Picture 4" descr="Homens-apertando-as-maos">
            <a:extLst>
              <a:ext uri="{FF2B5EF4-FFF2-40B4-BE49-F238E27FC236}">
                <a16:creationId xmlns:a16="http://schemas.microsoft.com/office/drawing/2014/main" xmlns="" id="{849CC331-C8BB-1E40-F8C5-3B336D8D8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452" y="4309999"/>
            <a:ext cx="6446894" cy="244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85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9799" y="2766218"/>
            <a:ext cx="1247159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III. 3 - Uma promessa que excede todo o entendimento.</a:t>
            </a:r>
          </a:p>
        </p:txBody>
      </p:sp>
    </p:spTree>
    <p:extLst>
      <p:ext uri="{BB962C8B-B14F-4D97-AF65-F5344CB8AC3E}">
        <p14:creationId xmlns:p14="http://schemas.microsoft.com/office/powerpoint/2010/main" val="30959763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877EC61-378D-B74A-8616-C2DED54E8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93CC8F49-734F-645D-66DF-917711071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1" r="14261"/>
          <a:stretch/>
        </p:blipFill>
        <p:spPr>
          <a:xfrm>
            <a:off x="55416" y="85726"/>
            <a:ext cx="4995581" cy="5927148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6F5CB06F-0D79-C585-ED6D-FA8992A8ADFB}"/>
              </a:ext>
            </a:extLst>
          </p:cNvPr>
          <p:cNvSpPr txBox="1"/>
          <p:nvPr/>
        </p:nvSpPr>
        <p:spPr>
          <a:xfrm>
            <a:off x="5255491" y="354441"/>
            <a:ext cx="6606252" cy="255389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paz que excede todo o entendimento nos acalma diante das inquietações da vida (</a:t>
            </a:r>
            <a:r>
              <a:rPr kumimoji="0" lang="pt-BR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Fp</a:t>
            </a: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4.6).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321872B4-B876-489E-25BA-A3C449EB7DB5}"/>
              </a:ext>
            </a:extLst>
          </p:cNvPr>
          <p:cNvSpPr txBox="1"/>
          <p:nvPr/>
        </p:nvSpPr>
        <p:spPr>
          <a:xfrm>
            <a:off x="5255491" y="2981381"/>
            <a:ext cx="6606252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Não estejais inquietos por coisa alguma; antes, as vossas petições sejam em tudo conhecidas diante de Deus, pela oração e súplicas, com ação de graças. </a:t>
            </a:r>
            <a:r>
              <a:rPr kumimoji="0" lang="pt-BR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Fp</a:t>
            </a: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4.6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79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C8A4128D-5A71-D993-E3BD-22BA50D7154D}"/>
              </a:ext>
            </a:extLst>
          </p:cNvPr>
          <p:cNvSpPr txBox="1"/>
          <p:nvPr/>
        </p:nvSpPr>
        <p:spPr>
          <a:xfrm>
            <a:off x="118942" y="286333"/>
            <a:ext cx="11971457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Essa paz acalmará o nosso coração, nos fortalecerá para resistir às intempéries diante de nós, assim como aconteceu com o apóstolo Pedro que, mesmo preso numa cadeia típica do primeiro século, dormia um sono profundo e sereno (At 12.5-7).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04D0A0C5-D7BE-61DC-7218-2316E7FA1F75}"/>
              </a:ext>
            </a:extLst>
          </p:cNvPr>
          <p:cNvSpPr txBox="1"/>
          <p:nvPr/>
        </p:nvSpPr>
        <p:spPr>
          <a:xfrm>
            <a:off x="118942" y="2417614"/>
            <a:ext cx="11971457" cy="403187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Pedro, pois, era guardado na prisão; mas a igreja fazia contínua oração por ele a Deus.</a:t>
            </a:r>
          </a:p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E, quando Herodes estava para o fazer comparecer, nessa mesma noite, estava Pedro dormindo entre dois soldados, ligado com duas cadeias, e os guardas diante da porta guardavam a prisão.</a:t>
            </a:r>
          </a:p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eis que sobreveio o anjo do Senhor, e resplandeceu uma luz na prisão; e, tocando a Pedro no lado, o despertou, dizendo: Levanta-te depressa! E caíram-lhe das mãos as cadeias. At 12.5-7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973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1EB5F81-C929-1373-FE12-AC0D4E87C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95D96E39-7A70-39E0-D079-FBC5B759F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1" r="14261"/>
          <a:stretch/>
        </p:blipFill>
        <p:spPr>
          <a:xfrm>
            <a:off x="55416" y="85726"/>
            <a:ext cx="4995581" cy="5927148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49B82E2-10B1-F791-D6C5-875FB40AAE5C}"/>
              </a:ext>
            </a:extLst>
          </p:cNvPr>
          <p:cNvSpPr txBox="1"/>
          <p:nvPr/>
        </p:nvSpPr>
        <p:spPr>
          <a:xfrm>
            <a:off x="5486401" y="122670"/>
            <a:ext cx="6410035" cy="194095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Esse episódio está de pleno acordo com o que o Senhor Jesus prometeu: 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F2CF4926-C32F-55B5-E410-DB9357502AA2}"/>
              </a:ext>
            </a:extLst>
          </p:cNvPr>
          <p:cNvSpPr txBox="1"/>
          <p:nvPr/>
        </p:nvSpPr>
        <p:spPr>
          <a:xfrm>
            <a:off x="5486400" y="2203107"/>
            <a:ext cx="6410035" cy="458763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“Tenho-vos dito isso, para que em mim tenhais paz; no mundo tereis aflições, mas tende bom ânimo; eu venci o mundo” (</a:t>
            </a:r>
            <a:r>
              <a:rPr kumimoji="0" lang="pt-BR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16.33). 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75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D337D54-CD18-8B90-8C5F-50B69B89D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E9787862-5B9A-2BD7-C9EB-891B8E172FBD}"/>
              </a:ext>
            </a:extLst>
          </p:cNvPr>
          <p:cNvSpPr txBox="1"/>
          <p:nvPr/>
        </p:nvSpPr>
        <p:spPr>
          <a:xfrm>
            <a:off x="89230" y="75613"/>
            <a:ext cx="5888179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Mesmo diante de aflições e lutas, podemos confiar no Senhor e experimentar a paz que só Ele pode nos dar.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E1224A7-4D6B-2E9B-5E0F-DA382BA17A53}"/>
              </a:ext>
            </a:extLst>
          </p:cNvPr>
          <p:cNvSpPr txBox="1"/>
          <p:nvPr/>
        </p:nvSpPr>
        <p:spPr>
          <a:xfrm>
            <a:off x="6225308" y="75613"/>
            <a:ext cx="5888179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Portanto, confiemos nas promessas de Jesus, bem como em sua providência!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5" name="Imagem 4" descr="Pessoa com a mão no rosto&#10;&#10;Descrição gerada automaticamente com confiança média">
            <a:extLst>
              <a:ext uri="{FF2B5EF4-FFF2-40B4-BE49-F238E27FC236}">
                <a16:creationId xmlns:a16="http://schemas.microsoft.com/office/drawing/2014/main" xmlns="" id="{E1CA6313-90DC-63B1-E299-EE9476C922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0" y="2137716"/>
            <a:ext cx="5888179" cy="4644671"/>
          </a:xfrm>
          <a:prstGeom prst="rect">
            <a:avLst/>
          </a:prstGeom>
        </p:spPr>
      </p:pic>
      <p:pic>
        <p:nvPicPr>
          <p:cNvPr id="22530" name="Picture 2" descr="Grupo Orando Imagens – Download Grátis no Freepik">
            <a:extLst>
              <a:ext uri="{FF2B5EF4-FFF2-40B4-BE49-F238E27FC236}">
                <a16:creationId xmlns:a16="http://schemas.microsoft.com/office/drawing/2014/main" xmlns="" id="{3B1BC9FD-DCCA-C409-B3A4-A7899D40D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307" y="1645273"/>
            <a:ext cx="5888179" cy="513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03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6193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CONCLUSÃO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620EEFC6-B208-4AA0-AA80-D64B252A0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xmlns="" id="{89B273CF-A945-4219-FC21-849EC6CA7189}"/>
              </a:ext>
            </a:extLst>
          </p:cNvPr>
          <p:cNvSpPr/>
          <p:nvPr/>
        </p:nvSpPr>
        <p:spPr>
          <a:xfrm>
            <a:off x="511855" y="443345"/>
            <a:ext cx="11168290" cy="5735781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Vimos que a paz de Deus tem a ver com bem-estar, repouso e quietude, mesmo nas horas de grandes tormentos. Contrastamos essa perspectiva de paz com a do mundo que compreende que a paz é a mera ausência de guerra ou se resume a períodos limitados de prazeres. Aprendemos que a Paz de Deus é uma virtude profunda, elevada e eterna. Não se trata de algo passageiro, mas de um estado permanente, que independe das circunstâncias. É a paz que Jesus prometeu.</a:t>
            </a:r>
          </a:p>
        </p:txBody>
      </p:sp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8DFF5D87-DEDC-3901-80DD-9A4A51F685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54224">
            <a:off x="503418" y="5971603"/>
            <a:ext cx="582397" cy="58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354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276621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66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REVISANDO O CONTEÚDO</a:t>
            </a:r>
            <a:endParaRPr lang="pt-BR" sz="66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2EC8DE3B-5334-4FA6-8106-A478E2385E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6" y="4423849"/>
            <a:ext cx="778565" cy="778565"/>
          </a:xfrm>
          <a:prstGeom prst="rect">
            <a:avLst/>
          </a:prstGeom>
          <a:noFill/>
        </p:spPr>
      </p:pic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EE5FE7F6-DCC8-49E2-A7C8-D86780C5AE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88" y="1207331"/>
            <a:ext cx="1226819" cy="12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0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45" y="907134"/>
            <a:ext cx="11730182" cy="1627072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effectLst/>
                <a:latin typeface="+mn-lt"/>
              </a:rPr>
              <a:t>1. Escreva a respeito do conceito de paz.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3AE5429F-791B-4BE7-84AE-F2DB595F7849}"/>
              </a:ext>
            </a:extLst>
          </p:cNvPr>
          <p:cNvSpPr txBox="1"/>
          <p:nvPr/>
        </p:nvSpPr>
        <p:spPr>
          <a:xfrm>
            <a:off x="138543" y="2170147"/>
            <a:ext cx="1191491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C55A11"/>
                </a:solidFill>
              </a:rPr>
              <a:t>No Antigo Testamento, encontramos a palavra “</a:t>
            </a:r>
            <a:r>
              <a:rPr lang="pt-BR" sz="3600" dirty="0" err="1">
                <a:solidFill>
                  <a:srgbClr val="C55A11"/>
                </a:solidFill>
              </a:rPr>
              <a:t>shalom</a:t>
            </a:r>
            <a:r>
              <a:rPr lang="pt-BR" sz="3600" dirty="0">
                <a:solidFill>
                  <a:srgbClr val="C55A11"/>
                </a:solidFill>
              </a:rPr>
              <a:t>” para “paz”, que tem o sentido de segurança, bem-estar, saúde, prosperidade, paz (</a:t>
            </a:r>
            <a:r>
              <a:rPr lang="pt-BR" sz="3600" dirty="0" err="1">
                <a:solidFill>
                  <a:srgbClr val="C55A11"/>
                </a:solidFill>
              </a:rPr>
              <a:t>Nm</a:t>
            </a:r>
            <a:r>
              <a:rPr lang="pt-BR" sz="3600" dirty="0">
                <a:solidFill>
                  <a:srgbClr val="C55A11"/>
                </a:solidFill>
              </a:rPr>
              <a:t> 6.26); representa tudo o que há de melhor para a vida. No Novo Testamento, em grego, a palavra “paz” é “</a:t>
            </a:r>
            <a:r>
              <a:rPr lang="pt-BR" sz="3600" dirty="0" err="1">
                <a:solidFill>
                  <a:srgbClr val="C55A11"/>
                </a:solidFill>
              </a:rPr>
              <a:t>eirene</a:t>
            </a:r>
            <a:r>
              <a:rPr lang="pt-BR" sz="3600" dirty="0">
                <a:solidFill>
                  <a:srgbClr val="C55A11"/>
                </a:solidFill>
              </a:rPr>
              <a:t>”, com significado semelhante, contudo, enfatizando a ideia de quietude e repouso (</a:t>
            </a:r>
            <a:r>
              <a:rPr lang="pt-BR" sz="3600" dirty="0" err="1">
                <a:solidFill>
                  <a:srgbClr val="C55A11"/>
                </a:solidFill>
              </a:rPr>
              <a:t>Fp</a:t>
            </a:r>
            <a:r>
              <a:rPr lang="pt-BR" sz="3600" dirty="0">
                <a:solidFill>
                  <a:srgbClr val="C55A11"/>
                </a:solidFill>
              </a:rPr>
              <a:t> 4.6).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E2F1D8C3-D615-4181-949D-7B68B9EBE2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837400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8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62" y="1291565"/>
            <a:ext cx="11901267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2. O que a paz em Números 6 revela?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8563ABF3-47EB-4F62-A938-0B2FD38E26DA}"/>
              </a:ext>
            </a:extLst>
          </p:cNvPr>
          <p:cNvSpPr txBox="1"/>
          <p:nvPr/>
        </p:nvSpPr>
        <p:spPr>
          <a:xfrm>
            <a:off x="325428" y="3209821"/>
            <a:ext cx="115411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A paz, em Números 6, revela um estado de plena satisfação em Deus a qual o povo poderá desfrutar na sua peregrinação pelo deserto. 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CFF0CF03-6295-42C7-B7D8-BAC2C2855E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47" y="5778142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43" y="1049381"/>
            <a:ext cx="11836913" cy="945075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3. Por que podemos dizer que a paz que o mundo oferece é enganosa?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1188997" y="3164566"/>
            <a:ext cx="981400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A paz do mundo é enganosa porque não tem como fundamento o que é eterno, celestial e divino, mas temporal, terreno e puramente humano.</a:t>
            </a:r>
            <a:endParaRPr lang="pt-BR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552A30B8-0165-4E72-B203-B2B93FB040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679309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6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36" y="1000731"/>
            <a:ext cx="11971928" cy="1325563"/>
          </a:xfrm>
        </p:spPr>
        <p:txBody>
          <a:bodyPr>
            <a:noAutofit/>
          </a:bodyPr>
          <a:lstStyle/>
          <a:p>
            <a:pPr algn="ctr"/>
            <a:r>
              <a:rPr lang="pt-BR" b="1" i="0" dirty="0">
                <a:solidFill>
                  <a:srgbClr val="000000"/>
                </a:solidFill>
                <a:effectLst/>
                <a:latin typeface="+mn-lt"/>
              </a:rPr>
              <a:t>4. Como os Evangelhos apresentam o Senhor Jesus?</a:t>
            </a:r>
            <a:endParaRPr lang="pt-BR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986390" y="3271494"/>
            <a:ext cx="102192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Os Evangelhos apresentam o Senhor Jesus, o nosso Salvador, como esse “Príncipe da Paz”.</a:t>
            </a:r>
          </a:p>
        </p:txBody>
      </p:sp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xmlns="" id="{214FCDEB-EA4C-4DC4-B318-95790DABD4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642091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7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903572"/>
            <a:ext cx="11369964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>
                <a:solidFill>
                  <a:srgbClr val="000000"/>
                </a:solidFill>
                <a:latin typeface="+mn-lt"/>
              </a:rPr>
              <a:t>5. De acordo com a lição, o que é a paz que excede todo o entendimento?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1065082" y="2933232"/>
            <a:ext cx="100526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A paz que excede o todo entendimento é uma paz que nos acalma diante das inquietações da vida.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83D8EEDB-6C86-4F93-9F15-3F144CAEDD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901" y="6191875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4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6981A9D-0CC9-3650-3D47-FBFCD0099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B5B1415F-E4BC-51F1-216B-AEC25D6D7D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491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653037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000" b="1" dirty="0">
                <a:latin typeface="+mn-lt"/>
              </a:rPr>
              <a:t>Na plataforma </a:t>
            </a:r>
            <a:r>
              <a:rPr lang="pt-BR" sz="4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EBD EM FOCO </a:t>
            </a:r>
            <a:r>
              <a:rPr lang="pt-BR" sz="4000" b="1" dirty="0">
                <a:latin typeface="+mn-lt"/>
              </a:rPr>
              <a:t>você tem tudo que precisa para ministrar uma aula de excelência na EBD.</a:t>
            </a:r>
            <a:r>
              <a:rPr lang="pt-BR" sz="3600" b="1" dirty="0">
                <a:latin typeface="+mn-lt"/>
              </a:rPr>
              <a:t/>
            </a:r>
            <a:br>
              <a:rPr lang="pt-BR" sz="3600" b="1" dirty="0">
                <a:latin typeface="+mn-lt"/>
              </a:rPr>
            </a:br>
            <a:endParaRPr lang="pt-BR" sz="3600" b="1" dirty="0">
              <a:latin typeface="+mn-lt"/>
            </a:endParaRPr>
          </a:p>
        </p:txBody>
      </p:sp>
      <p:pic>
        <p:nvPicPr>
          <p:cNvPr id="11" name="Imagem 10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726321B1-87BD-4882-AE85-70D90F18BB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5" y="4305117"/>
            <a:ext cx="778565" cy="778565"/>
          </a:xfrm>
          <a:prstGeom prst="rect">
            <a:avLst/>
          </a:prstGeom>
          <a:noFill/>
        </p:spPr>
      </p:pic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xmlns="" id="{4556C32D-44DF-4899-9011-AA7DA15F2F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097" y="5410199"/>
            <a:ext cx="1447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32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h8gwPkgb7i_mcA6ix0YGEw&quot;,&quot;gi&quot;:&quot;baLuB68bWltfw5SejOjx7w&quot;,&quot;ti&quot;:&quot;characters&quot;,&quot;vs&quot;:{&quot;f&quot;:[833,810],&quot;i&quot;:{&quot;d&quot;:&quot;h8gwPkgb7i_mcA6ix0YGEw&quot;,&quot;p&quot;:true}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h8gwPkgb7i_mcA6ix0YGEw&quot;,&quot;gi&quot;:&quot;baLuB68bWltfw5SejOjx7w&quot;,&quot;ti&quot;:&quot;characters&quot;,&quot;vs&quot;:{&quot;f&quot;:[833,810],&quot;i&quot;:{&quot;d&quot;:&quot;h8gwPkgb7i_mcA6ix0YGEw&quot;,&quot;p&quot;:true}}}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56707</TotalTime>
  <Words>2712</Words>
  <Application>Microsoft Office PowerPoint</Application>
  <PresentationFormat>Widescreen</PresentationFormat>
  <Paragraphs>164</Paragraphs>
  <Slides>62</Slides>
  <Notes>32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62</vt:i4>
      </vt:variant>
    </vt:vector>
  </HeadingPairs>
  <TitlesOfParts>
    <vt:vector size="71" baseType="lpstr">
      <vt:lpstr>Aptos</vt:lpstr>
      <vt:lpstr>Arial</vt:lpstr>
      <vt:lpstr>Bernard MT Condensed</vt:lpstr>
      <vt:lpstr>Calibri</vt:lpstr>
      <vt:lpstr>Calibri Light</vt:lpstr>
      <vt:lpstr>Georgia</vt:lpstr>
      <vt:lpstr>Poppins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I) Ressaltar que a paz faz parte do plano de Deus para a humanidade;   II) Apontar que a paz do mundo é ilusória e consiste em promessas superficiais;   III) Elencar as características da paz prometida pelo Senhor Jesus.</vt:lpstr>
      <vt:lpstr>Apresentação do PowerPoint</vt:lpstr>
      <vt:lpstr>Apresentação do PowerPoint</vt:lpstr>
      <vt:lpstr>Apresentação do PowerPoint</vt:lpstr>
      <vt:lpstr>Apresentação do PowerPoint</vt:lpstr>
      <vt:lpstr> INTRODUÇÃO</vt:lpstr>
      <vt:lpstr>Apresentação do PowerPoint</vt:lpstr>
      <vt:lpstr>Apresentação do PowerPoint</vt:lpstr>
      <vt:lpstr>I – A PAZ NO PLANO DE DEUS </vt:lpstr>
      <vt:lpstr>I.1 - O significado de paz. </vt:lpstr>
      <vt:lpstr>Apresentação do PowerPoint</vt:lpstr>
      <vt:lpstr>Apresentação do PowerPoint</vt:lpstr>
      <vt:lpstr>Apresentação do PowerPoint</vt:lpstr>
      <vt:lpstr> I. 2 - A Paz na bênção sacerdotal.</vt:lpstr>
      <vt:lpstr>Apresentação do PowerPoint</vt:lpstr>
      <vt:lpstr>Apresentação do PowerPoint</vt:lpstr>
      <vt:lpstr>Apresentação do PowerPoint</vt:lpstr>
      <vt:lpstr> I. 3 - A Paz do Senhor</vt:lpstr>
      <vt:lpstr>Apresentação do PowerPoint</vt:lpstr>
      <vt:lpstr>Apresentação do PowerPoint</vt:lpstr>
      <vt:lpstr>Apresentação do PowerPoint</vt:lpstr>
      <vt:lpstr>II – A PAZ ILUSÓRIA DO MUNDO </vt:lpstr>
      <vt:lpstr>II. 1 - Uma paz enganosa.</vt:lpstr>
      <vt:lpstr>Apresentação do PowerPoint</vt:lpstr>
      <vt:lpstr>Apresentação do PowerPoint</vt:lpstr>
      <vt:lpstr>Apresentação do PowerPoint</vt:lpstr>
      <vt:lpstr>II. 2 - A “paz” das obras da carne.</vt:lpstr>
      <vt:lpstr>Apresentação do PowerPoint</vt:lpstr>
      <vt:lpstr>Apresentação do PowerPoint</vt:lpstr>
      <vt:lpstr>Apresentação do PowerPoint</vt:lpstr>
      <vt:lpstr>II. 3 - Uma falsa paz. </vt:lpstr>
      <vt:lpstr>Apresentação do PowerPoint</vt:lpstr>
      <vt:lpstr>Apresentação do PowerPoint</vt:lpstr>
      <vt:lpstr>Apresentação do PowerPoint</vt:lpstr>
      <vt:lpstr>III – A PAZ QUE JESUS PROMETEU </vt:lpstr>
      <vt:lpstr>III. 1 - O Príncipe da Paz.</vt:lpstr>
      <vt:lpstr>Apresentação do PowerPoint</vt:lpstr>
      <vt:lpstr>Apresentação do PowerPoint</vt:lpstr>
      <vt:lpstr>Apresentação do PowerPoint</vt:lpstr>
      <vt:lpstr>III. 2 - Uma promessa redentora.</vt:lpstr>
      <vt:lpstr>Apresentação do PowerPoint</vt:lpstr>
      <vt:lpstr>Apresentação do PowerPoint</vt:lpstr>
      <vt:lpstr>Apresentação do PowerPoint</vt:lpstr>
      <vt:lpstr>Apresentação do PowerPoint</vt:lpstr>
      <vt:lpstr>III. 3 - Uma promessa que excede todo o entendimento.</vt:lpstr>
      <vt:lpstr>Apresentação do PowerPoint</vt:lpstr>
      <vt:lpstr>Apresentação do PowerPoint</vt:lpstr>
      <vt:lpstr>Apresentação do PowerPoint</vt:lpstr>
      <vt:lpstr>Apresentação do PowerPoint</vt:lpstr>
      <vt:lpstr>CONCLUSÃO</vt:lpstr>
      <vt:lpstr>Apresentação do PowerPoint</vt:lpstr>
      <vt:lpstr>REVISANDO O CONTEÚDO</vt:lpstr>
      <vt:lpstr>1. Escreva a respeito do conceito de paz.</vt:lpstr>
      <vt:lpstr>2. O que a paz em Números 6 revela?</vt:lpstr>
      <vt:lpstr>3. Por que podemos dizer que a paz que o mundo oferece é enganosa?</vt:lpstr>
      <vt:lpstr>4. Como os Evangelhos apresentam o Senhor Jesus?</vt:lpstr>
      <vt:lpstr>5. De acordo com a lição, o que é a paz que excede todo o entendimento?</vt:lpstr>
      <vt:lpstr>Apresentação do PowerPoint</vt:lpstr>
      <vt:lpstr>Na plataforma EBD EM FOCO você tem tudo que precisa para ministrar uma aula de excelência na EBD.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01</dc:title>
  <dc:creator>ingrid.stephaniesg@outlook.com</dc:creator>
  <cp:lastModifiedBy>Conta da Microsoft</cp:lastModifiedBy>
  <cp:revision>1392</cp:revision>
  <dcterms:created xsi:type="dcterms:W3CDTF">2021-12-07T17:21:42Z</dcterms:created>
  <dcterms:modified xsi:type="dcterms:W3CDTF">2024-11-19T19:20:25Z</dcterms:modified>
</cp:coreProperties>
</file>