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6" r:id="rId2"/>
    <p:sldId id="257" r:id="rId3"/>
    <p:sldId id="258" r:id="rId4"/>
    <p:sldId id="505" r:id="rId5"/>
    <p:sldId id="259" r:id="rId6"/>
    <p:sldId id="337" r:id="rId7"/>
    <p:sldId id="2973" r:id="rId8"/>
    <p:sldId id="506" r:id="rId9"/>
    <p:sldId id="2330" r:id="rId10"/>
    <p:sldId id="2989" r:id="rId11"/>
    <p:sldId id="2873" r:id="rId12"/>
    <p:sldId id="265" r:id="rId13"/>
    <p:sldId id="484" r:id="rId14"/>
    <p:sldId id="2990" r:id="rId15"/>
    <p:sldId id="2917" r:id="rId16"/>
    <p:sldId id="2991" r:id="rId17"/>
    <p:sldId id="433" r:id="rId18"/>
    <p:sldId id="2960" r:id="rId19"/>
    <p:sldId id="2992" r:id="rId20"/>
    <p:sldId id="2914" r:id="rId21"/>
    <p:sldId id="2681" r:id="rId22"/>
    <p:sldId id="2934" r:id="rId23"/>
    <p:sldId id="2961" r:id="rId24"/>
    <p:sldId id="2976" r:id="rId25"/>
    <p:sldId id="280" r:id="rId26"/>
    <p:sldId id="281" r:id="rId27"/>
    <p:sldId id="2977" r:id="rId28"/>
    <p:sldId id="2978" r:id="rId29"/>
    <p:sldId id="2993" r:id="rId30"/>
    <p:sldId id="2979" r:id="rId31"/>
    <p:sldId id="286" r:id="rId32"/>
    <p:sldId id="2947" r:id="rId33"/>
    <p:sldId id="2980" r:id="rId34"/>
    <p:sldId id="2922" r:id="rId35"/>
    <p:sldId id="2994" r:id="rId36"/>
    <p:sldId id="2795" r:id="rId37"/>
    <p:sldId id="2981" r:id="rId38"/>
    <p:sldId id="2995" r:id="rId39"/>
    <p:sldId id="2965" r:id="rId40"/>
    <p:sldId id="2732" r:id="rId41"/>
    <p:sldId id="2529" r:id="rId42"/>
    <p:sldId id="2967" r:id="rId43"/>
    <p:sldId id="2982" r:id="rId44"/>
    <p:sldId id="2983" r:id="rId45"/>
    <p:sldId id="2996" r:id="rId46"/>
    <p:sldId id="2531" r:id="rId47"/>
    <p:sldId id="2984" r:id="rId48"/>
    <p:sldId id="2953" r:id="rId49"/>
    <p:sldId id="2964" r:id="rId50"/>
    <p:sldId id="2928" r:id="rId51"/>
    <p:sldId id="2985" r:id="rId52"/>
    <p:sldId id="2968" r:id="rId53"/>
    <p:sldId id="2988" r:id="rId54"/>
    <p:sldId id="2987" r:id="rId55"/>
    <p:sldId id="468" r:id="rId56"/>
    <p:sldId id="315" r:id="rId57"/>
    <p:sldId id="301" r:id="rId58"/>
    <p:sldId id="302" r:id="rId59"/>
    <p:sldId id="303" r:id="rId60"/>
    <p:sldId id="304" r:id="rId61"/>
    <p:sldId id="305" r:id="rId62"/>
    <p:sldId id="306" r:id="rId63"/>
    <p:sldId id="1797" r:id="rId64"/>
    <p:sldId id="307" r:id="rId6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grid.stephaniesg@outlook.com" initials="i" lastIdx="11" clrIdx="0">
    <p:extLst>
      <p:ext uri="{19B8F6BF-5375-455C-9EA6-DF929625EA0E}">
        <p15:presenceInfo xmlns:p15="http://schemas.microsoft.com/office/powerpoint/2012/main" userId="12db7d669fc16d7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F"/>
    <a:srgbClr val="ECECC2"/>
    <a:srgbClr val="004E9A"/>
    <a:srgbClr val="C55A11"/>
    <a:srgbClr val="4472C4"/>
    <a:srgbClr val="D1CCC9"/>
    <a:srgbClr val="E8E8E8"/>
    <a:srgbClr val="F48634"/>
    <a:srgbClr val="D9D9D9"/>
    <a:srgbClr val="E3E3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8253D6-EDB9-4FB3-8EE6-0063D57901F2}" v="742" dt="2024-11-25T02:02:42.3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3923" autoAdjust="0"/>
  </p:normalViewPr>
  <p:slideViewPr>
    <p:cSldViewPr snapToGrid="0">
      <p:cViewPr varScale="1">
        <p:scale>
          <a:sx n="70" d="100"/>
          <a:sy n="70" d="100"/>
        </p:scale>
        <p:origin x="780" y="60"/>
      </p:cViewPr>
      <p:guideLst>
        <p:guide orient="horz" pos="2137"/>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berson Pinheiro" userId="c7a5b9113d4dffce" providerId="LiveId" clId="{638253D6-EDB9-4FB3-8EE6-0063D57901F2}"/>
    <pc:docChg chg="undo custSel delSld modSld sldOrd">
      <pc:chgData name="Erberson Pinheiro" userId="c7a5b9113d4dffce" providerId="LiveId" clId="{638253D6-EDB9-4FB3-8EE6-0063D57901F2}" dt="2024-11-25T02:02:42.326" v="1232" actId="14100"/>
      <pc:docMkLst>
        <pc:docMk/>
      </pc:docMkLst>
      <pc:sldChg chg="modSp mod setBg">
        <pc:chgData name="Erberson Pinheiro" userId="c7a5b9113d4dffce" providerId="LiveId" clId="{638253D6-EDB9-4FB3-8EE6-0063D57901F2}" dt="2024-11-25T01:00:44.171" v="1111"/>
        <pc:sldMkLst>
          <pc:docMk/>
          <pc:sldMk cId="1362688913" sldId="256"/>
        </pc:sldMkLst>
        <pc:spChg chg="mod">
          <ac:chgData name="Erberson Pinheiro" userId="c7a5b9113d4dffce" providerId="LiveId" clId="{638253D6-EDB9-4FB3-8EE6-0063D57901F2}" dt="2024-11-24T10:47:52.370" v="16" actId="20577"/>
          <ac:spMkLst>
            <pc:docMk/>
            <pc:sldMk cId="1362688913" sldId="256"/>
            <ac:spMk id="3" creationId="{E638142E-0418-4E97-AF29-BE3DAC0A4C21}"/>
          </ac:spMkLst>
        </pc:spChg>
      </pc:sldChg>
      <pc:sldChg chg="addSp delSp modSp mod modAnim">
        <pc:chgData name="Erberson Pinheiro" userId="c7a5b9113d4dffce" providerId="LiveId" clId="{638253D6-EDB9-4FB3-8EE6-0063D57901F2}" dt="2024-11-25T01:43:01.574" v="1115"/>
        <pc:sldMkLst>
          <pc:docMk/>
          <pc:sldMk cId="591220520" sldId="2330"/>
        </pc:sldMkLst>
        <pc:spChg chg="mod">
          <ac:chgData name="Erberson Pinheiro" userId="c7a5b9113d4dffce" providerId="LiveId" clId="{638253D6-EDB9-4FB3-8EE6-0063D57901F2}" dt="2024-11-24T10:52:33.405" v="20" actId="14100"/>
          <ac:spMkLst>
            <pc:docMk/>
            <pc:sldMk cId="591220520" sldId="2330"/>
            <ac:spMk id="3" creationId="{29B88601-D8A7-B385-2004-3DD5E81D3FFC}"/>
          </ac:spMkLst>
        </pc:spChg>
        <pc:spChg chg="mod">
          <ac:chgData name="Erberson Pinheiro" userId="c7a5b9113d4dffce" providerId="LiveId" clId="{638253D6-EDB9-4FB3-8EE6-0063D57901F2}" dt="2024-11-24T10:52:30.507" v="19"/>
          <ac:spMkLst>
            <pc:docMk/>
            <pc:sldMk cId="591220520" sldId="2330"/>
            <ac:spMk id="4" creationId="{0356D94D-BA1E-9F1F-F1C6-DEF913926AAB}"/>
          </ac:spMkLst>
        </pc:spChg>
        <pc:picChg chg="add mod">
          <ac:chgData name="Erberson Pinheiro" userId="c7a5b9113d4dffce" providerId="LiveId" clId="{638253D6-EDB9-4FB3-8EE6-0063D57901F2}" dt="2024-11-24T18:06:25.790" v="749" actId="14100"/>
          <ac:picMkLst>
            <pc:docMk/>
            <pc:sldMk cId="591220520" sldId="2330"/>
            <ac:picMk id="5" creationId="{EF15DAEC-973F-A8BB-DFC6-9D89215F140C}"/>
          </ac:picMkLst>
        </pc:picChg>
        <pc:picChg chg="add del mod">
          <ac:chgData name="Erberson Pinheiro" userId="c7a5b9113d4dffce" providerId="LiveId" clId="{638253D6-EDB9-4FB3-8EE6-0063D57901F2}" dt="2024-11-24T18:05:49.924" v="741" actId="21"/>
          <ac:picMkLst>
            <pc:docMk/>
            <pc:sldMk cId="591220520" sldId="2330"/>
            <ac:picMk id="1026" creationId="{FAE461C9-FF37-2AB3-5915-DA5A23F3608D}"/>
          </ac:picMkLst>
        </pc:picChg>
        <pc:picChg chg="add del mod">
          <ac:chgData name="Erberson Pinheiro" userId="c7a5b9113d4dffce" providerId="LiveId" clId="{638253D6-EDB9-4FB3-8EE6-0063D57901F2}" dt="2024-11-24T18:05:51.362" v="742" actId="21"/>
          <ac:picMkLst>
            <pc:docMk/>
            <pc:sldMk cId="591220520" sldId="2330"/>
            <ac:picMk id="1028" creationId="{4F287484-4563-61C5-5218-BEB2E731A1C9}"/>
          </ac:picMkLst>
        </pc:picChg>
      </pc:sldChg>
      <pc:sldChg chg="addSp delSp modSp mod modAnim">
        <pc:chgData name="Erberson Pinheiro" userId="c7a5b9113d4dffce" providerId="LiveId" clId="{638253D6-EDB9-4FB3-8EE6-0063D57901F2}" dt="2024-11-25T01:45:54.491" v="1124"/>
        <pc:sldMkLst>
          <pc:docMk/>
          <pc:sldMk cId="3139843070" sldId="2873"/>
        </pc:sldMkLst>
        <pc:spChg chg="mod">
          <ac:chgData name="Erberson Pinheiro" userId="c7a5b9113d4dffce" providerId="LiveId" clId="{638253D6-EDB9-4FB3-8EE6-0063D57901F2}" dt="2024-11-24T10:53:45.512" v="27"/>
          <ac:spMkLst>
            <pc:docMk/>
            <pc:sldMk cId="3139843070" sldId="2873"/>
            <ac:spMk id="3" creationId="{29B88601-D8A7-B385-2004-3DD5E81D3FFC}"/>
          </ac:spMkLst>
        </pc:spChg>
        <pc:picChg chg="mod">
          <ac:chgData name="Erberson Pinheiro" userId="c7a5b9113d4dffce" providerId="LiveId" clId="{638253D6-EDB9-4FB3-8EE6-0063D57901F2}" dt="2024-11-24T10:53:49.560" v="28" actId="14100"/>
          <ac:picMkLst>
            <pc:docMk/>
            <pc:sldMk cId="3139843070" sldId="2873"/>
            <ac:picMk id="2" creationId="{4AFDF2E8-1272-2666-A68C-B411DA7D134A}"/>
          </ac:picMkLst>
        </pc:picChg>
        <pc:picChg chg="add mod modCrop">
          <ac:chgData name="Erberson Pinheiro" userId="c7a5b9113d4dffce" providerId="LiveId" clId="{638253D6-EDB9-4FB3-8EE6-0063D57901F2}" dt="2024-11-24T12:58:14.331" v="588" actId="14100"/>
          <ac:picMkLst>
            <pc:docMk/>
            <pc:sldMk cId="3139843070" sldId="2873"/>
            <ac:picMk id="5" creationId="{5ED4025D-FBAE-49A0-302A-EA6BC32C0986}"/>
          </ac:picMkLst>
        </pc:picChg>
        <pc:picChg chg="add mod">
          <ac:chgData name="Erberson Pinheiro" userId="c7a5b9113d4dffce" providerId="LiveId" clId="{638253D6-EDB9-4FB3-8EE6-0063D57901F2}" dt="2024-11-24T18:07:36.681" v="760" actId="14100"/>
          <ac:picMkLst>
            <pc:docMk/>
            <pc:sldMk cId="3139843070" sldId="2873"/>
            <ac:picMk id="6" creationId="{ABC0F470-7DDD-7492-9AE7-AC9E5C91CFAD}"/>
          </ac:picMkLst>
        </pc:picChg>
        <pc:picChg chg="add del mod">
          <ac:chgData name="Erberson Pinheiro" userId="c7a5b9113d4dffce" providerId="LiveId" clId="{638253D6-EDB9-4FB3-8EE6-0063D57901F2}" dt="2024-11-24T18:06:58.935" v="754" actId="21"/>
          <ac:picMkLst>
            <pc:docMk/>
            <pc:sldMk cId="3139843070" sldId="2873"/>
            <ac:picMk id="3074" creationId="{B9DD2543-D02A-25B6-8079-43D5E974A89B}"/>
          </ac:picMkLst>
        </pc:picChg>
      </pc:sldChg>
      <pc:sldChg chg="addSp delSp modSp mod modAnim">
        <pc:chgData name="Erberson Pinheiro" userId="c7a5b9113d4dffce" providerId="LiveId" clId="{638253D6-EDB9-4FB3-8EE6-0063D57901F2}" dt="2024-11-25T01:49:14.838" v="1150"/>
        <pc:sldMkLst>
          <pc:docMk/>
          <pc:sldMk cId="368541496" sldId="2914"/>
        </pc:sldMkLst>
        <pc:spChg chg="add">
          <ac:chgData name="Erberson Pinheiro" userId="c7a5b9113d4dffce" providerId="LiveId" clId="{638253D6-EDB9-4FB3-8EE6-0063D57901F2}" dt="2024-11-24T17:56:01.041" v="719"/>
          <ac:spMkLst>
            <pc:docMk/>
            <pc:sldMk cId="368541496" sldId="2914"/>
            <ac:spMk id="2" creationId="{8669F18F-4DA5-7CAB-E18A-C847B13179EB}"/>
          </ac:spMkLst>
        </pc:spChg>
        <pc:spChg chg="mod">
          <ac:chgData name="Erberson Pinheiro" userId="c7a5b9113d4dffce" providerId="LiveId" clId="{638253D6-EDB9-4FB3-8EE6-0063D57901F2}" dt="2024-11-24T11:24:36.399" v="115"/>
          <ac:spMkLst>
            <pc:docMk/>
            <pc:sldMk cId="368541496" sldId="2914"/>
            <ac:spMk id="6" creationId="{D6C1845A-48DA-C339-C0D8-B5C00143DFE7}"/>
          </ac:spMkLst>
        </pc:spChg>
        <pc:spChg chg="mod">
          <ac:chgData name="Erberson Pinheiro" userId="c7a5b9113d4dffce" providerId="LiveId" clId="{638253D6-EDB9-4FB3-8EE6-0063D57901F2}" dt="2024-11-24T18:05:29.239" v="739" actId="208"/>
          <ac:spMkLst>
            <pc:docMk/>
            <pc:sldMk cId="368541496" sldId="2914"/>
            <ac:spMk id="7" creationId="{5EF968C8-4037-1169-8562-F7B71D153ACC}"/>
          </ac:spMkLst>
        </pc:spChg>
        <pc:picChg chg="add del mod">
          <ac:chgData name="Erberson Pinheiro" userId="c7a5b9113d4dffce" providerId="LiveId" clId="{638253D6-EDB9-4FB3-8EE6-0063D57901F2}" dt="2024-11-24T17:56:49.138" v="726"/>
          <ac:picMkLst>
            <pc:docMk/>
            <pc:sldMk cId="368541496" sldId="2914"/>
            <ac:picMk id="4" creationId="{504E66B7-BE74-1941-C850-DAC929E853BF}"/>
          </ac:picMkLst>
        </pc:picChg>
        <pc:picChg chg="add mod modCrop">
          <ac:chgData name="Erberson Pinheiro" userId="c7a5b9113d4dffce" providerId="LiveId" clId="{638253D6-EDB9-4FB3-8EE6-0063D57901F2}" dt="2024-11-24T18:05:13.841" v="736" actId="1076"/>
          <ac:picMkLst>
            <pc:docMk/>
            <pc:sldMk cId="368541496" sldId="2914"/>
            <ac:picMk id="8" creationId="{BDD52B57-67F1-AABD-693C-B3561E5754AE}"/>
          </ac:picMkLst>
        </pc:picChg>
        <pc:picChg chg="add mod modCrop">
          <ac:chgData name="Erberson Pinheiro" userId="c7a5b9113d4dffce" providerId="LiveId" clId="{638253D6-EDB9-4FB3-8EE6-0063D57901F2}" dt="2024-11-24T18:13:28.868" v="770" actId="1076"/>
          <ac:picMkLst>
            <pc:docMk/>
            <pc:sldMk cId="368541496" sldId="2914"/>
            <ac:picMk id="10" creationId="{5DC609CE-4451-F614-8AC1-2DA90FFCAB26}"/>
          </ac:picMkLst>
        </pc:picChg>
        <pc:picChg chg="add mod">
          <ac:chgData name="Erberson Pinheiro" userId="c7a5b9113d4dffce" providerId="LiveId" clId="{638253D6-EDB9-4FB3-8EE6-0063D57901F2}" dt="2024-11-24T17:54:52.139" v="718" actId="14100"/>
          <ac:picMkLst>
            <pc:docMk/>
            <pc:sldMk cId="368541496" sldId="2914"/>
            <ac:picMk id="2050" creationId="{19F026FA-DB89-7B04-811E-02CD6F82769B}"/>
          </ac:picMkLst>
        </pc:picChg>
      </pc:sldChg>
      <pc:sldChg chg="addSp delSp modSp mod modAnim">
        <pc:chgData name="Erberson Pinheiro" userId="c7a5b9113d4dffce" providerId="LiveId" clId="{638253D6-EDB9-4FB3-8EE6-0063D57901F2}" dt="2024-11-25T01:46:41.651" v="1128"/>
        <pc:sldMkLst>
          <pc:docMk/>
          <pc:sldMk cId="1726852888" sldId="2917"/>
        </pc:sldMkLst>
        <pc:spChg chg="add mod">
          <ac:chgData name="Erberson Pinheiro" userId="c7a5b9113d4dffce" providerId="LiveId" clId="{638253D6-EDB9-4FB3-8EE6-0063D57901F2}" dt="2024-11-24T13:49:22.493" v="660" actId="11530"/>
          <ac:spMkLst>
            <pc:docMk/>
            <pc:sldMk cId="1726852888" sldId="2917"/>
            <ac:spMk id="2" creationId="{69D0FC25-54C2-1A1D-3574-6652E2FC2554}"/>
          </ac:spMkLst>
        </pc:spChg>
        <pc:spChg chg="mod">
          <ac:chgData name="Erberson Pinheiro" userId="c7a5b9113d4dffce" providerId="LiveId" clId="{638253D6-EDB9-4FB3-8EE6-0063D57901F2}" dt="2024-11-24T11:10:36.349" v="46" actId="20577"/>
          <ac:spMkLst>
            <pc:docMk/>
            <pc:sldMk cId="1726852888" sldId="2917"/>
            <ac:spMk id="6" creationId="{D6C1845A-48DA-C339-C0D8-B5C00143DFE7}"/>
          </ac:spMkLst>
        </pc:spChg>
        <pc:picChg chg="add del mod">
          <ac:chgData name="Erberson Pinheiro" userId="c7a5b9113d4dffce" providerId="LiveId" clId="{638253D6-EDB9-4FB3-8EE6-0063D57901F2}" dt="2024-11-24T13:48:59.486" v="657" actId="478"/>
          <ac:picMkLst>
            <pc:docMk/>
            <pc:sldMk cId="1726852888" sldId="2917"/>
            <ac:picMk id="5122" creationId="{89E68AEE-74D1-34FA-B72D-866B1C6A18A4}"/>
          </ac:picMkLst>
        </pc:picChg>
        <pc:picChg chg="add del mod">
          <ac:chgData name="Erberson Pinheiro" userId="c7a5b9113d4dffce" providerId="LiveId" clId="{638253D6-EDB9-4FB3-8EE6-0063D57901F2}" dt="2024-11-24T13:47:31.277" v="639" actId="478"/>
          <ac:picMkLst>
            <pc:docMk/>
            <pc:sldMk cId="1726852888" sldId="2917"/>
            <ac:picMk id="5124" creationId="{92C9D042-FD7E-CE06-B212-E4C85E4F0C83}"/>
          </ac:picMkLst>
        </pc:picChg>
        <pc:picChg chg="add mod">
          <ac:chgData name="Erberson Pinheiro" userId="c7a5b9113d4dffce" providerId="LiveId" clId="{638253D6-EDB9-4FB3-8EE6-0063D57901F2}" dt="2024-11-24T13:49:33.528" v="662" actId="1076"/>
          <ac:picMkLst>
            <pc:docMk/>
            <pc:sldMk cId="1726852888" sldId="2917"/>
            <ac:picMk id="5126" creationId="{B526576F-9AED-E1A6-A5B1-9E587AEEAD78}"/>
          </ac:picMkLst>
        </pc:picChg>
      </pc:sldChg>
      <pc:sldChg chg="addSp delSp modSp mod delAnim modAnim">
        <pc:chgData name="Erberson Pinheiro" userId="c7a5b9113d4dffce" providerId="LiveId" clId="{638253D6-EDB9-4FB3-8EE6-0063D57901F2}" dt="2024-11-25T01:55:04.448" v="1190"/>
        <pc:sldMkLst>
          <pc:docMk/>
          <pc:sldMk cId="2290913870" sldId="2922"/>
        </pc:sldMkLst>
        <pc:spChg chg="del">
          <ac:chgData name="Erberson Pinheiro" userId="c7a5b9113d4dffce" providerId="LiveId" clId="{638253D6-EDB9-4FB3-8EE6-0063D57901F2}" dt="2024-11-24T12:02:59.990" v="342" actId="478"/>
          <ac:spMkLst>
            <pc:docMk/>
            <pc:sldMk cId="2290913870" sldId="2922"/>
            <ac:spMk id="3" creationId="{F6BBD737-68AC-B9F2-C64E-5A16932342FC}"/>
          </ac:spMkLst>
        </pc:spChg>
        <pc:spChg chg="add mod">
          <ac:chgData name="Erberson Pinheiro" userId="c7a5b9113d4dffce" providerId="LiveId" clId="{638253D6-EDB9-4FB3-8EE6-0063D57901F2}" dt="2024-11-24T21:20:51.287" v="928" actId="14100"/>
          <ac:spMkLst>
            <pc:docMk/>
            <pc:sldMk cId="2290913870" sldId="2922"/>
            <ac:spMk id="4" creationId="{915B914E-B754-6A12-233C-B1E3D185EC01}"/>
          </ac:spMkLst>
        </pc:spChg>
        <pc:spChg chg="add mod">
          <ac:chgData name="Erberson Pinheiro" userId="c7a5b9113d4dffce" providerId="LiveId" clId="{638253D6-EDB9-4FB3-8EE6-0063D57901F2}" dt="2024-11-24T21:20:57.071" v="929" actId="14100"/>
          <ac:spMkLst>
            <pc:docMk/>
            <pc:sldMk cId="2290913870" sldId="2922"/>
            <ac:spMk id="5" creationId="{5601FEB4-F0EC-3E89-CADF-1D4808DC33F0}"/>
          </ac:spMkLst>
        </pc:spChg>
        <pc:spChg chg="mod">
          <ac:chgData name="Erberson Pinheiro" userId="c7a5b9113d4dffce" providerId="LiveId" clId="{638253D6-EDB9-4FB3-8EE6-0063D57901F2}" dt="2024-11-24T12:03:28.929" v="348" actId="1037"/>
          <ac:spMkLst>
            <pc:docMk/>
            <pc:sldMk cId="2290913870" sldId="2922"/>
            <ac:spMk id="6" creationId="{D6C1845A-48DA-C339-C0D8-B5C00143DFE7}"/>
          </ac:spMkLst>
        </pc:spChg>
        <pc:spChg chg="del">
          <ac:chgData name="Erberson Pinheiro" userId="c7a5b9113d4dffce" providerId="LiveId" clId="{638253D6-EDB9-4FB3-8EE6-0063D57901F2}" dt="2024-11-24T12:02:59.990" v="342" actId="478"/>
          <ac:spMkLst>
            <pc:docMk/>
            <pc:sldMk cId="2290913870" sldId="2922"/>
            <ac:spMk id="7" creationId="{5EF968C8-4037-1169-8562-F7B71D153ACC}"/>
          </ac:spMkLst>
        </pc:spChg>
        <pc:spChg chg="add mod">
          <ac:chgData name="Erberson Pinheiro" userId="c7a5b9113d4dffce" providerId="LiveId" clId="{638253D6-EDB9-4FB3-8EE6-0063D57901F2}" dt="2024-11-24T12:04:26.856" v="365" actId="1076"/>
          <ac:spMkLst>
            <pc:docMk/>
            <pc:sldMk cId="2290913870" sldId="2922"/>
            <ac:spMk id="8" creationId="{FD1A7D2D-021C-8372-E2BF-5A9AEA02DEAB}"/>
          </ac:spMkLst>
        </pc:spChg>
        <pc:picChg chg="del">
          <ac:chgData name="Erberson Pinheiro" userId="c7a5b9113d4dffce" providerId="LiveId" clId="{638253D6-EDB9-4FB3-8EE6-0063D57901F2}" dt="2024-11-24T12:02:59.990" v="342" actId="478"/>
          <ac:picMkLst>
            <pc:docMk/>
            <pc:sldMk cId="2290913870" sldId="2922"/>
            <ac:picMk id="2" creationId="{51178328-E366-1400-6E42-967648F4F213}"/>
          </ac:picMkLst>
        </pc:picChg>
        <pc:picChg chg="add mod modCrop">
          <ac:chgData name="Erberson Pinheiro" userId="c7a5b9113d4dffce" providerId="LiveId" clId="{638253D6-EDB9-4FB3-8EE6-0063D57901F2}" dt="2024-11-24T21:26:01.738" v="937" actId="14100"/>
          <ac:picMkLst>
            <pc:docMk/>
            <pc:sldMk cId="2290913870" sldId="2922"/>
            <ac:picMk id="3" creationId="{C516651E-1A69-5EC7-D24F-C3A733CE966E}"/>
          </ac:picMkLst>
        </pc:picChg>
        <pc:picChg chg="add mod">
          <ac:chgData name="Erberson Pinheiro" userId="c7a5b9113d4dffce" providerId="LiveId" clId="{638253D6-EDB9-4FB3-8EE6-0063D57901F2}" dt="2024-11-24T21:20:51.287" v="928" actId="14100"/>
          <ac:picMkLst>
            <pc:docMk/>
            <pc:sldMk cId="2290913870" sldId="2922"/>
            <ac:picMk id="9218" creationId="{8C0FEAE6-7692-1C49-D56C-8E0381BFCE1F}"/>
          </ac:picMkLst>
        </pc:picChg>
        <pc:picChg chg="add mod">
          <ac:chgData name="Erberson Pinheiro" userId="c7a5b9113d4dffce" providerId="LiveId" clId="{638253D6-EDB9-4FB3-8EE6-0063D57901F2}" dt="2024-11-24T21:20:57.071" v="929" actId="14100"/>
          <ac:picMkLst>
            <pc:docMk/>
            <pc:sldMk cId="2290913870" sldId="2922"/>
            <ac:picMk id="9220" creationId="{946D40EE-6DEC-4B5A-3162-2176DC9BE18A}"/>
          </ac:picMkLst>
        </pc:picChg>
      </pc:sldChg>
      <pc:sldChg chg="addSp delSp modSp mod delAnim modAnim">
        <pc:chgData name="Erberson Pinheiro" userId="c7a5b9113d4dffce" providerId="LiveId" clId="{638253D6-EDB9-4FB3-8EE6-0063D57901F2}" dt="2024-11-25T01:49:40.946" v="1156"/>
        <pc:sldMkLst>
          <pc:docMk/>
          <pc:sldMk cId="2730406095" sldId="2934"/>
        </pc:sldMkLst>
        <pc:spChg chg="del">
          <ac:chgData name="Erberson Pinheiro" userId="c7a5b9113d4dffce" providerId="LiveId" clId="{638253D6-EDB9-4FB3-8EE6-0063D57901F2}" dt="2024-11-24T11:26:07.350" v="122" actId="478"/>
          <ac:spMkLst>
            <pc:docMk/>
            <pc:sldMk cId="2730406095" sldId="2934"/>
            <ac:spMk id="2" creationId="{CD25F55B-E420-009E-5136-7CC7B653CA80}"/>
          </ac:spMkLst>
        </pc:spChg>
        <pc:spChg chg="add mod">
          <ac:chgData name="Erberson Pinheiro" userId="c7a5b9113d4dffce" providerId="LiveId" clId="{638253D6-EDB9-4FB3-8EE6-0063D57901F2}" dt="2024-11-24T18:15:18.121" v="775" actId="207"/>
          <ac:spMkLst>
            <pc:docMk/>
            <pc:sldMk cId="2730406095" sldId="2934"/>
            <ac:spMk id="3" creationId="{62ED6ABF-B85C-6F39-DB27-31BD320E6F79}"/>
          </ac:spMkLst>
        </pc:spChg>
        <pc:spChg chg="mod">
          <ac:chgData name="Erberson Pinheiro" userId="c7a5b9113d4dffce" providerId="LiveId" clId="{638253D6-EDB9-4FB3-8EE6-0063D57901F2}" dt="2024-11-24T11:26:20.940" v="127" actId="20577"/>
          <ac:spMkLst>
            <pc:docMk/>
            <pc:sldMk cId="2730406095" sldId="2934"/>
            <ac:spMk id="6" creationId="{D6C1845A-48DA-C339-C0D8-B5C00143DFE7}"/>
          </ac:spMkLst>
        </pc:spChg>
        <pc:spChg chg="mod">
          <ac:chgData name="Erberson Pinheiro" userId="c7a5b9113d4dffce" providerId="LiveId" clId="{638253D6-EDB9-4FB3-8EE6-0063D57901F2}" dt="2024-11-24T18:21:23.028" v="786" actId="1076"/>
          <ac:spMkLst>
            <pc:docMk/>
            <pc:sldMk cId="2730406095" sldId="2934"/>
            <ac:spMk id="7" creationId="{5EF968C8-4037-1169-8562-F7B71D153ACC}"/>
          </ac:spMkLst>
        </pc:spChg>
        <pc:picChg chg="add mod">
          <ac:chgData name="Erberson Pinheiro" userId="c7a5b9113d4dffce" providerId="LiveId" clId="{638253D6-EDB9-4FB3-8EE6-0063D57901F2}" dt="2024-11-24T18:21:16.811" v="785" actId="14100"/>
          <ac:picMkLst>
            <pc:docMk/>
            <pc:sldMk cId="2730406095" sldId="2934"/>
            <ac:picMk id="4" creationId="{180A6CB7-579A-1FB5-61FD-C0C8164DE923}"/>
          </ac:picMkLst>
        </pc:picChg>
        <pc:picChg chg="add del mod">
          <ac:chgData name="Erberson Pinheiro" userId="c7a5b9113d4dffce" providerId="LiveId" clId="{638253D6-EDB9-4FB3-8EE6-0063D57901F2}" dt="2024-11-24T18:20:42.141" v="778" actId="478"/>
          <ac:picMkLst>
            <pc:docMk/>
            <pc:sldMk cId="2730406095" sldId="2934"/>
            <ac:picMk id="3074" creationId="{F18851F3-FC93-5DA0-FDAE-8324004AB39E}"/>
          </ac:picMkLst>
        </pc:picChg>
        <pc:picChg chg="add mod">
          <ac:chgData name="Erberson Pinheiro" userId="c7a5b9113d4dffce" providerId="LiveId" clId="{638253D6-EDB9-4FB3-8EE6-0063D57901F2}" dt="2024-11-24T18:22:53.469" v="795" actId="14100"/>
          <ac:picMkLst>
            <pc:docMk/>
            <pc:sldMk cId="2730406095" sldId="2934"/>
            <ac:picMk id="3076" creationId="{E1AD6853-C91B-FDAB-7A50-5A850EB04D7D}"/>
          </ac:picMkLst>
        </pc:picChg>
      </pc:sldChg>
      <pc:sldChg chg="del">
        <pc:chgData name="Erberson Pinheiro" userId="c7a5b9113d4dffce" providerId="LiveId" clId="{638253D6-EDB9-4FB3-8EE6-0063D57901F2}" dt="2024-11-24T11:12:19.077" v="51" actId="47"/>
        <pc:sldMkLst>
          <pc:docMk/>
          <pc:sldMk cId="1538719009" sldId="2943"/>
        </pc:sldMkLst>
      </pc:sldChg>
      <pc:sldChg chg="addSp modSp mod modAnim">
        <pc:chgData name="Erberson Pinheiro" userId="c7a5b9113d4dffce" providerId="LiveId" clId="{638253D6-EDB9-4FB3-8EE6-0063D57901F2}" dt="2024-11-25T01:52:31.685" v="1177"/>
        <pc:sldMkLst>
          <pc:docMk/>
          <pc:sldMk cId="3304442257" sldId="2947"/>
        </pc:sldMkLst>
        <pc:spChg chg="mod">
          <ac:chgData name="Erberson Pinheiro" userId="c7a5b9113d4dffce" providerId="LiveId" clId="{638253D6-EDB9-4FB3-8EE6-0063D57901F2}" dt="2024-11-24T12:01:04.879" v="306" actId="14100"/>
          <ac:spMkLst>
            <pc:docMk/>
            <pc:sldMk cId="3304442257" sldId="2947"/>
            <ac:spMk id="2" creationId="{53958738-CC62-A16B-1E31-036E3C98572D}"/>
          </ac:spMkLst>
        </pc:spChg>
        <pc:spChg chg="add mod">
          <ac:chgData name="Erberson Pinheiro" userId="c7a5b9113d4dffce" providerId="LiveId" clId="{638253D6-EDB9-4FB3-8EE6-0063D57901F2}" dt="2024-11-24T12:01:22.691" v="325" actId="1036"/>
          <ac:spMkLst>
            <pc:docMk/>
            <pc:sldMk cId="3304442257" sldId="2947"/>
            <ac:spMk id="3" creationId="{01489430-53FB-979F-2594-E19EA7F8C895}"/>
          </ac:spMkLst>
        </pc:spChg>
        <pc:spChg chg="add mod">
          <ac:chgData name="Erberson Pinheiro" userId="c7a5b9113d4dffce" providerId="LiveId" clId="{638253D6-EDB9-4FB3-8EE6-0063D57901F2}" dt="2024-11-24T12:01:16.874" v="314" actId="1036"/>
          <ac:spMkLst>
            <pc:docMk/>
            <pc:sldMk cId="3304442257" sldId="2947"/>
            <ac:spMk id="4" creationId="{46059FC1-3BDB-B97B-F613-15B8B1CDD2F3}"/>
          </ac:spMkLst>
        </pc:spChg>
        <pc:spChg chg="mod">
          <ac:chgData name="Erberson Pinheiro" userId="c7a5b9113d4dffce" providerId="LiveId" clId="{638253D6-EDB9-4FB3-8EE6-0063D57901F2}" dt="2024-11-24T11:56:12.266" v="266"/>
          <ac:spMkLst>
            <pc:docMk/>
            <pc:sldMk cId="3304442257" sldId="2947"/>
            <ac:spMk id="7" creationId="{5EF968C8-4037-1169-8562-F7B71D153ACC}"/>
          </ac:spMkLst>
        </pc:spChg>
        <pc:picChg chg="add mod">
          <ac:chgData name="Erberson Pinheiro" userId="c7a5b9113d4dffce" providerId="LiveId" clId="{638253D6-EDB9-4FB3-8EE6-0063D57901F2}" dt="2024-11-24T20:56:15.004" v="913" actId="14100"/>
          <ac:picMkLst>
            <pc:docMk/>
            <pc:sldMk cId="3304442257" sldId="2947"/>
            <ac:picMk id="7170" creationId="{10718DB1-D612-6045-3B8E-81281B395F36}"/>
          </ac:picMkLst>
        </pc:picChg>
      </pc:sldChg>
      <pc:sldChg chg="addSp modSp mod modAnim">
        <pc:chgData name="Erberson Pinheiro" userId="c7a5b9113d4dffce" providerId="LiveId" clId="{638253D6-EDB9-4FB3-8EE6-0063D57901F2}" dt="2024-11-25T01:58:55.064" v="1223"/>
        <pc:sldMkLst>
          <pc:docMk/>
          <pc:sldMk cId="3837229190" sldId="2953"/>
        </pc:sldMkLst>
        <pc:spChg chg="mod">
          <ac:chgData name="Erberson Pinheiro" userId="c7a5b9113d4dffce" providerId="LiveId" clId="{638253D6-EDB9-4FB3-8EE6-0063D57901F2}" dt="2024-11-24T12:28:26.318" v="501" actId="1036"/>
          <ac:spMkLst>
            <pc:docMk/>
            <pc:sldMk cId="3837229190" sldId="2953"/>
            <ac:spMk id="2" creationId="{78C67845-A138-57BA-94AF-279CF596FC63}"/>
          </ac:spMkLst>
        </pc:spChg>
        <pc:spChg chg="mod">
          <ac:chgData name="Erberson Pinheiro" userId="c7a5b9113d4dffce" providerId="LiveId" clId="{638253D6-EDB9-4FB3-8EE6-0063D57901F2}" dt="2024-11-24T12:25:46.564" v="472"/>
          <ac:spMkLst>
            <pc:docMk/>
            <pc:sldMk cId="3837229190" sldId="2953"/>
            <ac:spMk id="9" creationId="{0EFADE64-E49D-E22F-36BF-10F240F33C10}"/>
          </ac:spMkLst>
        </pc:spChg>
        <pc:picChg chg="add mod">
          <ac:chgData name="Erberson Pinheiro" userId="c7a5b9113d4dffce" providerId="LiveId" clId="{638253D6-EDB9-4FB3-8EE6-0063D57901F2}" dt="2024-11-25T00:40:55.361" v="1068" actId="14100"/>
          <ac:picMkLst>
            <pc:docMk/>
            <pc:sldMk cId="3837229190" sldId="2953"/>
            <ac:picMk id="7170" creationId="{94CF6279-8424-5CF3-F9D7-82981E3BAD38}"/>
          </ac:picMkLst>
        </pc:picChg>
      </pc:sldChg>
      <pc:sldChg chg="addSp modSp mod modAnim">
        <pc:chgData name="Erberson Pinheiro" userId="c7a5b9113d4dffce" providerId="LiveId" clId="{638253D6-EDB9-4FB3-8EE6-0063D57901F2}" dt="2024-11-25T01:47:11.686" v="1134"/>
        <pc:sldMkLst>
          <pc:docMk/>
          <pc:sldMk cId="2737283504" sldId="2960"/>
        </pc:sldMkLst>
        <pc:spChg chg="mod">
          <ac:chgData name="Erberson Pinheiro" userId="c7a5b9113d4dffce" providerId="LiveId" clId="{638253D6-EDB9-4FB3-8EE6-0063D57901F2}" dt="2024-11-24T11:18:11.675" v="99" actId="1036"/>
          <ac:spMkLst>
            <pc:docMk/>
            <pc:sldMk cId="2737283504" sldId="2960"/>
            <ac:spMk id="3" creationId="{227196D9-9531-2C71-8715-8830A0E1E69E}"/>
          </ac:spMkLst>
        </pc:spChg>
        <pc:spChg chg="mod">
          <ac:chgData name="Erberson Pinheiro" userId="c7a5b9113d4dffce" providerId="LiveId" clId="{638253D6-EDB9-4FB3-8EE6-0063D57901F2}" dt="2024-11-24T11:17:36.509" v="79" actId="14100"/>
          <ac:spMkLst>
            <pc:docMk/>
            <pc:sldMk cId="2737283504" sldId="2960"/>
            <ac:spMk id="6" creationId="{D6C1845A-48DA-C339-C0D8-B5C00143DFE7}"/>
          </ac:spMkLst>
        </pc:spChg>
        <pc:spChg chg="mod">
          <ac:chgData name="Erberson Pinheiro" userId="c7a5b9113d4dffce" providerId="LiveId" clId="{638253D6-EDB9-4FB3-8EE6-0063D57901F2}" dt="2024-11-24T11:17:40.542" v="80" actId="14100"/>
          <ac:spMkLst>
            <pc:docMk/>
            <pc:sldMk cId="2737283504" sldId="2960"/>
            <ac:spMk id="7" creationId="{5EF968C8-4037-1169-8562-F7B71D153ACC}"/>
          </ac:spMkLst>
        </pc:spChg>
        <pc:picChg chg="add mod">
          <ac:chgData name="Erberson Pinheiro" userId="c7a5b9113d4dffce" providerId="LiveId" clId="{638253D6-EDB9-4FB3-8EE6-0063D57901F2}" dt="2024-11-24T13:56:18.201" v="680" actId="14100"/>
          <ac:picMkLst>
            <pc:docMk/>
            <pc:sldMk cId="2737283504" sldId="2960"/>
            <ac:picMk id="4" creationId="{9A00FBAB-6E14-5887-409A-CB747E137F48}"/>
          </ac:picMkLst>
        </pc:picChg>
      </pc:sldChg>
      <pc:sldChg chg="addSp delSp modSp mod modAnim">
        <pc:chgData name="Erberson Pinheiro" userId="c7a5b9113d4dffce" providerId="LiveId" clId="{638253D6-EDB9-4FB3-8EE6-0063D57901F2}" dt="2024-11-25T01:50:15.928" v="1163"/>
        <pc:sldMkLst>
          <pc:docMk/>
          <pc:sldMk cId="1979229168" sldId="2961"/>
        </pc:sldMkLst>
        <pc:spChg chg="mod">
          <ac:chgData name="Erberson Pinheiro" userId="c7a5b9113d4dffce" providerId="LiveId" clId="{638253D6-EDB9-4FB3-8EE6-0063D57901F2}" dt="2024-11-24T18:30:10.455" v="827" actId="14100"/>
          <ac:spMkLst>
            <pc:docMk/>
            <pc:sldMk cId="1979229168" sldId="2961"/>
            <ac:spMk id="2" creationId="{E5E78429-6519-861D-BC96-E88F1F63FF8B}"/>
          </ac:spMkLst>
        </pc:spChg>
        <pc:spChg chg="mod">
          <ac:chgData name="Erberson Pinheiro" userId="c7a5b9113d4dffce" providerId="LiveId" clId="{638253D6-EDB9-4FB3-8EE6-0063D57901F2}" dt="2024-11-24T18:29:51.294" v="821" actId="14100"/>
          <ac:spMkLst>
            <pc:docMk/>
            <pc:sldMk cId="1979229168" sldId="2961"/>
            <ac:spMk id="6" creationId="{D6C1845A-48DA-C339-C0D8-B5C00143DFE7}"/>
          </ac:spMkLst>
        </pc:spChg>
        <pc:spChg chg="mod">
          <ac:chgData name="Erberson Pinheiro" userId="c7a5b9113d4dffce" providerId="LiveId" clId="{638253D6-EDB9-4FB3-8EE6-0063D57901F2}" dt="2024-11-24T18:30:03.820" v="825" actId="14100"/>
          <ac:spMkLst>
            <pc:docMk/>
            <pc:sldMk cId="1979229168" sldId="2961"/>
            <ac:spMk id="7" creationId="{5EF968C8-4037-1169-8562-F7B71D153ACC}"/>
          </ac:spMkLst>
        </pc:spChg>
        <pc:picChg chg="add mod">
          <ac:chgData name="Erberson Pinheiro" userId="c7a5b9113d4dffce" providerId="LiveId" clId="{638253D6-EDB9-4FB3-8EE6-0063D57901F2}" dt="2024-11-24T18:31:20.867" v="838" actId="1076"/>
          <ac:picMkLst>
            <pc:docMk/>
            <pc:sldMk cId="1979229168" sldId="2961"/>
            <ac:picMk id="3" creationId="{7FB5A570-9A1F-27E6-D295-81FC788E0F14}"/>
          </ac:picMkLst>
        </pc:picChg>
        <pc:picChg chg="add mod">
          <ac:chgData name="Erberson Pinheiro" userId="c7a5b9113d4dffce" providerId="LiveId" clId="{638253D6-EDB9-4FB3-8EE6-0063D57901F2}" dt="2024-11-24T18:30:00.443" v="824" actId="14100"/>
          <ac:picMkLst>
            <pc:docMk/>
            <pc:sldMk cId="1979229168" sldId="2961"/>
            <ac:picMk id="4098" creationId="{3C5C71F1-76C2-E909-AE2F-CBD3A3EEE143}"/>
          </ac:picMkLst>
        </pc:picChg>
        <pc:picChg chg="add del mod">
          <ac:chgData name="Erberson Pinheiro" userId="c7a5b9113d4dffce" providerId="LiveId" clId="{638253D6-EDB9-4FB3-8EE6-0063D57901F2}" dt="2024-11-24T18:26:25.981" v="809" actId="478"/>
          <ac:picMkLst>
            <pc:docMk/>
            <pc:sldMk cId="1979229168" sldId="2961"/>
            <ac:picMk id="4100" creationId="{D61B3BB5-994C-7DE0-E32A-9CC13D9F0749}"/>
          </ac:picMkLst>
        </pc:picChg>
        <pc:picChg chg="add del mod">
          <ac:chgData name="Erberson Pinheiro" userId="c7a5b9113d4dffce" providerId="LiveId" clId="{638253D6-EDB9-4FB3-8EE6-0063D57901F2}" dt="2024-11-24T18:30:20.864" v="830" actId="478"/>
          <ac:picMkLst>
            <pc:docMk/>
            <pc:sldMk cId="1979229168" sldId="2961"/>
            <ac:picMk id="4102" creationId="{2FF08FB6-E76E-CE44-8431-C8D37E24DCA5}"/>
          </ac:picMkLst>
        </pc:picChg>
        <pc:picChg chg="add mod">
          <ac:chgData name="Erberson Pinheiro" userId="c7a5b9113d4dffce" providerId="LiveId" clId="{638253D6-EDB9-4FB3-8EE6-0063D57901F2}" dt="2024-11-24T18:30:46.314" v="833" actId="1076"/>
          <ac:picMkLst>
            <pc:docMk/>
            <pc:sldMk cId="1979229168" sldId="2961"/>
            <ac:picMk id="4104" creationId="{D3512C9F-A52A-4639-97E9-B16A6C9185B0}"/>
          </ac:picMkLst>
        </pc:picChg>
      </pc:sldChg>
      <pc:sldChg chg="addSp delSp modSp mod ord delAnim">
        <pc:chgData name="Erberson Pinheiro" userId="c7a5b9113d4dffce" providerId="LiveId" clId="{638253D6-EDB9-4FB3-8EE6-0063D57901F2}" dt="2024-11-25T00:44:49.805" v="1071" actId="14826"/>
        <pc:sldMkLst>
          <pc:docMk/>
          <pc:sldMk cId="3963842188" sldId="2964"/>
        </pc:sldMkLst>
        <pc:spChg chg="del">
          <ac:chgData name="Erberson Pinheiro" userId="c7a5b9113d4dffce" providerId="LiveId" clId="{638253D6-EDB9-4FB3-8EE6-0063D57901F2}" dt="2024-11-24T12:27:21.192" v="476" actId="478"/>
          <ac:spMkLst>
            <pc:docMk/>
            <pc:sldMk cId="3963842188" sldId="2964"/>
            <ac:spMk id="4" creationId="{2F4B5E03-312C-D2D0-2838-0EFFBBBE194B}"/>
          </ac:spMkLst>
        </pc:spChg>
        <pc:spChg chg="mod">
          <ac:chgData name="Erberson Pinheiro" userId="c7a5b9113d4dffce" providerId="LiveId" clId="{638253D6-EDB9-4FB3-8EE6-0063D57901F2}" dt="2024-11-24T12:27:39.524" v="484" actId="1038"/>
          <ac:spMkLst>
            <pc:docMk/>
            <pc:sldMk cId="3963842188" sldId="2964"/>
            <ac:spMk id="6" creationId="{D6C1845A-48DA-C339-C0D8-B5C00143DFE7}"/>
          </ac:spMkLst>
        </pc:spChg>
        <pc:picChg chg="mod">
          <ac:chgData name="Erberson Pinheiro" userId="c7a5b9113d4dffce" providerId="LiveId" clId="{638253D6-EDB9-4FB3-8EE6-0063D57901F2}" dt="2024-11-25T00:44:49.805" v="1071" actId="14826"/>
          <ac:picMkLst>
            <pc:docMk/>
            <pc:sldMk cId="3963842188" sldId="2964"/>
            <ac:picMk id="2" creationId="{524DDC1A-1094-177C-5BE0-2329260D5119}"/>
          </ac:picMkLst>
        </pc:picChg>
        <pc:picChg chg="add del">
          <ac:chgData name="Erberson Pinheiro" userId="c7a5b9113d4dffce" providerId="LiveId" clId="{638253D6-EDB9-4FB3-8EE6-0063D57901F2}" dt="2024-11-25T00:44:44.455" v="1070" actId="478"/>
          <ac:picMkLst>
            <pc:docMk/>
            <pc:sldMk cId="3963842188" sldId="2964"/>
            <ac:picMk id="8194" creationId="{906891A5-8AF8-5361-0C55-B8B2C459422F}"/>
          </ac:picMkLst>
        </pc:picChg>
      </pc:sldChg>
      <pc:sldChg chg="addSp delSp modSp mod delAnim modAnim">
        <pc:chgData name="Erberson Pinheiro" userId="c7a5b9113d4dffce" providerId="LiveId" clId="{638253D6-EDB9-4FB3-8EE6-0063D57901F2}" dt="2024-11-25T01:56:55.256" v="1206"/>
        <pc:sldMkLst>
          <pc:docMk/>
          <pc:sldMk cId="1922480348" sldId="2965"/>
        </pc:sldMkLst>
        <pc:spChg chg="mod">
          <ac:chgData name="Erberson Pinheiro" userId="c7a5b9113d4dffce" providerId="LiveId" clId="{638253D6-EDB9-4FB3-8EE6-0063D57901F2}" dt="2024-11-24T12:09:35.349" v="379" actId="14100"/>
          <ac:spMkLst>
            <pc:docMk/>
            <pc:sldMk cId="1922480348" sldId="2965"/>
            <ac:spMk id="3" creationId="{2A491DF4-3360-FB14-6D38-20F4BC496017}"/>
          </ac:spMkLst>
        </pc:spChg>
        <pc:spChg chg="del">
          <ac:chgData name="Erberson Pinheiro" userId="c7a5b9113d4dffce" providerId="LiveId" clId="{638253D6-EDB9-4FB3-8EE6-0063D57901F2}" dt="2024-11-24T12:09:26.106" v="377" actId="478"/>
          <ac:spMkLst>
            <pc:docMk/>
            <pc:sldMk cId="1922480348" sldId="2965"/>
            <ac:spMk id="6" creationId="{C8A4128D-5A71-D993-E3BD-22BA50D7154D}"/>
          </ac:spMkLst>
        </pc:spChg>
        <pc:picChg chg="del">
          <ac:chgData name="Erberson Pinheiro" userId="c7a5b9113d4dffce" providerId="LiveId" clId="{638253D6-EDB9-4FB3-8EE6-0063D57901F2}" dt="2024-11-24T12:09:26.106" v="377" actId="478"/>
          <ac:picMkLst>
            <pc:docMk/>
            <pc:sldMk cId="1922480348" sldId="2965"/>
            <ac:picMk id="2" creationId="{3AE51B8C-E608-7F20-21E5-7511C0EEF19B}"/>
          </ac:picMkLst>
        </pc:picChg>
        <pc:picChg chg="add del mod">
          <ac:chgData name="Erberson Pinheiro" userId="c7a5b9113d4dffce" providerId="LiveId" clId="{638253D6-EDB9-4FB3-8EE6-0063D57901F2}" dt="2024-11-25T00:18:17.380" v="999" actId="478"/>
          <ac:picMkLst>
            <pc:docMk/>
            <pc:sldMk cId="1922480348" sldId="2965"/>
            <ac:picMk id="3074" creationId="{E9FFF3E4-B692-A736-C163-4EC7FF079822}"/>
          </ac:picMkLst>
        </pc:picChg>
        <pc:picChg chg="add mod">
          <ac:chgData name="Erberson Pinheiro" userId="c7a5b9113d4dffce" providerId="LiveId" clId="{638253D6-EDB9-4FB3-8EE6-0063D57901F2}" dt="2024-11-25T00:20:36.465" v="1008" actId="14100"/>
          <ac:picMkLst>
            <pc:docMk/>
            <pc:sldMk cId="1922480348" sldId="2965"/>
            <ac:picMk id="3076" creationId="{743265DB-9E1C-858B-FBB8-E62D7BF1A65F}"/>
          </ac:picMkLst>
        </pc:picChg>
        <pc:picChg chg="add mod">
          <ac:chgData name="Erberson Pinheiro" userId="c7a5b9113d4dffce" providerId="LiveId" clId="{638253D6-EDB9-4FB3-8EE6-0063D57901F2}" dt="2024-11-25T00:20:34.168" v="1007" actId="14100"/>
          <ac:picMkLst>
            <pc:docMk/>
            <pc:sldMk cId="1922480348" sldId="2965"/>
            <ac:picMk id="3078" creationId="{E5045F07-4A76-BA50-296B-6BA88BCDC215}"/>
          </ac:picMkLst>
        </pc:picChg>
      </pc:sldChg>
      <pc:sldChg chg="addSp modSp mod modAnim">
        <pc:chgData name="Erberson Pinheiro" userId="c7a5b9113d4dffce" providerId="LiveId" clId="{638253D6-EDB9-4FB3-8EE6-0063D57901F2}" dt="2024-11-25T01:57:14.443" v="1208"/>
        <pc:sldMkLst>
          <pc:docMk/>
          <pc:sldMk cId="1603128530" sldId="2967"/>
        </pc:sldMkLst>
        <pc:spChg chg="add mod">
          <ac:chgData name="Erberson Pinheiro" userId="c7a5b9113d4dffce" providerId="LiveId" clId="{638253D6-EDB9-4FB3-8EE6-0063D57901F2}" dt="2024-11-24T12:18:50.568" v="445" actId="1035"/>
          <ac:spMkLst>
            <pc:docMk/>
            <pc:sldMk cId="1603128530" sldId="2967"/>
            <ac:spMk id="2" creationId="{36773781-2491-314A-C451-8DAAE8F9B93D}"/>
          </ac:spMkLst>
        </pc:spChg>
        <pc:spChg chg="mod">
          <ac:chgData name="Erberson Pinheiro" userId="c7a5b9113d4dffce" providerId="LiveId" clId="{638253D6-EDB9-4FB3-8EE6-0063D57901F2}" dt="2024-11-24T12:15:43.509" v="400" actId="14100"/>
          <ac:spMkLst>
            <pc:docMk/>
            <pc:sldMk cId="1603128530" sldId="2967"/>
            <ac:spMk id="3" creationId="{2A491DF4-3360-FB14-6D38-20F4BC496017}"/>
          </ac:spMkLst>
        </pc:spChg>
        <pc:spChg chg="mod">
          <ac:chgData name="Erberson Pinheiro" userId="c7a5b9113d4dffce" providerId="LiveId" clId="{638253D6-EDB9-4FB3-8EE6-0063D57901F2}" dt="2024-11-24T12:17:59.876" v="430" actId="255"/>
          <ac:spMkLst>
            <pc:docMk/>
            <pc:sldMk cId="1603128530" sldId="2967"/>
            <ac:spMk id="6" creationId="{C8A4128D-5A71-D993-E3BD-22BA50D7154D}"/>
          </ac:spMkLst>
        </pc:spChg>
        <pc:picChg chg="add mod">
          <ac:chgData name="Erberson Pinheiro" userId="c7a5b9113d4dffce" providerId="LiveId" clId="{638253D6-EDB9-4FB3-8EE6-0063D57901F2}" dt="2024-11-25T00:22:24.868" v="1015" actId="14100"/>
          <ac:picMkLst>
            <pc:docMk/>
            <pc:sldMk cId="1603128530" sldId="2967"/>
            <ac:picMk id="5" creationId="{3D3EF153-2830-B584-48C4-39116F5ED061}"/>
          </ac:picMkLst>
        </pc:picChg>
      </pc:sldChg>
      <pc:sldChg chg="addSp modSp mod ord modAnim">
        <pc:chgData name="Erberson Pinheiro" userId="c7a5b9113d4dffce" providerId="LiveId" clId="{638253D6-EDB9-4FB3-8EE6-0063D57901F2}" dt="2024-11-25T01:59:51.838" v="1227"/>
        <pc:sldMkLst>
          <pc:docMk/>
          <pc:sldMk cId="2838340045" sldId="2968"/>
        </pc:sldMkLst>
        <pc:spChg chg="mod">
          <ac:chgData name="Erberson Pinheiro" userId="c7a5b9113d4dffce" providerId="LiveId" clId="{638253D6-EDB9-4FB3-8EE6-0063D57901F2}" dt="2024-11-25T00:50:05.348" v="1085" actId="20577"/>
          <ac:spMkLst>
            <pc:docMk/>
            <pc:sldMk cId="2838340045" sldId="2968"/>
            <ac:spMk id="2" creationId="{78C67845-A138-57BA-94AF-279CF596FC63}"/>
          </ac:spMkLst>
        </pc:spChg>
        <pc:spChg chg="mod">
          <ac:chgData name="Erberson Pinheiro" userId="c7a5b9113d4dffce" providerId="LiveId" clId="{638253D6-EDB9-4FB3-8EE6-0063D57901F2}" dt="2024-11-24T12:35:45.742" v="520" actId="14100"/>
          <ac:spMkLst>
            <pc:docMk/>
            <pc:sldMk cId="2838340045" sldId="2968"/>
            <ac:spMk id="9" creationId="{0EFADE64-E49D-E22F-36BF-10F240F33C10}"/>
          </ac:spMkLst>
        </pc:spChg>
        <pc:picChg chg="add mod">
          <ac:chgData name="Erberson Pinheiro" userId="c7a5b9113d4dffce" providerId="LiveId" clId="{638253D6-EDB9-4FB3-8EE6-0063D57901F2}" dt="2024-11-25T00:51:01.486" v="1094" actId="14100"/>
          <ac:picMkLst>
            <pc:docMk/>
            <pc:sldMk cId="2838340045" sldId="2968"/>
            <ac:picMk id="10242" creationId="{597D80C7-3018-6CB3-B29E-99873CAAE4A3}"/>
          </ac:picMkLst>
        </pc:picChg>
      </pc:sldChg>
      <pc:sldChg chg="del">
        <pc:chgData name="Erberson Pinheiro" userId="c7a5b9113d4dffce" providerId="LiveId" clId="{638253D6-EDB9-4FB3-8EE6-0063D57901F2}" dt="2024-11-24T12:40:29.920" v="549" actId="47"/>
        <pc:sldMkLst>
          <pc:docMk/>
          <pc:sldMk cId="3029735363" sldId="2970"/>
        </pc:sldMkLst>
      </pc:sldChg>
      <pc:sldChg chg="del">
        <pc:chgData name="Erberson Pinheiro" userId="c7a5b9113d4dffce" providerId="LiveId" clId="{638253D6-EDB9-4FB3-8EE6-0063D57901F2}" dt="2024-11-24T11:12:19.077" v="51" actId="47"/>
        <pc:sldMkLst>
          <pc:docMk/>
          <pc:sldMk cId="2084131242" sldId="2974"/>
        </pc:sldMkLst>
      </pc:sldChg>
      <pc:sldChg chg="del">
        <pc:chgData name="Erberson Pinheiro" userId="c7a5b9113d4dffce" providerId="LiveId" clId="{638253D6-EDB9-4FB3-8EE6-0063D57901F2}" dt="2024-11-24T11:25:10.961" v="117" actId="47"/>
        <pc:sldMkLst>
          <pc:docMk/>
          <pc:sldMk cId="768119925" sldId="2975"/>
        </pc:sldMkLst>
      </pc:sldChg>
      <pc:sldChg chg="modSp mod ord">
        <pc:chgData name="Erberson Pinheiro" userId="c7a5b9113d4dffce" providerId="LiveId" clId="{638253D6-EDB9-4FB3-8EE6-0063D57901F2}" dt="2024-11-24T18:27:34.166" v="815" actId="14826"/>
        <pc:sldMkLst>
          <pc:docMk/>
          <pc:sldMk cId="356680919" sldId="2976"/>
        </pc:sldMkLst>
        <pc:spChg chg="mod">
          <ac:chgData name="Erberson Pinheiro" userId="c7a5b9113d4dffce" providerId="LiveId" clId="{638253D6-EDB9-4FB3-8EE6-0063D57901F2}" dt="2024-11-24T11:29:28.893" v="163" actId="20577"/>
          <ac:spMkLst>
            <pc:docMk/>
            <pc:sldMk cId="356680919" sldId="2976"/>
            <ac:spMk id="2" creationId="{941081B1-E748-F9C9-09F5-569F7235AB82}"/>
          </ac:spMkLst>
        </pc:spChg>
        <pc:spChg chg="mod">
          <ac:chgData name="Erberson Pinheiro" userId="c7a5b9113d4dffce" providerId="LiveId" clId="{638253D6-EDB9-4FB3-8EE6-0063D57901F2}" dt="2024-11-24T11:29:43.236" v="173" actId="113"/>
          <ac:spMkLst>
            <pc:docMk/>
            <pc:sldMk cId="356680919" sldId="2976"/>
            <ac:spMk id="3" creationId="{4470D884-C064-07BF-8053-BFBBFD43ED8B}"/>
          </ac:spMkLst>
        </pc:spChg>
        <pc:picChg chg="mod">
          <ac:chgData name="Erberson Pinheiro" userId="c7a5b9113d4dffce" providerId="LiveId" clId="{638253D6-EDB9-4FB3-8EE6-0063D57901F2}" dt="2024-11-24T18:27:34.166" v="815" actId="14826"/>
          <ac:picMkLst>
            <pc:docMk/>
            <pc:sldMk cId="356680919" sldId="2976"/>
            <ac:picMk id="4" creationId="{5B6566EC-3FC1-B20D-0E97-1512C0726EDC}"/>
          </ac:picMkLst>
        </pc:picChg>
      </pc:sldChg>
      <pc:sldChg chg="addSp delSp modSp mod modAnim">
        <pc:chgData name="Erberson Pinheiro" userId="c7a5b9113d4dffce" providerId="LiveId" clId="{638253D6-EDB9-4FB3-8EE6-0063D57901F2}" dt="2024-11-25T01:51:16.902" v="1170"/>
        <pc:sldMkLst>
          <pc:docMk/>
          <pc:sldMk cId="1778252473" sldId="2977"/>
        </pc:sldMkLst>
        <pc:spChg chg="mod">
          <ac:chgData name="Erberson Pinheiro" userId="c7a5b9113d4dffce" providerId="LiveId" clId="{638253D6-EDB9-4FB3-8EE6-0063D57901F2}" dt="2024-11-24T18:39:48.625" v="862" actId="14100"/>
          <ac:spMkLst>
            <pc:docMk/>
            <pc:sldMk cId="1778252473" sldId="2977"/>
            <ac:spMk id="6" creationId="{34367B32-1444-2B79-3DB3-7EAF91CB6C09}"/>
          </ac:spMkLst>
        </pc:spChg>
        <pc:spChg chg="mod">
          <ac:chgData name="Erberson Pinheiro" userId="c7a5b9113d4dffce" providerId="LiveId" clId="{638253D6-EDB9-4FB3-8EE6-0063D57901F2}" dt="2024-11-24T11:40:28.425" v="175"/>
          <ac:spMkLst>
            <pc:docMk/>
            <pc:sldMk cId="1778252473" sldId="2977"/>
            <ac:spMk id="7" creationId="{9B9E6FD9-3017-F540-6016-9CE6EBB8F71D}"/>
          </ac:spMkLst>
        </pc:spChg>
        <pc:grpChg chg="add mod">
          <ac:chgData name="Erberson Pinheiro" userId="c7a5b9113d4dffce" providerId="LiveId" clId="{638253D6-EDB9-4FB3-8EE6-0063D57901F2}" dt="2024-11-25T00:03:34.630" v="988" actId="164"/>
          <ac:grpSpMkLst>
            <pc:docMk/>
            <pc:sldMk cId="1778252473" sldId="2977"/>
            <ac:grpSpMk id="2" creationId="{117147AB-CEFF-8D18-8827-7CB5EF690F8D}"/>
          </ac:grpSpMkLst>
        </pc:grpChg>
        <pc:picChg chg="add del mod">
          <ac:chgData name="Erberson Pinheiro" userId="c7a5b9113d4dffce" providerId="LiveId" clId="{638253D6-EDB9-4FB3-8EE6-0063D57901F2}" dt="2024-11-24T18:36:51.415" v="842" actId="21"/>
          <ac:picMkLst>
            <pc:docMk/>
            <pc:sldMk cId="1778252473" sldId="2977"/>
            <ac:picMk id="3" creationId="{FBEED693-B8B0-A482-2623-F40093E5C6B4}"/>
          </ac:picMkLst>
        </pc:picChg>
        <pc:picChg chg="add mod modCrop">
          <ac:chgData name="Erberson Pinheiro" userId="c7a5b9113d4dffce" providerId="LiveId" clId="{638253D6-EDB9-4FB3-8EE6-0063D57901F2}" dt="2024-11-25T00:03:34.630" v="988" actId="164"/>
          <ac:picMkLst>
            <pc:docMk/>
            <pc:sldMk cId="1778252473" sldId="2977"/>
            <ac:picMk id="5" creationId="{37B26E98-D6FC-592A-CD4F-9321AFE70B23}"/>
          </ac:picMkLst>
        </pc:picChg>
        <pc:picChg chg="add del mod">
          <ac:chgData name="Erberson Pinheiro" userId="c7a5b9113d4dffce" providerId="LiveId" clId="{638253D6-EDB9-4FB3-8EE6-0063D57901F2}" dt="2024-11-25T00:03:19.742" v="987" actId="478"/>
          <ac:picMkLst>
            <pc:docMk/>
            <pc:sldMk cId="1778252473" sldId="2977"/>
            <ac:picMk id="9" creationId="{91D7F732-9788-1A94-605A-8E361098940B}"/>
          </ac:picMkLst>
        </pc:picChg>
        <pc:picChg chg="add del mod">
          <ac:chgData name="Erberson Pinheiro" userId="c7a5b9113d4dffce" providerId="LiveId" clId="{638253D6-EDB9-4FB3-8EE6-0063D57901F2}" dt="2024-11-25T00:01:57.955" v="974" actId="478"/>
          <ac:picMkLst>
            <pc:docMk/>
            <pc:sldMk cId="1778252473" sldId="2977"/>
            <ac:picMk id="1026" creationId="{52155057-B2F6-0CA5-4126-C804AFD5D981}"/>
          </ac:picMkLst>
        </pc:picChg>
        <pc:picChg chg="add mod">
          <ac:chgData name="Erberson Pinheiro" userId="c7a5b9113d4dffce" providerId="LiveId" clId="{638253D6-EDB9-4FB3-8EE6-0063D57901F2}" dt="2024-11-25T00:03:34.630" v="988" actId="164"/>
          <ac:picMkLst>
            <pc:docMk/>
            <pc:sldMk cId="1778252473" sldId="2977"/>
            <ac:picMk id="1028" creationId="{3DD93204-D729-F36D-F61A-6DAB62DBD39D}"/>
          </ac:picMkLst>
        </pc:picChg>
        <pc:picChg chg="add mod">
          <ac:chgData name="Erberson Pinheiro" userId="c7a5b9113d4dffce" providerId="LiveId" clId="{638253D6-EDB9-4FB3-8EE6-0063D57901F2}" dt="2024-11-24T18:41:44.869" v="867" actId="14100"/>
          <ac:picMkLst>
            <pc:docMk/>
            <pc:sldMk cId="1778252473" sldId="2977"/>
            <ac:picMk id="5122" creationId="{C18F05D4-82B1-6958-9A55-6F543294E7F8}"/>
          </ac:picMkLst>
        </pc:picChg>
      </pc:sldChg>
      <pc:sldChg chg="addSp delSp modSp mod delAnim modAnim">
        <pc:chgData name="Erberson Pinheiro" userId="c7a5b9113d4dffce" providerId="LiveId" clId="{638253D6-EDB9-4FB3-8EE6-0063D57901F2}" dt="2024-11-25T01:51:26.870" v="1172"/>
        <pc:sldMkLst>
          <pc:docMk/>
          <pc:sldMk cId="2003930601" sldId="2978"/>
        </pc:sldMkLst>
        <pc:spChg chg="mod">
          <ac:chgData name="Erberson Pinheiro" userId="c7a5b9113d4dffce" providerId="LiveId" clId="{638253D6-EDB9-4FB3-8EE6-0063D57901F2}" dt="2024-11-24T11:50:07.623" v="219" actId="1036"/>
          <ac:spMkLst>
            <pc:docMk/>
            <pc:sldMk cId="2003930601" sldId="2978"/>
            <ac:spMk id="3" creationId="{667ABD54-5957-BC15-8386-498AB22E63E7}"/>
          </ac:spMkLst>
        </pc:spChg>
        <pc:spChg chg="mod">
          <ac:chgData name="Erberson Pinheiro" userId="c7a5b9113d4dffce" providerId="LiveId" clId="{638253D6-EDB9-4FB3-8EE6-0063D57901F2}" dt="2024-11-24T11:50:11.728" v="222" actId="20577"/>
          <ac:spMkLst>
            <pc:docMk/>
            <pc:sldMk cId="2003930601" sldId="2978"/>
            <ac:spMk id="6" creationId="{3E4F0E76-A18A-B971-B691-2BB73771B373}"/>
          </ac:spMkLst>
        </pc:spChg>
        <pc:spChg chg="mod">
          <ac:chgData name="Erberson Pinheiro" userId="c7a5b9113d4dffce" providerId="LiveId" clId="{638253D6-EDB9-4FB3-8EE6-0063D57901F2}" dt="2024-11-24T11:49:32.933" v="192" actId="14100"/>
          <ac:spMkLst>
            <pc:docMk/>
            <pc:sldMk cId="2003930601" sldId="2978"/>
            <ac:spMk id="7" creationId="{41108AD7-8157-172B-A807-8A4B6B04A0AE}"/>
          </ac:spMkLst>
        </pc:spChg>
        <pc:picChg chg="del">
          <ac:chgData name="Erberson Pinheiro" userId="c7a5b9113d4dffce" providerId="LiveId" clId="{638253D6-EDB9-4FB3-8EE6-0063D57901F2}" dt="2024-11-24T20:02:01.329" v="868" actId="478"/>
          <ac:picMkLst>
            <pc:docMk/>
            <pc:sldMk cId="2003930601" sldId="2978"/>
            <ac:picMk id="2" creationId="{AB542BC1-39FC-903F-3525-445E6F31E392}"/>
          </ac:picMkLst>
        </pc:picChg>
        <pc:picChg chg="add mod">
          <ac:chgData name="Erberson Pinheiro" userId="c7a5b9113d4dffce" providerId="LiveId" clId="{638253D6-EDB9-4FB3-8EE6-0063D57901F2}" dt="2024-11-24T20:03:11.886" v="888" actId="14100"/>
          <ac:picMkLst>
            <pc:docMk/>
            <pc:sldMk cId="2003930601" sldId="2978"/>
            <ac:picMk id="5" creationId="{3FAF7AC6-E41D-4E51-1909-B426351CFC71}"/>
          </ac:picMkLst>
        </pc:picChg>
      </pc:sldChg>
      <pc:sldChg chg="addSp modSp mod modAnim">
        <pc:chgData name="Erberson Pinheiro" userId="c7a5b9113d4dffce" providerId="LiveId" clId="{638253D6-EDB9-4FB3-8EE6-0063D57901F2}" dt="2024-11-25T01:52:15.128" v="1176"/>
        <pc:sldMkLst>
          <pc:docMk/>
          <pc:sldMk cId="4162667324" sldId="2979"/>
        </pc:sldMkLst>
        <pc:spChg chg="mod">
          <ac:chgData name="Erberson Pinheiro" userId="c7a5b9113d4dffce" providerId="LiveId" clId="{638253D6-EDB9-4FB3-8EE6-0063D57901F2}" dt="2024-11-24T11:55:32.493" v="264" actId="1076"/>
          <ac:spMkLst>
            <pc:docMk/>
            <pc:sldMk cId="4162667324" sldId="2979"/>
            <ac:spMk id="2" creationId="{F40AA817-C047-EC85-630B-743126DD3C6C}"/>
          </ac:spMkLst>
        </pc:spChg>
        <pc:spChg chg="mod">
          <ac:chgData name="Erberson Pinheiro" userId="c7a5b9113d4dffce" providerId="LiveId" clId="{638253D6-EDB9-4FB3-8EE6-0063D57901F2}" dt="2024-11-24T11:55:28.786" v="263" actId="14100"/>
          <ac:spMkLst>
            <pc:docMk/>
            <pc:sldMk cId="4162667324" sldId="2979"/>
            <ac:spMk id="6" creationId="{513B8897-0BD8-1F3B-46F2-EA38BFB63F52}"/>
          </ac:spMkLst>
        </pc:spChg>
        <pc:spChg chg="mod">
          <ac:chgData name="Erberson Pinheiro" userId="c7a5b9113d4dffce" providerId="LiveId" clId="{638253D6-EDB9-4FB3-8EE6-0063D57901F2}" dt="2024-11-24T11:55:36.249" v="265" actId="14100"/>
          <ac:spMkLst>
            <pc:docMk/>
            <pc:sldMk cId="4162667324" sldId="2979"/>
            <ac:spMk id="7" creationId="{4578C3AF-3E4E-6922-1887-86FF1B32DA7A}"/>
          </ac:spMkLst>
        </pc:spChg>
        <pc:picChg chg="add mod modCrop">
          <ac:chgData name="Erberson Pinheiro" userId="c7a5b9113d4dffce" providerId="LiveId" clId="{638253D6-EDB9-4FB3-8EE6-0063D57901F2}" dt="2024-11-24T20:11:03.421" v="906" actId="14100"/>
          <ac:picMkLst>
            <pc:docMk/>
            <pc:sldMk cId="4162667324" sldId="2979"/>
            <ac:picMk id="4" creationId="{6E48A170-E028-2A2A-C581-A3CE9A065B17}"/>
          </ac:picMkLst>
        </pc:picChg>
        <pc:picChg chg="add mod">
          <ac:chgData name="Erberson Pinheiro" userId="c7a5b9113d4dffce" providerId="LiveId" clId="{638253D6-EDB9-4FB3-8EE6-0063D57901F2}" dt="2024-11-24T20:06:45.754" v="897" actId="14100"/>
          <ac:picMkLst>
            <pc:docMk/>
            <pc:sldMk cId="4162667324" sldId="2979"/>
            <ac:picMk id="6146" creationId="{DA345BA6-B575-A2EB-B9E2-016A5A8B3C62}"/>
          </ac:picMkLst>
        </pc:picChg>
      </pc:sldChg>
      <pc:sldChg chg="addSp delSp modSp mod delAnim modAnim">
        <pc:chgData name="Erberson Pinheiro" userId="c7a5b9113d4dffce" providerId="LiveId" clId="{638253D6-EDB9-4FB3-8EE6-0063D57901F2}" dt="2024-11-25T01:52:49.567" v="1179"/>
        <pc:sldMkLst>
          <pc:docMk/>
          <pc:sldMk cId="138222138" sldId="2980"/>
        </pc:sldMkLst>
        <pc:spChg chg="add">
          <ac:chgData name="Erberson Pinheiro" userId="c7a5b9113d4dffce" providerId="LiveId" clId="{638253D6-EDB9-4FB3-8EE6-0063D57901F2}" dt="2024-11-24T20:58:54.803" v="914"/>
          <ac:spMkLst>
            <pc:docMk/>
            <pc:sldMk cId="138222138" sldId="2980"/>
            <ac:spMk id="3" creationId="{6D959791-FF83-2BB5-522D-35B1D5ECAEE0}"/>
          </ac:spMkLst>
        </pc:spChg>
        <pc:spChg chg="mod">
          <ac:chgData name="Erberson Pinheiro" userId="c7a5b9113d4dffce" providerId="LiveId" clId="{638253D6-EDB9-4FB3-8EE6-0063D57901F2}" dt="2024-11-24T12:02:10.814" v="328"/>
          <ac:spMkLst>
            <pc:docMk/>
            <pc:sldMk cId="138222138" sldId="2980"/>
            <ac:spMk id="6" creationId="{3FBC353D-DB4F-AC22-19C8-D6AA12530BAE}"/>
          </ac:spMkLst>
        </pc:spChg>
        <pc:spChg chg="del">
          <ac:chgData name="Erberson Pinheiro" userId="c7a5b9113d4dffce" providerId="LiveId" clId="{638253D6-EDB9-4FB3-8EE6-0063D57901F2}" dt="2024-11-24T12:02:04.352" v="326" actId="478"/>
          <ac:spMkLst>
            <pc:docMk/>
            <pc:sldMk cId="138222138" sldId="2980"/>
            <ac:spMk id="7" creationId="{FC40E5C9-1433-0162-28C6-BF81B7D5FA0F}"/>
          </ac:spMkLst>
        </pc:spChg>
        <pc:picChg chg="add mod">
          <ac:chgData name="Erberson Pinheiro" userId="c7a5b9113d4dffce" providerId="LiveId" clId="{638253D6-EDB9-4FB3-8EE6-0063D57901F2}" dt="2024-11-24T12:02:42.360" v="341" actId="1035"/>
          <ac:picMkLst>
            <pc:docMk/>
            <pc:sldMk cId="138222138" sldId="2980"/>
            <ac:picMk id="2" creationId="{19C1DD6B-62F4-DA6B-7717-828E56EBE84E}"/>
          </ac:picMkLst>
        </pc:picChg>
        <pc:picChg chg="add mod">
          <ac:chgData name="Erberson Pinheiro" userId="c7a5b9113d4dffce" providerId="LiveId" clId="{638253D6-EDB9-4FB3-8EE6-0063D57901F2}" dt="2024-11-24T20:59:46.271" v="918" actId="14100"/>
          <ac:picMkLst>
            <pc:docMk/>
            <pc:sldMk cId="138222138" sldId="2980"/>
            <ac:picMk id="5" creationId="{435972E7-9BB3-07BF-3ED3-B1FE56A64889}"/>
          </ac:picMkLst>
        </pc:picChg>
      </pc:sldChg>
      <pc:sldChg chg="addSp modSp mod ord modAnim">
        <pc:chgData name="Erberson Pinheiro" userId="c7a5b9113d4dffce" providerId="LiveId" clId="{638253D6-EDB9-4FB3-8EE6-0063D57901F2}" dt="2024-11-25T01:56:22.819" v="1201"/>
        <pc:sldMkLst>
          <pc:docMk/>
          <pc:sldMk cId="665425680" sldId="2981"/>
        </pc:sldMkLst>
        <pc:spChg chg="mod">
          <ac:chgData name="Erberson Pinheiro" userId="c7a5b9113d4dffce" providerId="LiveId" clId="{638253D6-EDB9-4FB3-8EE6-0063D57901F2}" dt="2024-11-24T12:05:55.454" v="371"/>
          <ac:spMkLst>
            <pc:docMk/>
            <pc:sldMk cId="665425680" sldId="2981"/>
            <ac:spMk id="6" creationId="{E89B61A8-3E07-8E5D-524E-24BCB0D5017B}"/>
          </ac:spMkLst>
        </pc:spChg>
        <pc:spChg chg="mod">
          <ac:chgData name="Erberson Pinheiro" userId="c7a5b9113d4dffce" providerId="LiveId" clId="{638253D6-EDB9-4FB3-8EE6-0063D57901F2}" dt="2024-11-24T12:06:12.776" v="373" actId="14100"/>
          <ac:spMkLst>
            <pc:docMk/>
            <pc:sldMk cId="665425680" sldId="2981"/>
            <ac:spMk id="7" creationId="{86A964D2-C7EF-BA3D-3553-E1D533E7E79D}"/>
          </ac:spMkLst>
        </pc:spChg>
        <pc:picChg chg="add mod">
          <ac:chgData name="Erberson Pinheiro" userId="c7a5b9113d4dffce" providerId="LiveId" clId="{638253D6-EDB9-4FB3-8EE6-0063D57901F2}" dt="2024-11-24T21:51:55.162" v="958" actId="14100"/>
          <ac:picMkLst>
            <pc:docMk/>
            <pc:sldMk cId="665425680" sldId="2981"/>
            <ac:picMk id="2" creationId="{E1EBCAA5-8FCA-C7DB-F50B-591D72E24401}"/>
          </ac:picMkLst>
        </pc:picChg>
        <pc:picChg chg="add mod">
          <ac:chgData name="Erberson Pinheiro" userId="c7a5b9113d4dffce" providerId="LiveId" clId="{638253D6-EDB9-4FB3-8EE6-0063D57901F2}" dt="2024-11-24T21:52:52.423" v="963" actId="14100"/>
          <ac:picMkLst>
            <pc:docMk/>
            <pc:sldMk cId="665425680" sldId="2981"/>
            <ac:picMk id="10242" creationId="{EEB88FF9-76C1-6D5C-515A-0A2A28F92F94}"/>
          </ac:picMkLst>
        </pc:picChg>
      </pc:sldChg>
      <pc:sldChg chg="addSp modSp mod modAnim">
        <pc:chgData name="Erberson Pinheiro" userId="c7a5b9113d4dffce" providerId="LiveId" clId="{638253D6-EDB9-4FB3-8EE6-0063D57901F2}" dt="2024-11-25T01:58:07.015" v="1214"/>
        <pc:sldMkLst>
          <pc:docMk/>
          <pc:sldMk cId="1513290018" sldId="2982"/>
        </pc:sldMkLst>
        <pc:spChg chg="add mod ord">
          <ac:chgData name="Erberson Pinheiro" userId="c7a5b9113d4dffce" providerId="LiveId" clId="{638253D6-EDB9-4FB3-8EE6-0063D57901F2}" dt="2024-11-25T00:29:07.292" v="1040" actId="170"/>
          <ac:spMkLst>
            <pc:docMk/>
            <pc:sldMk cId="1513290018" sldId="2982"/>
            <ac:spMk id="2" creationId="{2A346650-84DF-7324-DAA8-C8D221D5981B}"/>
          </ac:spMkLst>
        </pc:spChg>
        <pc:spChg chg="add">
          <ac:chgData name="Erberson Pinheiro" userId="c7a5b9113d4dffce" providerId="LiveId" clId="{638253D6-EDB9-4FB3-8EE6-0063D57901F2}" dt="2024-11-25T00:25:42.972" v="1025"/>
          <ac:spMkLst>
            <pc:docMk/>
            <pc:sldMk cId="1513290018" sldId="2982"/>
            <ac:spMk id="5" creationId="{DAD63573-35DE-C692-C4DE-A882BA2360EC}"/>
          </ac:spMkLst>
        </pc:spChg>
        <pc:spChg chg="mod">
          <ac:chgData name="Erberson Pinheiro" userId="c7a5b9113d4dffce" providerId="LiveId" clId="{638253D6-EDB9-4FB3-8EE6-0063D57901F2}" dt="2024-11-25T00:27:27.904" v="1029" actId="14100"/>
          <ac:spMkLst>
            <pc:docMk/>
            <pc:sldMk cId="1513290018" sldId="2982"/>
            <ac:spMk id="6" creationId="{E7B482A2-B636-047D-AEF5-79BD1BC26614}"/>
          </ac:spMkLst>
        </pc:spChg>
        <pc:spChg chg="mod">
          <ac:chgData name="Erberson Pinheiro" userId="c7a5b9113d4dffce" providerId="LiveId" clId="{638253D6-EDB9-4FB3-8EE6-0063D57901F2}" dt="2024-11-25T00:27:40.339" v="1033" actId="14100"/>
          <ac:spMkLst>
            <pc:docMk/>
            <pc:sldMk cId="1513290018" sldId="2982"/>
            <ac:spMk id="7" creationId="{7A56A0D2-DE1E-5243-DD92-C12A15651798}"/>
          </ac:spMkLst>
        </pc:spChg>
        <pc:picChg chg="add mod">
          <ac:chgData name="Erberson Pinheiro" userId="c7a5b9113d4dffce" providerId="LiveId" clId="{638253D6-EDB9-4FB3-8EE6-0063D57901F2}" dt="2024-11-25T00:27:32.594" v="1030" actId="14100"/>
          <ac:picMkLst>
            <pc:docMk/>
            <pc:sldMk cId="1513290018" sldId="2982"/>
            <ac:picMk id="4" creationId="{63F1B945-E456-BF63-29C2-9243D06838B6}"/>
          </ac:picMkLst>
        </pc:picChg>
        <pc:picChg chg="add mod">
          <ac:chgData name="Erberson Pinheiro" userId="c7a5b9113d4dffce" providerId="LiveId" clId="{638253D6-EDB9-4FB3-8EE6-0063D57901F2}" dt="2024-11-25T00:27:59.996" v="1037" actId="14100"/>
          <ac:picMkLst>
            <pc:docMk/>
            <pc:sldMk cId="1513290018" sldId="2982"/>
            <ac:picMk id="4100" creationId="{9B59FEE4-232B-F02B-7933-AE45DFA99FDC}"/>
          </ac:picMkLst>
        </pc:picChg>
      </pc:sldChg>
      <pc:sldChg chg="addSp delSp modSp mod delAnim modAnim">
        <pc:chgData name="Erberson Pinheiro" userId="c7a5b9113d4dffce" providerId="LiveId" clId="{638253D6-EDB9-4FB3-8EE6-0063D57901F2}" dt="2024-11-25T01:58:23.867" v="1218"/>
        <pc:sldMkLst>
          <pc:docMk/>
          <pc:sldMk cId="1535623230" sldId="2983"/>
        </pc:sldMkLst>
        <pc:spChg chg="del">
          <ac:chgData name="Erberson Pinheiro" userId="c7a5b9113d4dffce" providerId="LiveId" clId="{638253D6-EDB9-4FB3-8EE6-0063D57901F2}" dt="2024-11-24T12:22:54.322" v="457" actId="478"/>
          <ac:spMkLst>
            <pc:docMk/>
            <pc:sldMk cId="1535623230" sldId="2983"/>
            <ac:spMk id="2" creationId="{E1114228-498D-F7EE-F7CE-29F63C8143E2}"/>
          </ac:spMkLst>
        </pc:spChg>
        <pc:spChg chg="mod">
          <ac:chgData name="Erberson Pinheiro" userId="c7a5b9113d4dffce" providerId="LiveId" clId="{638253D6-EDB9-4FB3-8EE6-0063D57901F2}" dt="2024-11-24T12:22:38.919" v="455"/>
          <ac:spMkLst>
            <pc:docMk/>
            <pc:sldMk cId="1535623230" sldId="2983"/>
            <ac:spMk id="6" creationId="{641A577B-0E26-DD24-901E-2E068925243E}"/>
          </ac:spMkLst>
        </pc:spChg>
        <pc:spChg chg="mod">
          <ac:chgData name="Erberson Pinheiro" userId="c7a5b9113d4dffce" providerId="LiveId" clId="{638253D6-EDB9-4FB3-8EE6-0063D57901F2}" dt="2024-11-24T12:22:52.513" v="456"/>
          <ac:spMkLst>
            <pc:docMk/>
            <pc:sldMk cId="1535623230" sldId="2983"/>
            <ac:spMk id="7" creationId="{5C3F3075-31E8-D83B-05C6-170B0925D82E}"/>
          </ac:spMkLst>
        </pc:spChg>
        <pc:picChg chg="add mod">
          <ac:chgData name="Erberson Pinheiro" userId="c7a5b9113d4dffce" providerId="LiveId" clId="{638253D6-EDB9-4FB3-8EE6-0063D57901F2}" dt="2024-11-25T00:31:55.583" v="1051" actId="14100"/>
          <ac:picMkLst>
            <pc:docMk/>
            <pc:sldMk cId="1535623230" sldId="2983"/>
            <ac:picMk id="3" creationId="{F018888F-CBBF-FB3C-4993-DA0427084350}"/>
          </ac:picMkLst>
        </pc:picChg>
        <pc:picChg chg="add mod">
          <ac:chgData name="Erberson Pinheiro" userId="c7a5b9113d4dffce" providerId="LiveId" clId="{638253D6-EDB9-4FB3-8EE6-0063D57901F2}" dt="2024-11-25T00:30:47.556" v="1044" actId="14100"/>
          <ac:picMkLst>
            <pc:docMk/>
            <pc:sldMk cId="1535623230" sldId="2983"/>
            <ac:picMk id="5122" creationId="{C40EC46A-A13E-1964-2D4C-A24E37885D67}"/>
          </ac:picMkLst>
        </pc:picChg>
      </pc:sldChg>
      <pc:sldChg chg="addSp delSp modSp mod ord delAnim modAnim">
        <pc:chgData name="Erberson Pinheiro" userId="c7a5b9113d4dffce" providerId="LiveId" clId="{638253D6-EDB9-4FB3-8EE6-0063D57901F2}" dt="2024-11-25T01:58:45.793" v="1222"/>
        <pc:sldMkLst>
          <pc:docMk/>
          <pc:sldMk cId="2922832460" sldId="2984"/>
        </pc:sldMkLst>
        <pc:spChg chg="del">
          <ac:chgData name="Erberson Pinheiro" userId="c7a5b9113d4dffce" providerId="LiveId" clId="{638253D6-EDB9-4FB3-8EE6-0063D57901F2}" dt="2024-11-24T12:24:41.532" v="466" actId="478"/>
          <ac:spMkLst>
            <pc:docMk/>
            <pc:sldMk cId="2922832460" sldId="2984"/>
            <ac:spMk id="2" creationId="{00A5A25C-27FC-B147-3798-3959DF942B24}"/>
          </ac:spMkLst>
        </pc:spChg>
        <pc:spChg chg="del">
          <ac:chgData name="Erberson Pinheiro" userId="c7a5b9113d4dffce" providerId="LiveId" clId="{638253D6-EDB9-4FB3-8EE6-0063D57901F2}" dt="2024-11-24T12:24:41.532" v="466" actId="478"/>
          <ac:spMkLst>
            <pc:docMk/>
            <pc:sldMk cId="2922832460" sldId="2984"/>
            <ac:spMk id="3" creationId="{802F538E-5895-997C-7D9E-2A4AAE5CAF8F}"/>
          </ac:spMkLst>
        </pc:spChg>
        <pc:spChg chg="mod">
          <ac:chgData name="Erberson Pinheiro" userId="c7a5b9113d4dffce" providerId="LiveId" clId="{638253D6-EDB9-4FB3-8EE6-0063D57901F2}" dt="2024-11-24T12:25:07.893" v="471" actId="14100"/>
          <ac:spMkLst>
            <pc:docMk/>
            <pc:sldMk cId="2922832460" sldId="2984"/>
            <ac:spMk id="6" creationId="{3AB06C97-43DD-85CD-638C-D7D1AFE53E6F}"/>
          </ac:spMkLst>
        </pc:spChg>
        <pc:spChg chg="mod">
          <ac:chgData name="Erberson Pinheiro" userId="c7a5b9113d4dffce" providerId="LiveId" clId="{638253D6-EDB9-4FB3-8EE6-0063D57901F2}" dt="2024-11-24T12:25:04.984" v="470" actId="14100"/>
          <ac:spMkLst>
            <pc:docMk/>
            <pc:sldMk cId="2922832460" sldId="2984"/>
            <ac:spMk id="7" creationId="{4C728AD3-9B93-9F00-DC30-1AE400EE786B}"/>
          </ac:spMkLst>
        </pc:spChg>
        <pc:picChg chg="add mod">
          <ac:chgData name="Erberson Pinheiro" userId="c7a5b9113d4dffce" providerId="LiveId" clId="{638253D6-EDB9-4FB3-8EE6-0063D57901F2}" dt="2024-11-25T00:35:15.967" v="1057" actId="14100"/>
          <ac:picMkLst>
            <pc:docMk/>
            <pc:sldMk cId="2922832460" sldId="2984"/>
            <ac:picMk id="2" creationId="{92AF5266-94F9-9981-8D1D-4105C641D898}"/>
          </ac:picMkLst>
        </pc:picChg>
        <pc:picChg chg="add mod">
          <ac:chgData name="Erberson Pinheiro" userId="c7a5b9113d4dffce" providerId="LiveId" clId="{638253D6-EDB9-4FB3-8EE6-0063D57901F2}" dt="2024-11-25T00:37:02.572" v="1062" actId="14100"/>
          <ac:picMkLst>
            <pc:docMk/>
            <pc:sldMk cId="2922832460" sldId="2984"/>
            <ac:picMk id="6146" creationId="{F194480E-B73F-541E-F9F4-C624DE3A0E2E}"/>
          </ac:picMkLst>
        </pc:picChg>
      </pc:sldChg>
      <pc:sldChg chg="addSp modSp mod ord modAnim">
        <pc:chgData name="Erberson Pinheiro" userId="c7a5b9113d4dffce" providerId="LiveId" clId="{638253D6-EDB9-4FB3-8EE6-0063D57901F2}" dt="2024-11-25T01:59:35.079" v="1226"/>
        <pc:sldMkLst>
          <pc:docMk/>
          <pc:sldMk cId="445851969" sldId="2985"/>
        </pc:sldMkLst>
        <pc:spChg chg="add">
          <ac:chgData name="Erberson Pinheiro" userId="c7a5b9113d4dffce" providerId="LiveId" clId="{638253D6-EDB9-4FB3-8EE6-0063D57901F2}" dt="2024-11-25T00:47:30.744" v="1076"/>
          <ac:spMkLst>
            <pc:docMk/>
            <pc:sldMk cId="445851969" sldId="2985"/>
            <ac:spMk id="2" creationId="{73AF8C5B-E177-1B84-91B5-7083A5ED04EE}"/>
          </ac:spMkLst>
        </pc:spChg>
        <pc:spChg chg="mod">
          <ac:chgData name="Erberson Pinheiro" userId="c7a5b9113d4dffce" providerId="LiveId" clId="{638253D6-EDB9-4FB3-8EE6-0063D57901F2}" dt="2024-11-24T12:41:13.223" v="550" actId="948"/>
          <ac:spMkLst>
            <pc:docMk/>
            <pc:sldMk cId="445851969" sldId="2985"/>
            <ac:spMk id="3" creationId="{B8A619B6-ECC6-B80A-5982-5AB4A9B4E67C}"/>
          </ac:spMkLst>
        </pc:spChg>
        <pc:spChg chg="mod">
          <ac:chgData name="Erberson Pinheiro" userId="c7a5b9113d4dffce" providerId="LiveId" clId="{638253D6-EDB9-4FB3-8EE6-0063D57901F2}" dt="2024-11-24T12:29:25.185" v="507"/>
          <ac:spMkLst>
            <pc:docMk/>
            <pc:sldMk cId="445851969" sldId="2985"/>
            <ac:spMk id="6" creationId="{275B8056-ACD4-43B3-983D-8063F462904A}"/>
          </ac:spMkLst>
        </pc:spChg>
        <pc:spChg chg="mod">
          <ac:chgData name="Erberson Pinheiro" userId="c7a5b9113d4dffce" providerId="LiveId" clId="{638253D6-EDB9-4FB3-8EE6-0063D57901F2}" dt="2024-11-24T12:29:56.539" v="516" actId="1036"/>
          <ac:spMkLst>
            <pc:docMk/>
            <pc:sldMk cId="445851969" sldId="2985"/>
            <ac:spMk id="7" creationId="{C0687E1F-36E8-45F3-7A53-E418479DCB71}"/>
          </ac:spMkLst>
        </pc:spChg>
        <pc:picChg chg="add mod">
          <ac:chgData name="Erberson Pinheiro" userId="c7a5b9113d4dffce" providerId="LiveId" clId="{638253D6-EDB9-4FB3-8EE6-0063D57901F2}" dt="2024-11-25T00:46:16.878" v="1075" actId="14100"/>
          <ac:picMkLst>
            <pc:docMk/>
            <pc:sldMk cId="445851969" sldId="2985"/>
            <ac:picMk id="9218" creationId="{418B9E3C-21F4-D438-23BF-7C235A62A8D1}"/>
          </ac:picMkLst>
        </pc:picChg>
        <pc:picChg chg="add mod">
          <ac:chgData name="Erberson Pinheiro" userId="c7a5b9113d4dffce" providerId="LiveId" clId="{638253D6-EDB9-4FB3-8EE6-0063D57901F2}" dt="2024-11-25T00:49:41.286" v="1082" actId="14100"/>
          <ac:picMkLst>
            <pc:docMk/>
            <pc:sldMk cId="445851969" sldId="2985"/>
            <ac:picMk id="9222" creationId="{A1EBA9B5-CB08-94CF-4C64-22F0F8180C66}"/>
          </ac:picMkLst>
        </pc:picChg>
      </pc:sldChg>
      <pc:sldChg chg="del">
        <pc:chgData name="Erberson Pinheiro" userId="c7a5b9113d4dffce" providerId="LiveId" clId="{638253D6-EDB9-4FB3-8EE6-0063D57901F2}" dt="2024-11-24T12:40:29.920" v="549" actId="47"/>
        <pc:sldMkLst>
          <pc:docMk/>
          <pc:sldMk cId="796790804" sldId="2986"/>
        </pc:sldMkLst>
      </pc:sldChg>
      <pc:sldChg chg="addSp modSp ord modAnim">
        <pc:chgData name="Erberson Pinheiro" userId="c7a5b9113d4dffce" providerId="LiveId" clId="{638253D6-EDB9-4FB3-8EE6-0063D57901F2}" dt="2024-11-25T02:00:15.045" v="1231"/>
        <pc:sldMkLst>
          <pc:docMk/>
          <pc:sldMk cId="1937033578" sldId="2987"/>
        </pc:sldMkLst>
        <pc:spChg chg="mod">
          <ac:chgData name="Erberson Pinheiro" userId="c7a5b9113d4dffce" providerId="LiveId" clId="{638253D6-EDB9-4FB3-8EE6-0063D57901F2}" dt="2024-11-24T12:40:21.985" v="547"/>
          <ac:spMkLst>
            <pc:docMk/>
            <pc:sldMk cId="1937033578" sldId="2987"/>
            <ac:spMk id="3" creationId="{2E1224A7-4D6B-2E9B-5E0F-DA382BA17A53}"/>
          </ac:spMkLst>
        </pc:spChg>
        <pc:spChg chg="mod">
          <ac:chgData name="Erberson Pinheiro" userId="c7a5b9113d4dffce" providerId="LiveId" clId="{638253D6-EDB9-4FB3-8EE6-0063D57901F2}" dt="2024-11-24T12:40:24.757" v="548" actId="20577"/>
          <ac:spMkLst>
            <pc:docMk/>
            <pc:sldMk cId="1937033578" sldId="2987"/>
            <ac:spMk id="7" creationId="{E9787862-5B9A-2BD7-C9EB-891B8E172FBD}"/>
          </ac:spMkLst>
        </pc:spChg>
        <pc:picChg chg="add mod">
          <ac:chgData name="Erberson Pinheiro" userId="c7a5b9113d4dffce" providerId="LiveId" clId="{638253D6-EDB9-4FB3-8EE6-0063D57901F2}" dt="2024-11-25T00:58:45.769" v="1105" actId="14100"/>
          <ac:picMkLst>
            <pc:docMk/>
            <pc:sldMk cId="1937033578" sldId="2987"/>
            <ac:picMk id="11266" creationId="{BCF1FF6A-BBE7-F406-0EDE-4852B559E13F}"/>
          </ac:picMkLst>
        </pc:picChg>
        <pc:picChg chg="add mod">
          <ac:chgData name="Erberson Pinheiro" userId="c7a5b9113d4dffce" providerId="LiveId" clId="{638253D6-EDB9-4FB3-8EE6-0063D57901F2}" dt="2024-11-25T00:59:28.088" v="1109" actId="14100"/>
          <ac:picMkLst>
            <pc:docMk/>
            <pc:sldMk cId="1937033578" sldId="2987"/>
            <ac:picMk id="11268" creationId="{3B7569E5-4E0F-F09D-764F-F302B265A94A}"/>
          </ac:picMkLst>
        </pc:picChg>
      </pc:sldChg>
      <pc:sldChg chg="addSp delSp modSp mod ord delAnim">
        <pc:chgData name="Erberson Pinheiro" userId="c7a5b9113d4dffce" providerId="LiveId" clId="{638253D6-EDB9-4FB3-8EE6-0063D57901F2}" dt="2024-11-25T00:56:33.339" v="1100" actId="14826"/>
        <pc:sldMkLst>
          <pc:docMk/>
          <pc:sldMk cId="2135750045" sldId="2988"/>
        </pc:sldMkLst>
        <pc:spChg chg="mod">
          <ac:chgData name="Erberson Pinheiro" userId="c7a5b9113d4dffce" providerId="LiveId" clId="{638253D6-EDB9-4FB3-8EE6-0063D57901F2}" dt="2024-11-24T12:39:59.548" v="545" actId="1076"/>
          <ac:spMkLst>
            <pc:docMk/>
            <pc:sldMk cId="2135750045" sldId="2988"/>
            <ac:spMk id="2" creationId="{049B82E2-10B1-F791-D6C5-875FB40AAE5C}"/>
          </ac:spMkLst>
        </pc:spChg>
        <pc:spChg chg="del">
          <ac:chgData name="Erberson Pinheiro" userId="c7a5b9113d4dffce" providerId="LiveId" clId="{638253D6-EDB9-4FB3-8EE6-0063D57901F2}" dt="2024-11-24T12:39:52.728" v="543" actId="478"/>
          <ac:spMkLst>
            <pc:docMk/>
            <pc:sldMk cId="2135750045" sldId="2988"/>
            <ac:spMk id="3" creationId="{F2CF4926-C32F-55B5-E410-DB9357502AA2}"/>
          </ac:spMkLst>
        </pc:spChg>
        <pc:picChg chg="mod">
          <ac:chgData name="Erberson Pinheiro" userId="c7a5b9113d4dffce" providerId="LiveId" clId="{638253D6-EDB9-4FB3-8EE6-0063D57901F2}" dt="2024-11-25T00:56:33.339" v="1100" actId="14826"/>
          <ac:picMkLst>
            <pc:docMk/>
            <pc:sldMk cId="2135750045" sldId="2988"/>
            <ac:picMk id="4" creationId="{5D37F1BF-BD12-E342-7A3D-31C4360A3D73}"/>
          </ac:picMkLst>
        </pc:picChg>
        <pc:picChg chg="add del">
          <ac:chgData name="Erberson Pinheiro" userId="c7a5b9113d4dffce" providerId="LiveId" clId="{638253D6-EDB9-4FB3-8EE6-0063D57901F2}" dt="2024-11-25T00:53:37.728" v="1096" actId="478"/>
          <ac:picMkLst>
            <pc:docMk/>
            <pc:sldMk cId="2135750045" sldId="2988"/>
            <ac:picMk id="5" creationId="{466781EC-EAF2-E6BE-7A94-02ABB14DC1A8}"/>
          </ac:picMkLst>
        </pc:picChg>
        <pc:picChg chg="add del">
          <ac:chgData name="Erberson Pinheiro" userId="c7a5b9113d4dffce" providerId="LiveId" clId="{638253D6-EDB9-4FB3-8EE6-0063D57901F2}" dt="2024-11-25T00:56:27.735" v="1099" actId="478"/>
          <ac:picMkLst>
            <pc:docMk/>
            <pc:sldMk cId="2135750045" sldId="2988"/>
            <ac:picMk id="7" creationId="{57F05A62-A6E7-F098-B261-79D76AD8B20A}"/>
          </ac:picMkLst>
        </pc:picChg>
      </pc:sldChg>
      <pc:sldChg chg="addSp delSp modSp mod delAnim modAnim">
        <pc:chgData name="Erberson Pinheiro" userId="c7a5b9113d4dffce" providerId="LiveId" clId="{638253D6-EDB9-4FB3-8EE6-0063D57901F2}" dt="2024-11-25T01:45:12.790" v="1121"/>
        <pc:sldMkLst>
          <pc:docMk/>
          <pc:sldMk cId="134900361" sldId="2989"/>
        </pc:sldMkLst>
        <pc:spChg chg="del">
          <ac:chgData name="Erberson Pinheiro" userId="c7a5b9113d4dffce" providerId="LiveId" clId="{638253D6-EDB9-4FB3-8EE6-0063D57901F2}" dt="2024-11-24T10:53:12.861" v="23" actId="478"/>
          <ac:spMkLst>
            <pc:docMk/>
            <pc:sldMk cId="134900361" sldId="2989"/>
            <ac:spMk id="2" creationId="{D6FE7F3E-B687-482F-593C-2AB1278CE5EF}"/>
          </ac:spMkLst>
        </pc:spChg>
        <pc:spChg chg="mod">
          <ac:chgData name="Erberson Pinheiro" userId="c7a5b9113d4dffce" providerId="LiveId" clId="{638253D6-EDB9-4FB3-8EE6-0063D57901F2}" dt="2024-11-24T10:53:24.802" v="26" actId="14100"/>
          <ac:spMkLst>
            <pc:docMk/>
            <pc:sldMk cId="134900361" sldId="2989"/>
            <ac:spMk id="6" creationId="{62446440-C6F6-B5ED-6F0D-8DCCEB44FB14}"/>
          </ac:spMkLst>
        </pc:spChg>
        <pc:spChg chg="mod">
          <ac:chgData name="Erberson Pinheiro" userId="c7a5b9113d4dffce" providerId="LiveId" clId="{638253D6-EDB9-4FB3-8EE6-0063D57901F2}" dt="2024-11-24T10:53:22.302" v="25" actId="14100"/>
          <ac:spMkLst>
            <pc:docMk/>
            <pc:sldMk cId="134900361" sldId="2989"/>
            <ac:spMk id="7" creationId="{F7243DCA-D07A-DF76-6915-E6438263CD83}"/>
          </ac:spMkLst>
        </pc:spChg>
        <pc:picChg chg="add mod modCrop">
          <ac:chgData name="Erberson Pinheiro" userId="c7a5b9113d4dffce" providerId="LiveId" clId="{638253D6-EDB9-4FB3-8EE6-0063D57901F2}" dt="2024-11-24T12:52:33.685" v="578" actId="14100"/>
          <ac:picMkLst>
            <pc:docMk/>
            <pc:sldMk cId="134900361" sldId="2989"/>
            <ac:picMk id="4" creationId="{72385A63-B4D5-8198-F6AB-4B1800F47D88}"/>
          </ac:picMkLst>
        </pc:picChg>
        <pc:picChg chg="add del mod">
          <ac:chgData name="Erberson Pinheiro" userId="c7a5b9113d4dffce" providerId="LiveId" clId="{638253D6-EDB9-4FB3-8EE6-0063D57901F2}" dt="2024-11-24T18:06:47.200" v="751" actId="21"/>
          <ac:picMkLst>
            <pc:docMk/>
            <pc:sldMk cId="134900361" sldId="2989"/>
            <ac:picMk id="2050" creationId="{88C15B61-9FD9-44D3-EF31-1AEA37D910BC}"/>
          </ac:picMkLst>
        </pc:picChg>
        <pc:picChg chg="add del mod">
          <ac:chgData name="Erberson Pinheiro" userId="c7a5b9113d4dffce" providerId="LiveId" clId="{638253D6-EDB9-4FB3-8EE6-0063D57901F2}" dt="2024-11-24T18:06:55.819" v="753" actId="21"/>
          <ac:picMkLst>
            <pc:docMk/>
            <pc:sldMk cId="134900361" sldId="2989"/>
            <ac:picMk id="2052" creationId="{BD173128-F9E4-ED6F-DCC3-73CB11D67F52}"/>
          </ac:picMkLst>
        </pc:picChg>
      </pc:sldChg>
      <pc:sldChg chg="addSp delSp modSp mod modAnim">
        <pc:chgData name="Erberson Pinheiro" userId="c7a5b9113d4dffce" providerId="LiveId" clId="{638253D6-EDB9-4FB3-8EE6-0063D57901F2}" dt="2024-11-25T01:46:13.484" v="1127"/>
        <pc:sldMkLst>
          <pc:docMk/>
          <pc:sldMk cId="1428786233" sldId="2990"/>
        </pc:sldMkLst>
        <pc:spChg chg="mod">
          <ac:chgData name="Erberson Pinheiro" userId="c7a5b9113d4dffce" providerId="LiveId" clId="{638253D6-EDB9-4FB3-8EE6-0063D57901F2}" dt="2024-11-24T13:38:48.264" v="618" actId="1037"/>
          <ac:spMkLst>
            <pc:docMk/>
            <pc:sldMk cId="1428786233" sldId="2990"/>
            <ac:spMk id="3" creationId="{B9F0BD0F-9CEC-8C28-DB7E-7964B0A19BFD}"/>
          </ac:spMkLst>
        </pc:spChg>
        <pc:spChg chg="mod">
          <ac:chgData name="Erberson Pinheiro" userId="c7a5b9113d4dffce" providerId="LiveId" clId="{638253D6-EDB9-4FB3-8EE6-0063D57901F2}" dt="2024-11-24T11:07:07.035" v="32"/>
          <ac:spMkLst>
            <pc:docMk/>
            <pc:sldMk cId="1428786233" sldId="2990"/>
            <ac:spMk id="6" creationId="{11101077-4E17-AF35-03FF-D1E96AF7160F}"/>
          </ac:spMkLst>
        </pc:spChg>
        <pc:spChg chg="mod">
          <ac:chgData name="Erberson Pinheiro" userId="c7a5b9113d4dffce" providerId="LiveId" clId="{638253D6-EDB9-4FB3-8EE6-0063D57901F2}" dt="2024-11-24T11:06:44.818" v="31" actId="14100"/>
          <ac:spMkLst>
            <pc:docMk/>
            <pc:sldMk cId="1428786233" sldId="2990"/>
            <ac:spMk id="7" creationId="{65135E5B-B29C-2252-6AAA-FF19DA962874}"/>
          </ac:spMkLst>
        </pc:spChg>
        <pc:picChg chg="add del mod">
          <ac:chgData name="Erberson Pinheiro" userId="c7a5b9113d4dffce" providerId="LiveId" clId="{638253D6-EDB9-4FB3-8EE6-0063D57901F2}" dt="2024-11-24T13:36:45.129" v="602" actId="478"/>
          <ac:picMkLst>
            <pc:docMk/>
            <pc:sldMk cId="1428786233" sldId="2990"/>
            <ac:picMk id="4" creationId="{D4937994-CD61-0A5D-105E-7E1AB1EB0AF1}"/>
          </ac:picMkLst>
        </pc:picChg>
        <pc:picChg chg="add del mod">
          <ac:chgData name="Erberson Pinheiro" userId="c7a5b9113d4dffce" providerId="LiveId" clId="{638253D6-EDB9-4FB3-8EE6-0063D57901F2}" dt="2024-11-24T13:38:17.216" v="610" actId="478"/>
          <ac:picMkLst>
            <pc:docMk/>
            <pc:sldMk cId="1428786233" sldId="2990"/>
            <ac:picMk id="8" creationId="{A0DF9069-8A9B-1BEF-AEC1-2AF534111A92}"/>
          </ac:picMkLst>
        </pc:picChg>
        <pc:picChg chg="add del mod">
          <ac:chgData name="Erberson Pinheiro" userId="c7a5b9113d4dffce" providerId="LiveId" clId="{638253D6-EDB9-4FB3-8EE6-0063D57901F2}" dt="2024-11-24T13:35:48.638" v="598" actId="478"/>
          <ac:picMkLst>
            <pc:docMk/>
            <pc:sldMk cId="1428786233" sldId="2990"/>
            <ac:picMk id="4098" creationId="{58D80E67-2932-1D87-31D3-A45D7E510545}"/>
          </ac:picMkLst>
        </pc:picChg>
        <pc:picChg chg="add mod">
          <ac:chgData name="Erberson Pinheiro" userId="c7a5b9113d4dffce" providerId="LiveId" clId="{638253D6-EDB9-4FB3-8EE6-0063D57901F2}" dt="2024-11-24T13:38:41.569" v="615" actId="14100"/>
          <ac:picMkLst>
            <pc:docMk/>
            <pc:sldMk cId="1428786233" sldId="2990"/>
            <ac:picMk id="4100" creationId="{4B2C4CE8-6666-0296-2FB7-19C87135FD86}"/>
          </ac:picMkLst>
        </pc:picChg>
        <pc:picChg chg="add mod">
          <ac:chgData name="Erberson Pinheiro" userId="c7a5b9113d4dffce" providerId="LiveId" clId="{638253D6-EDB9-4FB3-8EE6-0063D57901F2}" dt="2024-11-24T13:41:31.444" v="625" actId="14100"/>
          <ac:picMkLst>
            <pc:docMk/>
            <pc:sldMk cId="1428786233" sldId="2990"/>
            <ac:picMk id="4102" creationId="{A9C66E19-B027-CBDD-E6E7-30F210F18230}"/>
          </ac:picMkLst>
        </pc:picChg>
      </pc:sldChg>
      <pc:sldChg chg="addSp modSp mod modAnim">
        <pc:chgData name="Erberson Pinheiro" userId="c7a5b9113d4dffce" providerId="LiveId" clId="{638253D6-EDB9-4FB3-8EE6-0063D57901F2}" dt="2024-11-25T01:47:02.651" v="1132"/>
        <pc:sldMkLst>
          <pc:docMk/>
          <pc:sldMk cId="3497664897" sldId="2991"/>
        </pc:sldMkLst>
        <pc:spChg chg="mod">
          <ac:chgData name="Erberson Pinheiro" userId="c7a5b9113d4dffce" providerId="LiveId" clId="{638253D6-EDB9-4FB3-8EE6-0063D57901F2}" dt="2024-11-24T11:12:11.307" v="50" actId="14100"/>
          <ac:spMkLst>
            <pc:docMk/>
            <pc:sldMk cId="3497664897" sldId="2991"/>
            <ac:spMk id="6" creationId="{17CDE5FF-F42C-1704-683E-BD3A56BBC0E7}"/>
          </ac:spMkLst>
        </pc:spChg>
        <pc:spChg chg="mod">
          <ac:chgData name="Erberson Pinheiro" userId="c7a5b9113d4dffce" providerId="LiveId" clId="{638253D6-EDB9-4FB3-8EE6-0063D57901F2}" dt="2024-11-24T11:12:08.033" v="49" actId="14100"/>
          <ac:spMkLst>
            <pc:docMk/>
            <pc:sldMk cId="3497664897" sldId="2991"/>
            <ac:spMk id="7" creationId="{C4191B83-0598-C0C6-5AAE-17D908ED31FD}"/>
          </ac:spMkLst>
        </pc:spChg>
        <pc:picChg chg="add mod">
          <ac:chgData name="Erberson Pinheiro" userId="c7a5b9113d4dffce" providerId="LiveId" clId="{638253D6-EDB9-4FB3-8EE6-0063D57901F2}" dt="2024-11-24T13:52:20.719" v="668" actId="14100"/>
          <ac:picMkLst>
            <pc:docMk/>
            <pc:sldMk cId="3497664897" sldId="2991"/>
            <ac:picMk id="6146" creationId="{C502BC4F-A1B5-2903-1D4C-2953E57B4990}"/>
          </ac:picMkLst>
        </pc:picChg>
        <pc:picChg chg="add mod">
          <ac:chgData name="Erberson Pinheiro" userId="c7a5b9113d4dffce" providerId="LiveId" clId="{638253D6-EDB9-4FB3-8EE6-0063D57901F2}" dt="2024-11-24T13:53:31.279" v="673" actId="14100"/>
          <ac:picMkLst>
            <pc:docMk/>
            <pc:sldMk cId="3497664897" sldId="2991"/>
            <ac:picMk id="6148" creationId="{09E4AA36-8577-84FD-9699-7F1537D127F4}"/>
          </ac:picMkLst>
        </pc:picChg>
      </pc:sldChg>
      <pc:sldChg chg="addSp delSp modSp mod modAnim">
        <pc:chgData name="Erberson Pinheiro" userId="c7a5b9113d4dffce" providerId="LiveId" clId="{638253D6-EDB9-4FB3-8EE6-0063D57901F2}" dt="2024-11-25T01:48:23.447" v="1140"/>
        <pc:sldMkLst>
          <pc:docMk/>
          <pc:sldMk cId="3733574853" sldId="2992"/>
        </pc:sldMkLst>
        <pc:spChg chg="mod">
          <ac:chgData name="Erberson Pinheiro" userId="c7a5b9113d4dffce" providerId="LiveId" clId="{638253D6-EDB9-4FB3-8EE6-0063D57901F2}" dt="2024-11-24T13:56:29.299" v="682" actId="1035"/>
          <ac:spMkLst>
            <pc:docMk/>
            <pc:sldMk cId="3733574853" sldId="2992"/>
            <ac:spMk id="2" creationId="{30409F23-FFA7-4B87-00AB-52C0B4BC7428}"/>
          </ac:spMkLst>
        </pc:spChg>
        <pc:spChg chg="mod">
          <ac:chgData name="Erberson Pinheiro" userId="c7a5b9113d4dffce" providerId="LiveId" clId="{638253D6-EDB9-4FB3-8EE6-0063D57901F2}" dt="2024-11-24T11:24:15.368" v="112" actId="207"/>
          <ac:spMkLst>
            <pc:docMk/>
            <pc:sldMk cId="3733574853" sldId="2992"/>
            <ac:spMk id="6" creationId="{8498999F-580F-7D80-4CB5-B2D5D32CA5C5}"/>
          </ac:spMkLst>
        </pc:spChg>
        <pc:spChg chg="mod">
          <ac:chgData name="Erberson Pinheiro" userId="c7a5b9113d4dffce" providerId="LiveId" clId="{638253D6-EDB9-4FB3-8EE6-0063D57901F2}" dt="2024-11-24T11:24:26.718" v="114" actId="207"/>
          <ac:spMkLst>
            <pc:docMk/>
            <pc:sldMk cId="3733574853" sldId="2992"/>
            <ac:spMk id="7" creationId="{8CAEA1FE-841E-4555-8BAE-CAEFEA5A318A}"/>
          </ac:spMkLst>
        </pc:spChg>
        <pc:picChg chg="add mod">
          <ac:chgData name="Erberson Pinheiro" userId="c7a5b9113d4dffce" providerId="LiveId" clId="{638253D6-EDB9-4FB3-8EE6-0063D57901F2}" dt="2024-11-24T17:44:24.211" v="699" actId="1076"/>
          <ac:picMkLst>
            <pc:docMk/>
            <pc:sldMk cId="3733574853" sldId="2992"/>
            <ac:picMk id="4" creationId="{37823CD3-988D-54C7-E520-94A73E5F77E8}"/>
          </ac:picMkLst>
        </pc:picChg>
        <pc:picChg chg="add del mod">
          <ac:chgData name="Erberson Pinheiro" userId="c7a5b9113d4dffce" providerId="LiveId" clId="{638253D6-EDB9-4FB3-8EE6-0063D57901F2}" dt="2024-11-24T14:11:45.082" v="684" actId="478"/>
          <ac:picMkLst>
            <pc:docMk/>
            <pc:sldMk cId="3733574853" sldId="2992"/>
            <ac:picMk id="4" creationId="{A77B28CD-E4B6-E6E3-4DA9-B2448F692871}"/>
          </ac:picMkLst>
        </pc:picChg>
        <pc:picChg chg="add del">
          <ac:chgData name="Erberson Pinheiro" userId="c7a5b9113d4dffce" providerId="LiveId" clId="{638253D6-EDB9-4FB3-8EE6-0063D57901F2}" dt="2024-11-24T17:42:19.014" v="686" actId="478"/>
          <ac:picMkLst>
            <pc:docMk/>
            <pc:sldMk cId="3733574853" sldId="2992"/>
            <ac:picMk id="1026" creationId="{27F1B871-1B56-89F6-6D30-380F16AA5D8D}"/>
          </ac:picMkLst>
        </pc:picChg>
        <pc:picChg chg="add mod">
          <ac:chgData name="Erberson Pinheiro" userId="c7a5b9113d4dffce" providerId="LiveId" clId="{638253D6-EDB9-4FB3-8EE6-0063D57901F2}" dt="2024-11-24T17:43:51.667" v="693" actId="1076"/>
          <ac:picMkLst>
            <pc:docMk/>
            <pc:sldMk cId="3733574853" sldId="2992"/>
            <ac:picMk id="1028" creationId="{F4CCB49E-EC91-F73A-8665-A90E916AA16F}"/>
          </ac:picMkLst>
        </pc:picChg>
        <pc:picChg chg="add del mod">
          <ac:chgData name="Erberson Pinheiro" userId="c7a5b9113d4dffce" providerId="LiveId" clId="{638253D6-EDB9-4FB3-8EE6-0063D57901F2}" dt="2024-11-24T17:51:16.954" v="703" actId="478"/>
          <ac:picMkLst>
            <pc:docMk/>
            <pc:sldMk cId="3733574853" sldId="2992"/>
            <ac:picMk id="1030" creationId="{BEC84207-1D6A-C0A3-3420-406018F3D290}"/>
          </ac:picMkLst>
        </pc:picChg>
        <pc:picChg chg="add mod">
          <ac:chgData name="Erberson Pinheiro" userId="c7a5b9113d4dffce" providerId="LiveId" clId="{638253D6-EDB9-4FB3-8EE6-0063D57901F2}" dt="2024-11-24T17:51:29.412" v="708" actId="732"/>
          <ac:picMkLst>
            <pc:docMk/>
            <pc:sldMk cId="3733574853" sldId="2992"/>
            <ac:picMk id="1032" creationId="{DE13E905-21DB-FACC-D211-E1188B7BA607}"/>
          </ac:picMkLst>
        </pc:picChg>
        <pc:picChg chg="add mod">
          <ac:chgData name="Erberson Pinheiro" userId="c7a5b9113d4dffce" providerId="LiveId" clId="{638253D6-EDB9-4FB3-8EE6-0063D57901F2}" dt="2024-11-24T17:52:55.003" v="714" actId="14100"/>
          <ac:picMkLst>
            <pc:docMk/>
            <pc:sldMk cId="3733574853" sldId="2992"/>
            <ac:picMk id="1034" creationId="{9D91887F-D5BE-5FFE-4520-6CA88CCB35A5}"/>
          </ac:picMkLst>
        </pc:picChg>
      </pc:sldChg>
      <pc:sldChg chg="addSp delSp modSp mod delAnim modAnim">
        <pc:chgData name="Erberson Pinheiro" userId="c7a5b9113d4dffce" providerId="LiveId" clId="{638253D6-EDB9-4FB3-8EE6-0063D57901F2}" dt="2024-11-24T11:54:16.446" v="257" actId="14100"/>
        <pc:sldMkLst>
          <pc:docMk/>
          <pc:sldMk cId="2167167917" sldId="2993"/>
        </pc:sldMkLst>
        <pc:spChg chg="mod">
          <ac:chgData name="Erberson Pinheiro" userId="c7a5b9113d4dffce" providerId="LiveId" clId="{638253D6-EDB9-4FB3-8EE6-0063D57901F2}" dt="2024-11-24T11:54:16.446" v="257" actId="14100"/>
          <ac:spMkLst>
            <pc:docMk/>
            <pc:sldMk cId="2167167917" sldId="2993"/>
            <ac:spMk id="3" creationId="{45D86CDA-50C8-B262-0A14-02EAD7CD18F8}"/>
          </ac:spMkLst>
        </pc:spChg>
        <pc:spChg chg="add mod">
          <ac:chgData name="Erberson Pinheiro" userId="c7a5b9113d4dffce" providerId="LiveId" clId="{638253D6-EDB9-4FB3-8EE6-0063D57901F2}" dt="2024-11-24T11:54:10.755" v="255" actId="14100"/>
          <ac:spMkLst>
            <pc:docMk/>
            <pc:sldMk cId="2167167917" sldId="2993"/>
            <ac:spMk id="4" creationId="{89A452B8-6A54-5768-4CDC-F0107EE134F1}"/>
          </ac:spMkLst>
        </pc:spChg>
        <pc:picChg chg="del mod">
          <ac:chgData name="Erberson Pinheiro" userId="c7a5b9113d4dffce" providerId="LiveId" clId="{638253D6-EDB9-4FB3-8EE6-0063D57901F2}" dt="2024-11-24T11:53:40.563" v="249" actId="478"/>
          <ac:picMkLst>
            <pc:docMk/>
            <pc:sldMk cId="2167167917" sldId="2993"/>
            <ac:picMk id="2" creationId="{DB86536F-2981-CB93-3DF1-D070C9FDC8AB}"/>
          </ac:picMkLst>
        </pc:picChg>
      </pc:sldChg>
      <pc:sldChg chg="addSp delSp modSp mod delAnim modAnim">
        <pc:chgData name="Erberson Pinheiro" userId="c7a5b9113d4dffce" providerId="LiveId" clId="{638253D6-EDB9-4FB3-8EE6-0063D57901F2}" dt="2024-11-25T01:56:02.424" v="1197"/>
        <pc:sldMkLst>
          <pc:docMk/>
          <pc:sldMk cId="2136554065" sldId="2994"/>
        </pc:sldMkLst>
        <pc:spChg chg="mod">
          <ac:chgData name="Erberson Pinheiro" userId="c7a5b9113d4dffce" providerId="LiveId" clId="{638253D6-EDB9-4FB3-8EE6-0063D57901F2}" dt="2024-11-24T12:04:51.895" v="367"/>
          <ac:spMkLst>
            <pc:docMk/>
            <pc:sldMk cId="2136554065" sldId="2994"/>
            <ac:spMk id="6" creationId="{61F8B792-68E8-5982-7D6C-9D57C6979567}"/>
          </ac:spMkLst>
        </pc:spChg>
        <pc:spChg chg="add">
          <ac:chgData name="Erberson Pinheiro" userId="c7a5b9113d4dffce" providerId="LiveId" clId="{638253D6-EDB9-4FB3-8EE6-0063D57901F2}" dt="2024-11-24T21:51:13.481" v="953" actId="11529"/>
          <ac:spMkLst>
            <pc:docMk/>
            <pc:sldMk cId="2136554065" sldId="2994"/>
            <ac:spMk id="7" creationId="{26AB3956-51C0-D753-E7E8-57A61428CA90}"/>
          </ac:spMkLst>
        </pc:spChg>
        <pc:picChg chg="del">
          <ac:chgData name="Erberson Pinheiro" userId="c7a5b9113d4dffce" providerId="LiveId" clId="{638253D6-EDB9-4FB3-8EE6-0063D57901F2}" dt="2024-11-24T12:04:55.050" v="368" actId="478"/>
          <ac:picMkLst>
            <pc:docMk/>
            <pc:sldMk cId="2136554065" sldId="2994"/>
            <ac:picMk id="2" creationId="{6D70FC90-455E-069F-FAE9-4376BA1C1A55}"/>
          </ac:picMkLst>
        </pc:picChg>
        <pc:picChg chg="add mod">
          <ac:chgData name="Erberson Pinheiro" userId="c7a5b9113d4dffce" providerId="LiveId" clId="{638253D6-EDB9-4FB3-8EE6-0063D57901F2}" dt="2024-11-24T21:50:53.182" v="952" actId="14100"/>
          <ac:picMkLst>
            <pc:docMk/>
            <pc:sldMk cId="2136554065" sldId="2994"/>
            <ac:picMk id="3" creationId="{D91E668A-4659-246E-3BDE-F8A1741F918E}"/>
          </ac:picMkLst>
        </pc:picChg>
        <pc:picChg chg="add del mod">
          <ac:chgData name="Erberson Pinheiro" userId="c7a5b9113d4dffce" providerId="LiveId" clId="{638253D6-EDB9-4FB3-8EE6-0063D57901F2}" dt="2024-11-24T21:50:29.766" v="948" actId="478"/>
          <ac:picMkLst>
            <pc:docMk/>
            <pc:sldMk cId="2136554065" sldId="2994"/>
            <ac:picMk id="4" creationId="{FAB03504-2E9B-1FE0-EEA4-D5A0932A76EA}"/>
          </ac:picMkLst>
        </pc:picChg>
        <pc:picChg chg="add mod">
          <ac:chgData name="Erberson Pinheiro" userId="c7a5b9113d4dffce" providerId="LiveId" clId="{638253D6-EDB9-4FB3-8EE6-0063D57901F2}" dt="2024-11-24T21:51:18.647" v="954" actId="170"/>
          <ac:picMkLst>
            <pc:docMk/>
            <pc:sldMk cId="2136554065" sldId="2994"/>
            <ac:picMk id="5" creationId="{A106AE48-0B36-B83B-C96B-B0D0CB7181D4}"/>
          </ac:picMkLst>
        </pc:picChg>
      </pc:sldChg>
      <pc:sldChg chg="addSp delSp modSp mod delAnim modAnim">
        <pc:chgData name="Erberson Pinheiro" userId="c7a5b9113d4dffce" providerId="LiveId" clId="{638253D6-EDB9-4FB3-8EE6-0063D57901F2}" dt="2024-11-25T02:02:42.326" v="1232" actId="14100"/>
        <pc:sldMkLst>
          <pc:docMk/>
          <pc:sldMk cId="191691242" sldId="2995"/>
        </pc:sldMkLst>
        <pc:spChg chg="mod">
          <ac:chgData name="Erberson Pinheiro" userId="c7a5b9113d4dffce" providerId="LiveId" clId="{638253D6-EDB9-4FB3-8EE6-0063D57901F2}" dt="2024-11-24T12:12:59.838" v="393" actId="14100"/>
          <ac:spMkLst>
            <pc:docMk/>
            <pc:sldMk cId="191691242" sldId="2995"/>
            <ac:spMk id="2" creationId="{C8A176F2-22CE-3FCE-764C-FD59022B5A6D}"/>
          </ac:spMkLst>
        </pc:spChg>
        <pc:spChg chg="mod">
          <ac:chgData name="Erberson Pinheiro" userId="c7a5b9113d4dffce" providerId="LiveId" clId="{638253D6-EDB9-4FB3-8EE6-0063D57901F2}" dt="2024-11-24T22:37:35.739" v="964" actId="20577"/>
          <ac:spMkLst>
            <pc:docMk/>
            <pc:sldMk cId="191691242" sldId="2995"/>
            <ac:spMk id="3" creationId="{F700DF4A-B142-39D0-50BD-9B2F2CF5F68E}"/>
          </ac:spMkLst>
        </pc:spChg>
        <pc:spChg chg="del">
          <ac:chgData name="Erberson Pinheiro" userId="c7a5b9113d4dffce" providerId="LiveId" clId="{638253D6-EDB9-4FB3-8EE6-0063D57901F2}" dt="2024-11-24T12:12:48.479" v="390" actId="478"/>
          <ac:spMkLst>
            <pc:docMk/>
            <pc:sldMk cId="191691242" sldId="2995"/>
            <ac:spMk id="4" creationId="{B14E0628-07B3-E4D9-CBD2-CB7D3B51AD57}"/>
          </ac:spMkLst>
        </pc:spChg>
        <pc:spChg chg="mod">
          <ac:chgData name="Erberson Pinheiro" userId="c7a5b9113d4dffce" providerId="LiveId" clId="{638253D6-EDB9-4FB3-8EE6-0063D57901F2}" dt="2024-11-24T12:09:06.174" v="374"/>
          <ac:spMkLst>
            <pc:docMk/>
            <pc:sldMk cId="191691242" sldId="2995"/>
            <ac:spMk id="7" creationId="{7DCC1A36-7115-102C-DBFD-2CC5BFBFF2CF}"/>
          </ac:spMkLst>
        </pc:spChg>
        <pc:picChg chg="add mod">
          <ac:chgData name="Erberson Pinheiro" userId="c7a5b9113d4dffce" providerId="LiveId" clId="{638253D6-EDB9-4FB3-8EE6-0063D57901F2}" dt="2024-11-25T02:02:42.326" v="1232" actId="14100"/>
          <ac:picMkLst>
            <pc:docMk/>
            <pc:sldMk cId="191691242" sldId="2995"/>
            <ac:picMk id="2050" creationId="{65B12D09-0240-B162-F1E3-22A77775D2B3}"/>
          </ac:picMkLst>
        </pc:picChg>
      </pc:sldChg>
      <pc:sldChg chg="delSp modSp mod delAnim">
        <pc:chgData name="Erberson Pinheiro" userId="c7a5b9113d4dffce" providerId="LiveId" clId="{638253D6-EDB9-4FB3-8EE6-0063D57901F2}" dt="2024-11-25T00:33:54.014" v="1052" actId="14826"/>
        <pc:sldMkLst>
          <pc:docMk/>
          <pc:sldMk cId="4058705684" sldId="2996"/>
        </pc:sldMkLst>
        <pc:spChg chg="del">
          <ac:chgData name="Erberson Pinheiro" userId="c7a5b9113d4dffce" providerId="LiveId" clId="{638253D6-EDB9-4FB3-8EE6-0063D57901F2}" dt="2024-11-24T12:23:28.663" v="458" actId="478"/>
          <ac:spMkLst>
            <pc:docMk/>
            <pc:sldMk cId="4058705684" sldId="2996"/>
            <ac:spMk id="4" creationId="{EA734766-9E26-99C0-2B07-B31A9F26B5B6}"/>
          </ac:spMkLst>
        </pc:spChg>
        <pc:spChg chg="mod">
          <ac:chgData name="Erberson Pinheiro" userId="c7a5b9113d4dffce" providerId="LiveId" clId="{638253D6-EDB9-4FB3-8EE6-0063D57901F2}" dt="2024-11-24T12:23:48.012" v="463" actId="1076"/>
          <ac:spMkLst>
            <pc:docMk/>
            <pc:sldMk cId="4058705684" sldId="2996"/>
            <ac:spMk id="6" creationId="{DDA2B1B9-035E-8384-5E7C-F9FA443E633F}"/>
          </ac:spMkLst>
        </pc:spChg>
        <pc:picChg chg="mod">
          <ac:chgData name="Erberson Pinheiro" userId="c7a5b9113d4dffce" providerId="LiveId" clId="{638253D6-EDB9-4FB3-8EE6-0063D57901F2}" dt="2024-11-25T00:33:54.014" v="1052" actId="14826"/>
          <ac:picMkLst>
            <pc:docMk/>
            <pc:sldMk cId="4058705684" sldId="2996"/>
            <ac:picMk id="2" creationId="{01DDDAB8-ECC9-6147-1A27-6D0C658D746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E789DD-B456-4103-856E-94F62313C9D6}" type="datetimeFigureOut">
              <a:rPr lang="pt-BR" smtClean="0"/>
              <a:t>25/11/2024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BFA8F0-7499-4485-8B0E-A8220A1E3EE6}" type="slidenum">
              <a:rPr lang="pt-BR" smtClean="0"/>
              <a:t>‹nº›</a:t>
            </a:fld>
            <a:endParaRPr lang="pt-BR"/>
          </a:p>
        </p:txBody>
      </p:sp>
    </p:spTree>
    <p:extLst>
      <p:ext uri="{BB962C8B-B14F-4D97-AF65-F5344CB8AC3E}">
        <p14:creationId xmlns:p14="http://schemas.microsoft.com/office/powerpoint/2010/main" val="2466499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1</a:t>
            </a:fld>
            <a:endParaRPr lang="pt-BR"/>
          </a:p>
        </p:txBody>
      </p:sp>
    </p:spTree>
    <p:extLst>
      <p:ext uri="{BB962C8B-B14F-4D97-AF65-F5344CB8AC3E}">
        <p14:creationId xmlns:p14="http://schemas.microsoft.com/office/powerpoint/2010/main" val="4245852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2</a:t>
            </a:fld>
            <a:endParaRPr lang="pt-BR"/>
          </a:p>
        </p:txBody>
      </p:sp>
    </p:spTree>
    <p:extLst>
      <p:ext uri="{BB962C8B-B14F-4D97-AF65-F5344CB8AC3E}">
        <p14:creationId xmlns:p14="http://schemas.microsoft.com/office/powerpoint/2010/main" val="2855972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6</a:t>
            </a:fld>
            <a:endParaRPr lang="pt-BR"/>
          </a:p>
        </p:txBody>
      </p:sp>
    </p:spTree>
    <p:extLst>
      <p:ext uri="{BB962C8B-B14F-4D97-AF65-F5344CB8AC3E}">
        <p14:creationId xmlns:p14="http://schemas.microsoft.com/office/powerpoint/2010/main" val="3321264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71BCBC8-6BBA-F9E4-BE32-930F511D44C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AB737353-AB0E-7725-32D5-DD146DF2630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1647C5B0-1AB8-5F54-F645-EC44DC011D6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4B20DD9A-D872-1369-3D33-5B3C4A2439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2819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ADFEEF0-5D3B-7DEF-411F-71D234FA2ED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24E16F94-D8E2-40AF-3CD8-27BCF0CE248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F24B992D-640C-35AD-9E9A-3B757E9CD86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35E23F6D-843E-8A47-B504-01DC4ADDEC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154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0F5DFF2-73FF-F9FF-CE2F-E4C9F8BFF1C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F9D69A08-9F8D-5DD1-07EE-79AB2E6B725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6383473E-9E6B-5A4D-5DB5-3D34CE7B18E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F84C4771-3E48-96B0-30CA-0F4F56306F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3186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7337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F5B82C-A7F6-CF1E-83C0-16C114802CB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7523DFF5-91F4-98D6-AA80-300A14CA64F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5A5FFF0B-7CC9-0297-1423-6664DCEDCAF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A5C31FAA-7D6E-4A41-0579-DA03B55CE0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7417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904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6444215-2D63-60C3-BA79-B94C2832908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DA196B36-F0D4-056E-50FA-BFCAD97A1FB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258992B3-BDD5-06D8-666B-45D2580EB27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87ECCEA6-34DB-C3C5-142D-FD69A156C6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563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1071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3100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50145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3F09CC9-8254-B1DE-E9BE-B87A2878989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0CE23DEE-EBA4-6E4E-1F42-B3795E633E9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57DC0A1E-414E-8D26-6407-6FE4DD449FB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F2CEDE7C-4425-E1D8-89DC-3003580DBF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1620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263349D-0EE6-1C6C-7077-88572280441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705AE1E0-B8FE-E87C-BC45-1D5232752DC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DE9F1D92-2B5C-D05E-16A1-9A3E1008F3F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7F7FECA7-CD8D-6405-A38F-C9B555C73E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6763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C79F5F6-727A-4F77-4515-A3B351965C7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0B17A08F-44F3-3A00-0A09-2968D3C185F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36820BAF-2659-9D7C-212F-1A2119CDEE4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9CD0D4FE-1471-0EC0-39DC-28382AB490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9626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08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A527B8-E0EC-6D6A-EDE4-8D9D328ECD7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7EACE867-FB58-7950-86D1-840556B7C6A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3AFCF661-CCA1-8130-C7B8-7429FD07399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31BFDBB3-79DE-7CB2-13B5-A2C6923EDE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0478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3319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40B1EB5-743C-FD6C-1DCC-14D331513BC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53283DB8-7F12-18B3-EDA6-4977630193C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2D8CC414-5432-CC8F-14F9-267AB2C4E97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E6CAB0A2-3263-5774-BA98-1419C8E6B4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3732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917A720-E207-4AA6-22F7-61329B5814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38A71F4B-5F69-5A86-E69B-688D9A5AE34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DE2F23F2-30B1-FA43-ECA4-5524E4614E4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110FD1C7-38A5-4485-0816-26544FFCED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72886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1D1F10B-CF5A-5840-C8EC-15D908142C3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4A3183E7-E404-807A-B020-FB42234202B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2EBB51B6-D10E-0C0C-1D6A-17AA8FBFFA5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BEF04744-676A-A6FF-A05C-C7603AB2A5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3468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5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55225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093807B-9EF0-E95D-B7CD-D7E653E14BE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85EC31D3-EE96-F9A0-4681-43FEA06605C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F6110BA7-610D-6D8C-B344-6AADF6550FA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DDE298E5-5BFE-C61B-DAA4-6DDE8616D0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9462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0E5908D-A02B-904B-92AF-5348CBFDC5A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50A5E4CE-0E08-7F8E-8652-E23F92310A9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A6E82E3D-305A-1822-1F10-32848C1E53F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51B279EF-3829-A9E3-454E-101AC966D8A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8451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92D8497-86E6-3180-5136-5CF758ACFDD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1EF611FC-43E0-E5FA-D36B-FD71873AEEE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EB6CA8F3-BDAE-8262-0F17-9999451E7AF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C52321A0-B975-1385-8175-E5FACDBBF9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8964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1EA2CFA-A08D-4EAE-515E-E88836FAD49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CB274077-018B-7C81-DACC-9DC697A5B31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D377CE6E-FE4F-F04D-0716-B21CE566795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D5A2CECF-535A-DBC3-0925-A880EA2D0C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00111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6C5D2B8-0839-C3BA-DCEA-F110D64626A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BCF92AFC-930A-E845-99D9-AED6F13FB9C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B7EEE7BC-9895-1C40-C056-B155DB303B6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F8516201-39C4-936E-759C-D4B43E9737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29204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56</a:t>
            </a:fld>
            <a:endParaRPr lang="pt-BR"/>
          </a:p>
        </p:txBody>
      </p:sp>
    </p:spTree>
    <p:extLst>
      <p:ext uri="{BB962C8B-B14F-4D97-AF65-F5344CB8AC3E}">
        <p14:creationId xmlns:p14="http://schemas.microsoft.com/office/powerpoint/2010/main" val="13699047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58</a:t>
            </a:fld>
            <a:endParaRPr lang="pt-BR"/>
          </a:p>
        </p:txBody>
      </p:sp>
    </p:spTree>
    <p:extLst>
      <p:ext uri="{BB962C8B-B14F-4D97-AF65-F5344CB8AC3E}">
        <p14:creationId xmlns:p14="http://schemas.microsoft.com/office/powerpoint/2010/main" val="339228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60</a:t>
            </a:fld>
            <a:endParaRPr lang="pt-BR"/>
          </a:p>
        </p:txBody>
      </p:sp>
    </p:spTree>
    <p:extLst>
      <p:ext uri="{BB962C8B-B14F-4D97-AF65-F5344CB8AC3E}">
        <p14:creationId xmlns:p14="http://schemas.microsoft.com/office/powerpoint/2010/main" val="13860372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61</a:t>
            </a:fld>
            <a:endParaRPr lang="pt-BR"/>
          </a:p>
        </p:txBody>
      </p:sp>
    </p:spTree>
    <p:extLst>
      <p:ext uri="{BB962C8B-B14F-4D97-AF65-F5344CB8AC3E}">
        <p14:creationId xmlns:p14="http://schemas.microsoft.com/office/powerpoint/2010/main" val="7573118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62</a:t>
            </a:fld>
            <a:endParaRPr lang="pt-BR"/>
          </a:p>
        </p:txBody>
      </p:sp>
    </p:spTree>
    <p:extLst>
      <p:ext uri="{BB962C8B-B14F-4D97-AF65-F5344CB8AC3E}">
        <p14:creationId xmlns:p14="http://schemas.microsoft.com/office/powerpoint/2010/main" val="3211069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D7693DF-F4A9-4F0B-AAE8-9E0E43844AFC}"/>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xmlns="" id="{9E0EAB38-44F5-42E5-87A8-AACEA25664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xmlns="" id="{EEBFC15F-DC7A-4EB0-BEBB-1CC5B7B15494}"/>
              </a:ext>
            </a:extLst>
          </p:cNvPr>
          <p:cNvSpPr>
            <a:spLocks noGrp="1"/>
          </p:cNvSpPr>
          <p:nvPr>
            <p:ph type="dt" sz="half" idx="10"/>
          </p:nvPr>
        </p:nvSpPr>
        <p:spPr/>
        <p:txBody>
          <a:bodyPr/>
          <a:lstStyle/>
          <a:p>
            <a:fld id="{DF13A7C9-E623-47E9-BF8C-18B1142F2EF1}" type="datetimeFigureOut">
              <a:rPr lang="pt-BR" smtClean="0"/>
              <a:t>25/11/2024</a:t>
            </a:fld>
            <a:endParaRPr lang="pt-BR"/>
          </a:p>
        </p:txBody>
      </p:sp>
      <p:sp>
        <p:nvSpPr>
          <p:cNvPr id="5" name="Espaço Reservado para Rodapé 4">
            <a:extLst>
              <a:ext uri="{FF2B5EF4-FFF2-40B4-BE49-F238E27FC236}">
                <a16:creationId xmlns:a16="http://schemas.microsoft.com/office/drawing/2014/main" xmlns="" id="{C06DA521-F074-4898-BF7E-2CAD3A445A8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14238AAE-AC7C-4D49-A82E-267E22515B8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720754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FBDC090-8FD0-4A1C-8DE9-804389A94AA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6093E21E-854B-43DE-93CF-BAE354EB6E80}"/>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51A896D1-7525-4CFA-A6E7-50F54B58CB38}"/>
              </a:ext>
            </a:extLst>
          </p:cNvPr>
          <p:cNvSpPr>
            <a:spLocks noGrp="1"/>
          </p:cNvSpPr>
          <p:nvPr>
            <p:ph type="dt" sz="half" idx="10"/>
          </p:nvPr>
        </p:nvSpPr>
        <p:spPr/>
        <p:txBody>
          <a:bodyPr/>
          <a:lstStyle/>
          <a:p>
            <a:fld id="{DF13A7C9-E623-47E9-BF8C-18B1142F2EF1}" type="datetimeFigureOut">
              <a:rPr lang="pt-BR" smtClean="0"/>
              <a:t>25/11/2024</a:t>
            </a:fld>
            <a:endParaRPr lang="pt-BR"/>
          </a:p>
        </p:txBody>
      </p:sp>
      <p:sp>
        <p:nvSpPr>
          <p:cNvPr id="5" name="Espaço Reservado para Rodapé 4">
            <a:extLst>
              <a:ext uri="{FF2B5EF4-FFF2-40B4-BE49-F238E27FC236}">
                <a16:creationId xmlns:a16="http://schemas.microsoft.com/office/drawing/2014/main" xmlns="" id="{52C3688C-FE15-4776-93B6-C47D7E04634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A7258081-001C-46AB-B235-24B9B68DB29E}"/>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4166041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7F2B671-170F-4991-9B5D-B25A2C212FA9}"/>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xmlns="" id="{46342B92-6224-4299-99C5-F6F238BFF8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xmlns="" id="{7B386812-6064-4075-BA26-E6B5F019389B}"/>
              </a:ext>
            </a:extLst>
          </p:cNvPr>
          <p:cNvSpPr>
            <a:spLocks noGrp="1"/>
          </p:cNvSpPr>
          <p:nvPr>
            <p:ph type="dt" sz="half" idx="10"/>
          </p:nvPr>
        </p:nvSpPr>
        <p:spPr/>
        <p:txBody>
          <a:bodyPr/>
          <a:lstStyle/>
          <a:p>
            <a:fld id="{DF13A7C9-E623-47E9-BF8C-18B1142F2EF1}" type="datetimeFigureOut">
              <a:rPr lang="pt-BR" smtClean="0"/>
              <a:t>25/11/2024</a:t>
            </a:fld>
            <a:endParaRPr lang="pt-BR"/>
          </a:p>
        </p:txBody>
      </p:sp>
      <p:sp>
        <p:nvSpPr>
          <p:cNvPr id="5" name="Espaço Reservado para Rodapé 4">
            <a:extLst>
              <a:ext uri="{FF2B5EF4-FFF2-40B4-BE49-F238E27FC236}">
                <a16:creationId xmlns:a16="http://schemas.microsoft.com/office/drawing/2014/main" xmlns="" id="{D4940B02-7C13-4D7C-9DBC-B84812DF557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86959E3D-8EAC-4E85-A452-C92A674E415A}"/>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703819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95E5FA6-1A81-4E5D-B022-5DF575AF9DA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71273EF3-2F1A-4E1D-B2AD-76BA63C962F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xmlns="" id="{29604B66-321E-477B-8FA8-543DB42E109C}"/>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xmlns="" id="{F253A07D-B979-4686-90B7-FFFA241097EC}"/>
              </a:ext>
            </a:extLst>
          </p:cNvPr>
          <p:cNvSpPr>
            <a:spLocks noGrp="1"/>
          </p:cNvSpPr>
          <p:nvPr>
            <p:ph type="dt" sz="half" idx="10"/>
          </p:nvPr>
        </p:nvSpPr>
        <p:spPr/>
        <p:txBody>
          <a:bodyPr/>
          <a:lstStyle/>
          <a:p>
            <a:fld id="{DF13A7C9-E623-47E9-BF8C-18B1142F2EF1}" type="datetimeFigureOut">
              <a:rPr lang="pt-BR" smtClean="0"/>
              <a:t>25/11/2024</a:t>
            </a:fld>
            <a:endParaRPr lang="pt-BR"/>
          </a:p>
        </p:txBody>
      </p:sp>
      <p:sp>
        <p:nvSpPr>
          <p:cNvPr id="6" name="Espaço Reservado para Rodapé 5">
            <a:extLst>
              <a:ext uri="{FF2B5EF4-FFF2-40B4-BE49-F238E27FC236}">
                <a16:creationId xmlns:a16="http://schemas.microsoft.com/office/drawing/2014/main" xmlns="" id="{05110214-47E3-48CC-B489-E89EFBCC4FC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51B8360E-5778-49AD-9DCA-5C0CA11F7370}"/>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34131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9BCDB93-CB3F-4DAF-B711-F17924C47D6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xmlns="" id="{93269E05-AC51-4442-A14F-75299B2E23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xmlns="" id="{206C4388-9DC3-4C28-97A5-123DFCDBEEB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xmlns="" id="{865FD78F-8BA2-4733-862C-1170792E4C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xmlns="" id="{0D1718E3-43DC-402F-9711-0F1802C99A2C}"/>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xmlns="" id="{BEBBF3EE-4D00-4255-A25D-731354E47763}"/>
              </a:ext>
            </a:extLst>
          </p:cNvPr>
          <p:cNvSpPr>
            <a:spLocks noGrp="1"/>
          </p:cNvSpPr>
          <p:nvPr>
            <p:ph type="dt" sz="half" idx="10"/>
          </p:nvPr>
        </p:nvSpPr>
        <p:spPr/>
        <p:txBody>
          <a:bodyPr/>
          <a:lstStyle/>
          <a:p>
            <a:fld id="{DF13A7C9-E623-47E9-BF8C-18B1142F2EF1}" type="datetimeFigureOut">
              <a:rPr lang="pt-BR" smtClean="0"/>
              <a:t>25/11/2024</a:t>
            </a:fld>
            <a:endParaRPr lang="pt-BR"/>
          </a:p>
        </p:txBody>
      </p:sp>
      <p:sp>
        <p:nvSpPr>
          <p:cNvPr id="8" name="Espaço Reservado para Rodapé 7">
            <a:extLst>
              <a:ext uri="{FF2B5EF4-FFF2-40B4-BE49-F238E27FC236}">
                <a16:creationId xmlns:a16="http://schemas.microsoft.com/office/drawing/2014/main" xmlns="" id="{1BF8C3D4-27B9-49A9-A47C-B24D3439C092}"/>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xmlns="" id="{291A8264-3F7E-478B-B675-1DED67FBF3FA}"/>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920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0331760-F9E1-4B4B-BFF2-675C38B04B92}"/>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xmlns="" id="{65858EED-14C0-4F8F-8479-39E9141BB202}"/>
              </a:ext>
            </a:extLst>
          </p:cNvPr>
          <p:cNvSpPr>
            <a:spLocks noGrp="1"/>
          </p:cNvSpPr>
          <p:nvPr>
            <p:ph type="dt" sz="half" idx="10"/>
          </p:nvPr>
        </p:nvSpPr>
        <p:spPr/>
        <p:txBody>
          <a:bodyPr/>
          <a:lstStyle/>
          <a:p>
            <a:fld id="{DF13A7C9-E623-47E9-BF8C-18B1142F2EF1}" type="datetimeFigureOut">
              <a:rPr lang="pt-BR" smtClean="0"/>
              <a:t>25/11/2024</a:t>
            </a:fld>
            <a:endParaRPr lang="pt-BR"/>
          </a:p>
        </p:txBody>
      </p:sp>
      <p:sp>
        <p:nvSpPr>
          <p:cNvPr id="4" name="Espaço Reservado para Rodapé 3">
            <a:extLst>
              <a:ext uri="{FF2B5EF4-FFF2-40B4-BE49-F238E27FC236}">
                <a16:creationId xmlns:a16="http://schemas.microsoft.com/office/drawing/2014/main" xmlns="" id="{9CB77C2B-DD04-491C-B47E-540FFFEF6661}"/>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xmlns="" id="{727E9D95-EFC1-446F-AACB-FE8BEFA7F815}"/>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394218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xmlns="" id="{C1BDF033-3FE5-40C7-858E-EE51CE08FDD5}"/>
              </a:ext>
            </a:extLst>
          </p:cNvPr>
          <p:cNvSpPr>
            <a:spLocks noGrp="1"/>
          </p:cNvSpPr>
          <p:nvPr>
            <p:ph type="dt" sz="half" idx="10"/>
          </p:nvPr>
        </p:nvSpPr>
        <p:spPr/>
        <p:txBody>
          <a:bodyPr/>
          <a:lstStyle/>
          <a:p>
            <a:fld id="{DF13A7C9-E623-47E9-BF8C-18B1142F2EF1}" type="datetimeFigureOut">
              <a:rPr lang="pt-BR" smtClean="0"/>
              <a:t>25/11/2024</a:t>
            </a:fld>
            <a:endParaRPr lang="pt-BR"/>
          </a:p>
        </p:txBody>
      </p:sp>
      <p:sp>
        <p:nvSpPr>
          <p:cNvPr id="3" name="Espaço Reservado para Rodapé 2">
            <a:extLst>
              <a:ext uri="{FF2B5EF4-FFF2-40B4-BE49-F238E27FC236}">
                <a16:creationId xmlns:a16="http://schemas.microsoft.com/office/drawing/2014/main" xmlns="" id="{D18AE2F7-CE72-4C4F-846E-D0A37CA5024C}"/>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xmlns="" id="{962C2501-25D4-4C30-B841-62FC41F93B8E}"/>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1902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3D94796-8726-4AAE-AC5D-CE74D56C0F0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xmlns="" id="{94CF62B1-B405-4453-81B3-BBF330A12F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xmlns="" id="{DCCE8557-F1EF-4916-8777-E641CF9652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9D1F7E9A-08E9-4FEE-8E85-AEED6409643B}"/>
              </a:ext>
            </a:extLst>
          </p:cNvPr>
          <p:cNvSpPr>
            <a:spLocks noGrp="1"/>
          </p:cNvSpPr>
          <p:nvPr>
            <p:ph type="dt" sz="half" idx="10"/>
          </p:nvPr>
        </p:nvSpPr>
        <p:spPr/>
        <p:txBody>
          <a:bodyPr/>
          <a:lstStyle/>
          <a:p>
            <a:fld id="{DF13A7C9-E623-47E9-BF8C-18B1142F2EF1}" type="datetimeFigureOut">
              <a:rPr lang="pt-BR" smtClean="0"/>
              <a:t>25/11/2024</a:t>
            </a:fld>
            <a:endParaRPr lang="pt-BR"/>
          </a:p>
        </p:txBody>
      </p:sp>
      <p:sp>
        <p:nvSpPr>
          <p:cNvPr id="6" name="Espaço Reservado para Rodapé 5">
            <a:extLst>
              <a:ext uri="{FF2B5EF4-FFF2-40B4-BE49-F238E27FC236}">
                <a16:creationId xmlns:a16="http://schemas.microsoft.com/office/drawing/2014/main" xmlns="" id="{FFFCCC7A-AD0F-43C9-B27C-78C7AD99482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2273CF1A-48E1-4E34-99EC-87CB3177C789}"/>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884891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2CB7C83-54D7-4A22-9E0C-BF0E58D4EDC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xmlns="" id="{124ADACA-02F7-4530-B7E3-8DCF1B56FB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xmlns="" id="{1CD1D262-F9E5-4229-9B2B-80CD7F6A83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22AE3219-D351-4A13-8888-A25AFA7F8CB4}"/>
              </a:ext>
            </a:extLst>
          </p:cNvPr>
          <p:cNvSpPr>
            <a:spLocks noGrp="1"/>
          </p:cNvSpPr>
          <p:nvPr>
            <p:ph type="dt" sz="half" idx="10"/>
          </p:nvPr>
        </p:nvSpPr>
        <p:spPr/>
        <p:txBody>
          <a:bodyPr/>
          <a:lstStyle/>
          <a:p>
            <a:fld id="{DF13A7C9-E623-47E9-BF8C-18B1142F2EF1}" type="datetimeFigureOut">
              <a:rPr lang="pt-BR" smtClean="0"/>
              <a:t>25/11/2024</a:t>
            </a:fld>
            <a:endParaRPr lang="pt-BR"/>
          </a:p>
        </p:txBody>
      </p:sp>
      <p:sp>
        <p:nvSpPr>
          <p:cNvPr id="6" name="Espaço Reservado para Rodapé 5">
            <a:extLst>
              <a:ext uri="{FF2B5EF4-FFF2-40B4-BE49-F238E27FC236}">
                <a16:creationId xmlns:a16="http://schemas.microsoft.com/office/drawing/2014/main" xmlns="" id="{9BDDF6A5-A2E3-42EA-AC20-8628984DE29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CD0E8ED9-0335-4E8E-B1F3-9FB730CC5D4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92615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82D172F-92AE-40A1-9E61-E06F0EB54DE3}"/>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CC9D0A08-166D-4402-A266-32845CE6E354}"/>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A98A9E39-166E-4749-BA94-72E636A62AF1}"/>
              </a:ext>
            </a:extLst>
          </p:cNvPr>
          <p:cNvSpPr>
            <a:spLocks noGrp="1"/>
          </p:cNvSpPr>
          <p:nvPr>
            <p:ph type="dt" sz="half" idx="10"/>
          </p:nvPr>
        </p:nvSpPr>
        <p:spPr/>
        <p:txBody>
          <a:bodyPr/>
          <a:lstStyle/>
          <a:p>
            <a:fld id="{DF13A7C9-E623-47E9-BF8C-18B1142F2EF1}" type="datetimeFigureOut">
              <a:rPr lang="pt-BR" smtClean="0"/>
              <a:t>25/11/2024</a:t>
            </a:fld>
            <a:endParaRPr lang="pt-BR"/>
          </a:p>
        </p:txBody>
      </p:sp>
      <p:sp>
        <p:nvSpPr>
          <p:cNvPr id="5" name="Espaço Reservado para Rodapé 4">
            <a:extLst>
              <a:ext uri="{FF2B5EF4-FFF2-40B4-BE49-F238E27FC236}">
                <a16:creationId xmlns:a16="http://schemas.microsoft.com/office/drawing/2014/main" xmlns="" id="{3BFD5E80-1F9D-421B-B410-00F80A1EE94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FDF84E03-26E0-416C-8554-98855E69024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1651831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9D45F066-5B8A-48FC-9B33-AE0EE929F054}"/>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9DCECA87-69D0-4051-8163-CBA414B017CD}"/>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52BDC7E5-655D-4405-AE2D-9A058DE76678}"/>
              </a:ext>
            </a:extLst>
          </p:cNvPr>
          <p:cNvSpPr>
            <a:spLocks noGrp="1"/>
          </p:cNvSpPr>
          <p:nvPr>
            <p:ph type="dt" sz="half" idx="10"/>
          </p:nvPr>
        </p:nvSpPr>
        <p:spPr/>
        <p:txBody>
          <a:bodyPr/>
          <a:lstStyle/>
          <a:p>
            <a:fld id="{DF13A7C9-E623-47E9-BF8C-18B1142F2EF1}" type="datetimeFigureOut">
              <a:rPr lang="pt-BR" smtClean="0"/>
              <a:t>25/11/2024</a:t>
            </a:fld>
            <a:endParaRPr lang="pt-BR"/>
          </a:p>
        </p:txBody>
      </p:sp>
      <p:sp>
        <p:nvSpPr>
          <p:cNvPr id="5" name="Espaço Reservado para Rodapé 4">
            <a:extLst>
              <a:ext uri="{FF2B5EF4-FFF2-40B4-BE49-F238E27FC236}">
                <a16:creationId xmlns:a16="http://schemas.microsoft.com/office/drawing/2014/main" xmlns="" id="{D367C9E1-79EE-4966-AE6F-17B93D9D55A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BDA06A84-6E45-487F-8876-E535A1762275}"/>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45292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xmlns="" id="{0A8935E9-951F-47C4-9BDF-95A3A88D07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xmlns="" id="{E593D208-98C1-477F-BDD7-9590CAABD8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B4E2E00F-9981-497B-A0C6-B0EC7B08A5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13A7C9-E623-47E9-BF8C-18B1142F2EF1}" type="datetimeFigureOut">
              <a:rPr lang="pt-BR" smtClean="0"/>
              <a:t>25/11/2024</a:t>
            </a:fld>
            <a:endParaRPr lang="pt-BR"/>
          </a:p>
        </p:txBody>
      </p:sp>
      <p:sp>
        <p:nvSpPr>
          <p:cNvPr id="5" name="Espaço Reservado para Rodapé 4">
            <a:extLst>
              <a:ext uri="{FF2B5EF4-FFF2-40B4-BE49-F238E27FC236}">
                <a16:creationId xmlns:a16="http://schemas.microsoft.com/office/drawing/2014/main" xmlns="" id="{60BEC5A9-48D3-46DC-ADC1-F9058E792F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xmlns="" id="{D5E123F4-5E0B-4BC7-B58C-07337D3A9F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6023E-0F44-4A5D-8ADF-67B810CA08DA}" type="slidenum">
              <a:rPr lang="pt-BR" smtClean="0"/>
              <a:t>‹nº›</a:t>
            </a:fld>
            <a:endParaRPr lang="pt-BR"/>
          </a:p>
        </p:txBody>
      </p:sp>
    </p:spTree>
    <p:extLst>
      <p:ext uri="{BB962C8B-B14F-4D97-AF65-F5344CB8AC3E}">
        <p14:creationId xmlns:p14="http://schemas.microsoft.com/office/powerpoint/2010/main" val="1006799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2.jpg"/><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2.jpg"/></Relationships>
</file>

<file path=ppt/slides/_rels/slide4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4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5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50000"/>
            <a:lum/>
          </a:blip>
          <a:srcRect/>
          <a:stretch>
            <a:fillRect t="-33000" b="-33000"/>
          </a:stretch>
        </a:blipFill>
        <a:effectLst/>
      </p:bgPr>
    </p:bg>
    <p:spTree>
      <p:nvGrpSpPr>
        <p:cNvPr id="1" name=""/>
        <p:cNvGrpSpPr/>
        <p:nvPr/>
      </p:nvGrpSpPr>
      <p:grpSpPr>
        <a:xfrm>
          <a:off x="0" y="0"/>
          <a:ext cx="0" cy="0"/>
          <a:chOff x="0" y="0"/>
          <a:chExt cx="0" cy="0"/>
        </a:xfrm>
      </p:grpSpPr>
      <p:sp>
        <p:nvSpPr>
          <p:cNvPr id="49" name="Retângulo: Cantos Arredondados 48">
            <a:extLst>
              <a:ext uri="{FF2B5EF4-FFF2-40B4-BE49-F238E27FC236}">
                <a16:creationId xmlns:a16="http://schemas.microsoft.com/office/drawing/2014/main" xmlns="" id="{DC627128-32A1-48F9-8244-AFB4D980AEF6}"/>
              </a:ext>
            </a:extLst>
          </p:cNvPr>
          <p:cNvSpPr/>
          <p:nvPr/>
        </p:nvSpPr>
        <p:spPr>
          <a:xfrm>
            <a:off x="4774801" y="849368"/>
            <a:ext cx="2642389" cy="1077555"/>
          </a:xfrm>
          <a:prstGeom prst="round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5400" dirty="0">
                <a:solidFill>
                  <a:schemeClr val="bg1">
                    <a:lumMod val="95000"/>
                  </a:schemeClr>
                </a:solidFill>
                <a:latin typeface="Bernard MT Condensed" panose="02050806060905020404" pitchFamily="18" charset="0"/>
              </a:rPr>
              <a:t>LIÇÃO  9</a:t>
            </a:r>
          </a:p>
        </p:txBody>
      </p:sp>
      <p:sp>
        <p:nvSpPr>
          <p:cNvPr id="3" name="CaixaDeTexto 2">
            <a:extLst>
              <a:ext uri="{FF2B5EF4-FFF2-40B4-BE49-F238E27FC236}">
                <a16:creationId xmlns:a16="http://schemas.microsoft.com/office/drawing/2014/main" xmlns="" id="{E638142E-0418-4E97-AF29-BE3DAC0A4C21}"/>
              </a:ext>
            </a:extLst>
          </p:cNvPr>
          <p:cNvSpPr txBox="1"/>
          <p:nvPr/>
        </p:nvSpPr>
        <p:spPr>
          <a:xfrm>
            <a:off x="4307571" y="4833026"/>
            <a:ext cx="3576857" cy="461665"/>
          </a:xfrm>
          <a:prstGeom prst="rect">
            <a:avLst/>
          </a:prstGeom>
          <a:solidFill>
            <a:schemeClr val="bg1"/>
          </a:solidFill>
        </p:spPr>
        <p:txBody>
          <a:bodyPr wrap="square" rtlCol="0">
            <a:spAutoFit/>
          </a:bodyPr>
          <a:lstStyle/>
          <a:p>
            <a:pPr algn="ctr"/>
            <a:r>
              <a:rPr lang="pt-BR" sz="2400" b="1" dirty="0">
                <a:solidFill>
                  <a:schemeClr val="accent5">
                    <a:lumMod val="75000"/>
                  </a:schemeClr>
                </a:solidFill>
                <a:latin typeface="Poppins" panose="00000800000000000000" pitchFamily="50" charset="0"/>
                <a:cs typeface="Poppins" panose="00000800000000000000" pitchFamily="50" charset="0"/>
              </a:rPr>
              <a:t>Nome do professor</a:t>
            </a:r>
          </a:p>
        </p:txBody>
      </p:sp>
      <p:sp>
        <p:nvSpPr>
          <p:cNvPr id="5" name="CaixaDeTexto 4">
            <a:extLst>
              <a:ext uri="{FF2B5EF4-FFF2-40B4-BE49-F238E27FC236}">
                <a16:creationId xmlns:a16="http://schemas.microsoft.com/office/drawing/2014/main" xmlns="" id="{4B9D19D2-DB32-1882-7BE4-81665F58B9D5}"/>
              </a:ext>
            </a:extLst>
          </p:cNvPr>
          <p:cNvSpPr txBox="1"/>
          <p:nvPr/>
        </p:nvSpPr>
        <p:spPr>
          <a:xfrm>
            <a:off x="905163" y="2542813"/>
            <a:ext cx="10381674" cy="1225868"/>
          </a:xfrm>
          <a:prstGeom prst="roundRect">
            <a:avLst/>
          </a:prstGeom>
          <a:solidFill>
            <a:schemeClr val="bg1">
              <a:alpha val="88000"/>
            </a:schemeClr>
          </a:solidFill>
        </p:spPr>
        <p:txBody>
          <a:bodyPr wrap="square" lIns="91440" tIns="45720" rIns="91440" bIns="45720" rtlCol="0" anchor="t">
            <a:spAutoFit/>
          </a:bodyPr>
          <a:lstStyle/>
          <a:p>
            <a:pPr algn="ctr"/>
            <a:r>
              <a:rPr lang="pt-BR" sz="6600" dirty="0">
                <a:solidFill>
                  <a:schemeClr val="accent2">
                    <a:lumMod val="75000"/>
                  </a:schemeClr>
                </a:solidFill>
                <a:latin typeface="Bernard MT Condensed"/>
              </a:rPr>
              <a:t>Promessas para Pais e Filhos</a:t>
            </a:r>
          </a:p>
        </p:txBody>
      </p:sp>
    </p:spTree>
    <p:extLst>
      <p:ext uri="{BB962C8B-B14F-4D97-AF65-F5344CB8AC3E}">
        <p14:creationId xmlns:p14="http://schemas.microsoft.com/office/powerpoint/2010/main" val="1362688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9" name="Retângulo 18">
            <a:extLst>
              <a:ext uri="{FF2B5EF4-FFF2-40B4-BE49-F238E27FC236}">
                <a16:creationId xmlns:a16="http://schemas.microsoft.com/office/drawing/2014/main" xmlns="" id="{94E48A11-EE10-4EEC-AE7B-4AF251D65686}"/>
              </a:ext>
            </a:extLst>
          </p:cNvPr>
          <p:cNvSpPr/>
          <p:nvPr/>
        </p:nvSpPr>
        <p:spPr>
          <a:xfrm>
            <a:off x="762681" y="2691593"/>
            <a:ext cx="10918229" cy="2776334"/>
          </a:xfrm>
          <a:prstGeom prst="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pt-BR" sz="3400" dirty="0">
                <a:solidFill>
                  <a:schemeClr val="bg1"/>
                </a:solidFill>
                <a:latin typeface="Georgia" panose="02040502050405020303" pitchFamily="18" charset="0"/>
              </a:rPr>
              <a:t>“Honra a teu pai e a tua mãe, que é o primeiro mandamento com promessa, para que te vá bem, e vivas muito tempo sobre a terra.”  (</a:t>
            </a:r>
            <a:r>
              <a:rPr lang="pt-BR" sz="3400" dirty="0" err="1">
                <a:solidFill>
                  <a:schemeClr val="bg1"/>
                </a:solidFill>
                <a:latin typeface="Georgia" panose="02040502050405020303" pitchFamily="18" charset="0"/>
              </a:rPr>
              <a:t>Ef</a:t>
            </a:r>
            <a:r>
              <a:rPr lang="pt-BR" sz="3400" dirty="0">
                <a:solidFill>
                  <a:schemeClr val="bg1"/>
                </a:solidFill>
                <a:latin typeface="Georgia" panose="02040502050405020303" pitchFamily="18" charset="0"/>
              </a:rPr>
              <a:t> 6.2,3)</a:t>
            </a:r>
          </a:p>
        </p:txBody>
      </p:sp>
      <p:sp>
        <p:nvSpPr>
          <p:cNvPr id="8" name="Retângulo: Cantos Arredondados 7">
            <a:extLst>
              <a:ext uri="{FF2B5EF4-FFF2-40B4-BE49-F238E27FC236}">
                <a16:creationId xmlns:a16="http://schemas.microsoft.com/office/drawing/2014/main" xmlns="" id="{128F20FD-604A-4BDB-92C2-119D49758D33}"/>
              </a:ext>
            </a:extLst>
          </p:cNvPr>
          <p:cNvSpPr/>
          <p:nvPr/>
        </p:nvSpPr>
        <p:spPr>
          <a:xfrm>
            <a:off x="511090" y="1970327"/>
            <a:ext cx="3967233" cy="873815"/>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800" b="1" i="0" dirty="0">
                <a:solidFill>
                  <a:schemeClr val="bg1"/>
                </a:solidFill>
                <a:effectLst/>
                <a:latin typeface="+mn-lt"/>
              </a:rPr>
              <a:t>TEXTO</a:t>
            </a:r>
            <a:r>
              <a:rPr lang="pt-BR" sz="4800" b="0" i="0" dirty="0">
                <a:solidFill>
                  <a:schemeClr val="bg1"/>
                </a:solidFill>
                <a:effectLst/>
                <a:latin typeface="+mn-lt"/>
              </a:rPr>
              <a:t> </a:t>
            </a:r>
            <a:r>
              <a:rPr lang="pt-BR" sz="4800" b="1" i="0" dirty="0">
                <a:solidFill>
                  <a:schemeClr val="bg1"/>
                </a:solidFill>
                <a:effectLst/>
                <a:latin typeface="+mn-lt"/>
              </a:rPr>
              <a:t>ÁUREO</a:t>
            </a:r>
            <a:endParaRPr lang="pt-BR" sz="4800" dirty="0"/>
          </a:p>
        </p:txBody>
      </p:sp>
      <p:pic>
        <p:nvPicPr>
          <p:cNvPr id="18" name="Imagem 17" descr="Forma, Ícone&#10;&#10;Descrição gerada automaticamente">
            <a:extLst>
              <a:ext uri="{FF2B5EF4-FFF2-40B4-BE49-F238E27FC236}">
                <a16:creationId xmlns:a16="http://schemas.microsoft.com/office/drawing/2014/main" xmlns="" id="{19C5E608-C2BE-4FCC-AC21-550E530E94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4862" y="1166971"/>
            <a:ext cx="1110473" cy="1110473"/>
          </a:xfrm>
          <a:prstGeom prst="rect">
            <a:avLst/>
          </a:prstGeom>
        </p:spPr>
      </p:pic>
    </p:spTree>
    <p:extLst>
      <p:ext uri="{BB962C8B-B14F-4D97-AF65-F5344CB8AC3E}">
        <p14:creationId xmlns:p14="http://schemas.microsoft.com/office/powerpoint/2010/main" val="4089944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0" name="Retângulo 9">
            <a:extLst>
              <a:ext uri="{FF2B5EF4-FFF2-40B4-BE49-F238E27FC236}">
                <a16:creationId xmlns:a16="http://schemas.microsoft.com/office/drawing/2014/main" xmlns="" id="{4ABF5359-7030-45F5-86DC-A7369C1E7456}"/>
              </a:ext>
            </a:extLst>
          </p:cNvPr>
          <p:cNvSpPr/>
          <p:nvPr/>
        </p:nvSpPr>
        <p:spPr>
          <a:xfrm>
            <a:off x="819148" y="2639413"/>
            <a:ext cx="9731621" cy="1974790"/>
          </a:xfrm>
          <a:prstGeom prst="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3600" dirty="0">
                <a:solidFill>
                  <a:schemeClr val="bg1"/>
                </a:solidFill>
                <a:latin typeface="Georgia" panose="02040502050405020303" pitchFamily="18" charset="0"/>
                <a:cs typeface="Poppins" panose="00000500000000000000" pitchFamily="2" charset="0"/>
              </a:rPr>
              <a:t>Entre desafios e responsabilidades, o relacionamento entre pais e filhos deve ser de bênçãos e proteção.</a:t>
            </a:r>
          </a:p>
        </p:txBody>
      </p:sp>
      <p:sp>
        <p:nvSpPr>
          <p:cNvPr id="11" name="Retângulo: Cantos Arredondados 10">
            <a:extLst>
              <a:ext uri="{FF2B5EF4-FFF2-40B4-BE49-F238E27FC236}">
                <a16:creationId xmlns:a16="http://schemas.microsoft.com/office/drawing/2014/main" xmlns="" id="{F9DA14B7-A175-4A8A-A290-71B7846A2610}"/>
              </a:ext>
            </a:extLst>
          </p:cNvPr>
          <p:cNvSpPr/>
          <p:nvPr/>
        </p:nvSpPr>
        <p:spPr>
          <a:xfrm>
            <a:off x="582542" y="1912776"/>
            <a:ext cx="4892135" cy="854221"/>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4400" b="0" i="0" dirty="0">
                <a:solidFill>
                  <a:schemeClr val="bg1"/>
                </a:solidFill>
                <a:effectLst/>
              </a:rPr>
              <a:t> </a:t>
            </a:r>
            <a:r>
              <a:rPr lang="pt-BR" sz="4400" b="1" i="0" dirty="0">
                <a:solidFill>
                  <a:schemeClr val="bg1"/>
                </a:solidFill>
                <a:effectLst/>
              </a:rPr>
              <a:t>VERDADE PRÁTICA</a:t>
            </a:r>
            <a:endParaRPr lang="pt-BR" sz="4400" b="1" dirty="0">
              <a:solidFill>
                <a:schemeClr val="bg1"/>
              </a:solidFill>
            </a:endParaRPr>
          </a:p>
        </p:txBody>
      </p:sp>
      <p:pic>
        <p:nvPicPr>
          <p:cNvPr id="4" name="Imagem 3" descr="Uma imagem contendo segurando, comida, jogador, homem&#10;&#10;Descrição gerada automaticamente">
            <a:extLst>
              <a:ext uri="{FF2B5EF4-FFF2-40B4-BE49-F238E27FC236}">
                <a16:creationId xmlns:a16="http://schemas.microsoft.com/office/drawing/2014/main" xmlns="" id="{CA3198A2-49CE-4499-8945-87CCF1256A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773" y="1759054"/>
            <a:ext cx="5098946" cy="5098946"/>
          </a:xfrm>
          <a:prstGeom prst="rect">
            <a:avLst/>
          </a:prstGeom>
        </p:spPr>
      </p:pic>
    </p:spTree>
    <p:extLst>
      <p:ext uri="{BB962C8B-B14F-4D97-AF65-F5344CB8AC3E}">
        <p14:creationId xmlns:p14="http://schemas.microsoft.com/office/powerpoint/2010/main" val="3222955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37308" y="1487055"/>
            <a:ext cx="10917384" cy="5209309"/>
          </a:xfrm>
          <a:prstGeom prst="roundRect">
            <a:avLst/>
          </a:prstGeom>
          <a:solidFill>
            <a:srgbClr val="C55A11"/>
          </a:solidFill>
          <a:ln w="57150">
            <a:noFill/>
          </a:ln>
        </p:spPr>
        <p:txBody>
          <a:bodyPr>
            <a:noAutofit/>
          </a:bodyPr>
          <a:lstStyle/>
          <a:p>
            <a:pPr>
              <a:lnSpc>
                <a:spcPct val="100000"/>
              </a:lnSpc>
            </a:pPr>
            <a:r>
              <a:rPr lang="pt-BR" sz="3200" dirty="0">
                <a:solidFill>
                  <a:schemeClr val="bg1"/>
                </a:solidFill>
                <a:latin typeface="Georgia" panose="02040502050405020303" pitchFamily="18" charset="0"/>
              </a:rPr>
              <a:t>I) Mostrar biblicamente como deve ser o relacionamento entre pais e filhos;</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II) Conscientizar do cuidado que os pais devem ter com seus filhos.</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III) Compreender as bênçãos que Deus tem para os pais e filhos.</a:t>
            </a:r>
          </a:p>
        </p:txBody>
      </p:sp>
      <p:sp>
        <p:nvSpPr>
          <p:cNvPr id="3" name="CaixaDeTexto 2">
            <a:extLst>
              <a:ext uri="{FF2B5EF4-FFF2-40B4-BE49-F238E27FC236}">
                <a16:creationId xmlns:a16="http://schemas.microsoft.com/office/drawing/2014/main" xmlns="" id="{E964018F-447A-428C-B2DF-B220F6CCBED5}"/>
              </a:ext>
            </a:extLst>
          </p:cNvPr>
          <p:cNvSpPr txBox="1"/>
          <p:nvPr/>
        </p:nvSpPr>
        <p:spPr>
          <a:xfrm>
            <a:off x="3976663" y="864522"/>
            <a:ext cx="4238673" cy="715089"/>
          </a:xfrm>
          <a:prstGeom prst="roundRect">
            <a:avLst/>
          </a:prstGeom>
          <a:solidFill>
            <a:srgbClr val="4472C4"/>
          </a:solidFill>
          <a:ln w="3810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600" b="1" i="0" u="none" strike="noStrike" kern="1200" cap="none" spc="0" normalizeH="0" baseline="0" noProof="0" dirty="0">
                <a:ln>
                  <a:noFill/>
                </a:ln>
                <a:solidFill>
                  <a:prstClr val="white"/>
                </a:solidFill>
                <a:effectLst/>
                <a:uLnTx/>
                <a:uFillTx/>
                <a:latin typeface="Calibri" panose="020F0502020204030204"/>
                <a:ea typeface="+mn-ea"/>
                <a:cs typeface="+mn-cs"/>
              </a:rPr>
              <a:t>OBJETIVOS DA LIÇÃO</a:t>
            </a:r>
          </a:p>
        </p:txBody>
      </p:sp>
    </p:spTree>
    <p:extLst>
      <p:ext uri="{BB962C8B-B14F-4D97-AF65-F5344CB8AC3E}">
        <p14:creationId xmlns:p14="http://schemas.microsoft.com/office/powerpoint/2010/main" val="1224602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3" name="Retângulo: Cantos Arredondados 12">
            <a:extLst>
              <a:ext uri="{FF2B5EF4-FFF2-40B4-BE49-F238E27FC236}">
                <a16:creationId xmlns:a16="http://schemas.microsoft.com/office/drawing/2014/main" xmlns="" id="{466B7703-8BAC-40E2-B3C4-CC0BFD9AE9B1}"/>
              </a:ext>
            </a:extLst>
          </p:cNvPr>
          <p:cNvSpPr/>
          <p:nvPr/>
        </p:nvSpPr>
        <p:spPr>
          <a:xfrm>
            <a:off x="461817" y="2592437"/>
            <a:ext cx="11268366" cy="1961089"/>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400" b="0" i="0" dirty="0">
                <a:solidFill>
                  <a:srgbClr val="000000"/>
                </a:solidFill>
                <a:effectLst/>
                <a:latin typeface="+mn-lt"/>
              </a:rPr>
              <a:t> </a:t>
            </a:r>
            <a:r>
              <a:rPr lang="pt-BR" sz="4400" b="1" i="0" dirty="0">
                <a:solidFill>
                  <a:schemeClr val="bg1"/>
                </a:solidFill>
                <a:effectLst/>
                <a:latin typeface="+mn-lt"/>
              </a:rPr>
              <a:t>LEITURA BÍBLICA EM CLASSE</a:t>
            </a:r>
            <a:endParaRPr lang="pt-BR" sz="4400" b="1" dirty="0">
              <a:solidFill>
                <a:schemeClr val="bg1"/>
              </a:solidFill>
            </a:endParaRPr>
          </a:p>
          <a:p>
            <a:pPr algn="ctr"/>
            <a:r>
              <a:rPr lang="pt-BR" sz="4400" b="1" dirty="0">
                <a:solidFill>
                  <a:schemeClr val="bg1"/>
                </a:solidFill>
              </a:rPr>
              <a:t>Salmos 127.3-5; Efésios 6.1-4</a:t>
            </a:r>
            <a:endParaRPr lang="pt-BR" sz="4400" dirty="0"/>
          </a:p>
        </p:txBody>
      </p:sp>
      <p:pic>
        <p:nvPicPr>
          <p:cNvPr id="7" name="Imagem 6" descr="Placa vermelha com letras brancas em fundo preto&#10;&#10;Descrição gerada automaticamente com confiança média">
            <a:extLst>
              <a:ext uri="{FF2B5EF4-FFF2-40B4-BE49-F238E27FC236}">
                <a16:creationId xmlns:a16="http://schemas.microsoft.com/office/drawing/2014/main" xmlns="" id="{4D5C4E30-AF2D-4752-9DA1-713EBFE19A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5247602"/>
            <a:ext cx="778565" cy="778565"/>
          </a:xfrm>
          <a:prstGeom prst="rect">
            <a:avLst/>
          </a:prstGeom>
        </p:spPr>
      </p:pic>
    </p:spTree>
    <p:extLst>
      <p:ext uri="{BB962C8B-B14F-4D97-AF65-F5344CB8AC3E}">
        <p14:creationId xmlns:p14="http://schemas.microsoft.com/office/powerpoint/2010/main" val="2456430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35FFB85D-2753-45AE-8626-90D0DBA2A257}"/>
              </a:ext>
            </a:extLst>
          </p:cNvPr>
          <p:cNvSpPr>
            <a:spLocks noGrp="1"/>
          </p:cNvSpPr>
          <p:nvPr>
            <p:ph idx="1"/>
          </p:nvPr>
        </p:nvSpPr>
        <p:spPr>
          <a:xfrm>
            <a:off x="234749" y="505688"/>
            <a:ext cx="11722502" cy="4297221"/>
          </a:xfrm>
        </p:spPr>
        <p:txBody>
          <a:bodyPr>
            <a:noAutofit/>
          </a:bodyPr>
          <a:lstStyle/>
          <a:p>
            <a:pPr marL="0" indent="0" algn="just">
              <a:lnSpc>
                <a:spcPct val="100000"/>
              </a:lnSpc>
              <a:spcAft>
                <a:spcPts val="1800"/>
              </a:spcAft>
              <a:buNone/>
            </a:pPr>
            <a:r>
              <a:rPr lang="pt-BR" sz="3600" b="1" dirty="0">
                <a:latin typeface="Georgia" panose="02040502050405020303" pitchFamily="18" charset="0"/>
              </a:rPr>
              <a:t>Salmos 127</a:t>
            </a:r>
          </a:p>
          <a:p>
            <a:pPr marL="0" indent="0" algn="just">
              <a:lnSpc>
                <a:spcPct val="100000"/>
              </a:lnSpc>
              <a:spcAft>
                <a:spcPts val="1800"/>
              </a:spcAft>
              <a:buNone/>
            </a:pPr>
            <a:r>
              <a:rPr lang="pt-BR" sz="3600" dirty="0">
                <a:latin typeface="Georgia" panose="02040502050405020303" pitchFamily="18" charset="0"/>
              </a:rPr>
              <a:t>3 - Eis que os filhos são herança do Senhor, e o fruto do ventre, o seu galardão.</a:t>
            </a:r>
          </a:p>
          <a:p>
            <a:pPr marL="0" indent="0" algn="just">
              <a:lnSpc>
                <a:spcPct val="100000"/>
              </a:lnSpc>
              <a:spcAft>
                <a:spcPts val="1800"/>
              </a:spcAft>
              <a:buNone/>
            </a:pPr>
            <a:r>
              <a:rPr lang="pt-BR" sz="3600" dirty="0">
                <a:latin typeface="Georgia" panose="02040502050405020303" pitchFamily="18" charset="0"/>
              </a:rPr>
              <a:t>4 - Como flechas na mão do valente, assim são os filhos da mocidade.</a:t>
            </a:r>
          </a:p>
          <a:p>
            <a:pPr marL="0" indent="0" algn="just">
              <a:lnSpc>
                <a:spcPct val="100000"/>
              </a:lnSpc>
              <a:spcAft>
                <a:spcPts val="1800"/>
              </a:spcAft>
              <a:buNone/>
            </a:pPr>
            <a:r>
              <a:rPr lang="pt-BR" sz="3600" dirty="0">
                <a:latin typeface="Georgia" panose="02040502050405020303" pitchFamily="18" charset="0"/>
              </a:rPr>
              <a:t>5 - Bem-aventurado o homem que enche deles a sua aljava; não serão confundidos, quando falarem com os seus inimigos à porta.</a:t>
            </a:r>
          </a:p>
        </p:txBody>
      </p:sp>
    </p:spTree>
    <p:extLst>
      <p:ext uri="{BB962C8B-B14F-4D97-AF65-F5344CB8AC3E}">
        <p14:creationId xmlns:p14="http://schemas.microsoft.com/office/powerpoint/2010/main" val="1256852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9D019551-3541-2771-09C5-097BB1C42EA6}"/>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9926DF8C-39BC-CC3F-1166-9815225EEB41}"/>
              </a:ext>
            </a:extLst>
          </p:cNvPr>
          <p:cNvSpPr>
            <a:spLocks noGrp="1"/>
          </p:cNvSpPr>
          <p:nvPr>
            <p:ph idx="1"/>
          </p:nvPr>
        </p:nvSpPr>
        <p:spPr>
          <a:xfrm>
            <a:off x="234749" y="498759"/>
            <a:ext cx="11722502" cy="5190841"/>
          </a:xfrm>
        </p:spPr>
        <p:txBody>
          <a:bodyPr>
            <a:noAutofit/>
          </a:bodyPr>
          <a:lstStyle/>
          <a:p>
            <a:pPr marL="0" indent="0" algn="just">
              <a:lnSpc>
                <a:spcPct val="100000"/>
              </a:lnSpc>
              <a:spcAft>
                <a:spcPts val="1800"/>
              </a:spcAft>
              <a:buNone/>
            </a:pPr>
            <a:r>
              <a:rPr lang="pt-BR" sz="3600" b="1" dirty="0">
                <a:latin typeface="Georgia" panose="02040502050405020303" pitchFamily="18" charset="0"/>
              </a:rPr>
              <a:t> Efésios 6</a:t>
            </a:r>
          </a:p>
          <a:p>
            <a:pPr marL="0" indent="0" algn="just">
              <a:lnSpc>
                <a:spcPct val="100000"/>
              </a:lnSpc>
              <a:spcAft>
                <a:spcPts val="1800"/>
              </a:spcAft>
              <a:buNone/>
            </a:pPr>
            <a:r>
              <a:rPr lang="pt-BR" sz="3600" dirty="0">
                <a:latin typeface="Georgia" panose="02040502050405020303" pitchFamily="18" charset="0"/>
              </a:rPr>
              <a:t>1 - Vós, filhos, sede obedientes a vossos pais no Senhor, porque isto é justo.</a:t>
            </a:r>
          </a:p>
          <a:p>
            <a:pPr marL="0" indent="0" algn="just">
              <a:lnSpc>
                <a:spcPct val="100000"/>
              </a:lnSpc>
              <a:spcAft>
                <a:spcPts val="1800"/>
              </a:spcAft>
              <a:buNone/>
            </a:pPr>
            <a:r>
              <a:rPr lang="pt-BR" sz="3600" dirty="0">
                <a:latin typeface="Georgia" panose="02040502050405020303" pitchFamily="18" charset="0"/>
              </a:rPr>
              <a:t>2 - Honra a teu pai e a tua mãe, que é o primeiro mandamento com promessa,</a:t>
            </a:r>
          </a:p>
          <a:p>
            <a:pPr marL="0" indent="0" algn="just">
              <a:lnSpc>
                <a:spcPct val="100000"/>
              </a:lnSpc>
              <a:spcAft>
                <a:spcPts val="1800"/>
              </a:spcAft>
              <a:buNone/>
            </a:pPr>
            <a:r>
              <a:rPr lang="pt-BR" sz="3600" dirty="0">
                <a:latin typeface="Georgia" panose="02040502050405020303" pitchFamily="18" charset="0"/>
              </a:rPr>
              <a:t>3 - para que te vá bem, e vivas muito tempo sobre a terra.</a:t>
            </a:r>
          </a:p>
          <a:p>
            <a:pPr marL="0" indent="0" algn="just">
              <a:lnSpc>
                <a:spcPct val="100000"/>
              </a:lnSpc>
              <a:spcAft>
                <a:spcPts val="1800"/>
              </a:spcAft>
              <a:buNone/>
            </a:pPr>
            <a:r>
              <a:rPr lang="pt-BR" sz="3600" dirty="0">
                <a:latin typeface="Georgia" panose="02040502050405020303" pitchFamily="18" charset="0"/>
              </a:rPr>
              <a:t>4 - E vós, pais, não provoqueis a ira a vossos filhos, mas criai-os na doutrina e admoestação do Senhor.</a:t>
            </a:r>
          </a:p>
        </p:txBody>
      </p:sp>
    </p:spTree>
    <p:extLst>
      <p:ext uri="{BB962C8B-B14F-4D97-AF65-F5344CB8AC3E}">
        <p14:creationId xmlns:p14="http://schemas.microsoft.com/office/powerpoint/2010/main" val="2558892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9" y="2689724"/>
            <a:ext cx="10515600" cy="1325563"/>
          </a:xfrm>
        </p:spPr>
        <p:txBody>
          <a:bodyPr>
            <a:normAutofit/>
          </a:bodyPr>
          <a:lstStyle/>
          <a:p>
            <a:pPr algn="ctr"/>
            <a:r>
              <a:rPr lang="pt-BR" sz="8000" b="0" i="0" dirty="0">
                <a:solidFill>
                  <a:srgbClr val="000000"/>
                </a:solidFill>
                <a:effectLst/>
                <a:latin typeface="+mn-lt"/>
              </a:rPr>
              <a:t> </a:t>
            </a:r>
            <a:r>
              <a:rPr lang="pt-BR" sz="8000" b="1" dirty="0">
                <a:solidFill>
                  <a:schemeClr val="accent2">
                    <a:lumMod val="75000"/>
                  </a:schemeClr>
                </a:solidFill>
                <a:latin typeface="+mn-lt"/>
              </a:rPr>
              <a:t>I</a:t>
            </a:r>
            <a:r>
              <a:rPr lang="pt-BR" sz="8000" b="1" i="0" dirty="0">
                <a:solidFill>
                  <a:schemeClr val="accent2">
                    <a:lumMod val="75000"/>
                  </a:schemeClr>
                </a:solidFill>
                <a:effectLst/>
                <a:latin typeface="+mn-lt"/>
              </a:rPr>
              <a:t>NTRODUÇÃO</a:t>
            </a:r>
            <a:endParaRPr lang="pt-BR" sz="8000" b="1" dirty="0">
              <a:solidFill>
                <a:schemeClr val="accent2">
                  <a:lumMod val="75000"/>
                </a:schemeClr>
              </a:solidFill>
              <a:latin typeface="+mn-lt"/>
            </a:endParaRPr>
          </a:p>
        </p:txBody>
      </p:sp>
      <p:pic>
        <p:nvPicPr>
          <p:cNvPr id="6" name="Imagem 5" descr="Placa vermelha com letras brancas em fundo preto&#10;&#10;Descrição gerada automaticamente com confiança média">
            <a:extLst>
              <a:ext uri="{FF2B5EF4-FFF2-40B4-BE49-F238E27FC236}">
                <a16:creationId xmlns:a16="http://schemas.microsoft.com/office/drawing/2014/main" xmlns="" id="{CDCBF668-1A9D-4265-9D0D-013673E359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015287"/>
            <a:ext cx="778565" cy="778565"/>
          </a:xfrm>
          <a:prstGeom prst="rect">
            <a:avLst/>
          </a:prstGeom>
        </p:spPr>
      </p:pic>
    </p:spTree>
    <p:extLst>
      <p:ext uri="{BB962C8B-B14F-4D97-AF65-F5344CB8AC3E}">
        <p14:creationId xmlns:p14="http://schemas.microsoft.com/office/powerpoint/2010/main" val="2194152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9B88601-D8A7-B385-2004-3DD5E81D3FFC}"/>
              </a:ext>
            </a:extLst>
          </p:cNvPr>
          <p:cNvSpPr txBox="1"/>
          <p:nvPr/>
        </p:nvSpPr>
        <p:spPr>
          <a:xfrm>
            <a:off x="138544" y="79905"/>
            <a:ext cx="5957456" cy="2062103"/>
          </a:xfrm>
          <a:prstGeom prst="rect">
            <a:avLst/>
          </a:prstGeom>
          <a:solidFill>
            <a:schemeClr val="accent1">
              <a:lumMod val="40000"/>
              <a:lumOff val="60000"/>
            </a:schemeClr>
          </a:solidFill>
        </p:spPr>
        <p:txBody>
          <a:bodyPr wrap="square" rtlCol="0">
            <a:spAutoFit/>
          </a:bodyPr>
          <a:lstStyle/>
          <a:p>
            <a:pPr lvl="0" algn="just">
              <a:defRPr/>
            </a:pPr>
            <a:r>
              <a:rPr lang="pt-BR" sz="3200" dirty="0">
                <a:solidFill>
                  <a:prstClr val="black"/>
                </a:solidFill>
                <a:latin typeface="Georgia" panose="02040502050405020303" pitchFamily="18" charset="0"/>
              </a:rPr>
              <a:t>Nesta lição, estudaremos a respeito das promessas de Deus voltadas ao relacionamento entre pais e filhos. </a:t>
            </a: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xmlns="" id="{0356D94D-BA1E-9F1F-F1C6-DEF913926AAB}"/>
              </a:ext>
            </a:extLst>
          </p:cNvPr>
          <p:cNvSpPr txBox="1"/>
          <p:nvPr/>
        </p:nvSpPr>
        <p:spPr>
          <a:xfrm>
            <a:off x="6234545" y="79905"/>
            <a:ext cx="5818912" cy="1077218"/>
          </a:xfrm>
          <a:prstGeom prst="rect">
            <a:avLst/>
          </a:prstGeom>
          <a:solidFill>
            <a:schemeClr val="accent2">
              <a:lumMod val="40000"/>
              <a:lumOff val="60000"/>
            </a:schemeClr>
          </a:solidFill>
        </p:spPr>
        <p:txBody>
          <a:bodyPr wrap="square" rtlCol="0">
            <a:spAutoFit/>
          </a:bodyPr>
          <a:lstStyle/>
          <a:p>
            <a:pPr lvl="0" algn="just">
              <a:defRPr/>
            </a:pPr>
            <a:r>
              <a:rPr lang="pt-BR" sz="3200" dirty="0">
                <a:solidFill>
                  <a:prstClr val="black"/>
                </a:solidFill>
                <a:latin typeface="Georgia" panose="02040502050405020303" pitchFamily="18" charset="0"/>
              </a:rPr>
              <a:t>Vivemos em um contexto desafiador na criação de filhos.</a:t>
            </a: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Young girl adopted by couple">
            <a:extLst>
              <a:ext uri="{FF2B5EF4-FFF2-40B4-BE49-F238E27FC236}">
                <a16:creationId xmlns:a16="http://schemas.microsoft.com/office/drawing/2014/main" xmlns="" id="{FAE461C9-FF37-2AB3-5915-DA5A23F360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44" y="2142008"/>
            <a:ext cx="5962650" cy="463608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Mulher com a mão no queixo&#10;&#10;Descrição gerada automaticamente">
            <a:extLst>
              <a:ext uri="{FF2B5EF4-FFF2-40B4-BE49-F238E27FC236}">
                <a16:creationId xmlns:a16="http://schemas.microsoft.com/office/drawing/2014/main" xmlns="" id="{EF15DAEC-973F-A8BB-DFC6-9D89215F14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4545" y="1157123"/>
            <a:ext cx="5818912" cy="5620972"/>
          </a:xfrm>
          <a:prstGeom prst="rect">
            <a:avLst/>
          </a:prstGeom>
        </p:spPr>
      </p:pic>
    </p:spTree>
    <p:extLst>
      <p:ext uri="{BB962C8B-B14F-4D97-AF65-F5344CB8AC3E}">
        <p14:creationId xmlns:p14="http://schemas.microsoft.com/office/powerpoint/2010/main" val="59122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63ADFDDB-FF33-4AB5-C7F0-2A94F508C8ED}"/>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62446440-C6F6-B5ED-6F0D-8DCCEB44FB14}"/>
              </a:ext>
            </a:extLst>
          </p:cNvPr>
          <p:cNvSpPr txBox="1"/>
          <p:nvPr/>
        </p:nvSpPr>
        <p:spPr>
          <a:xfrm>
            <a:off x="101602" y="73893"/>
            <a:ext cx="4904507"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Mais desafiador ainda é o relacionamento entre pais e filhos.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F7243DCA-D07A-DF76-6915-E6438263CD83}"/>
              </a:ext>
            </a:extLst>
          </p:cNvPr>
          <p:cNvSpPr txBox="1"/>
          <p:nvPr/>
        </p:nvSpPr>
        <p:spPr>
          <a:xfrm>
            <a:off x="5116946" y="73893"/>
            <a:ext cx="6973452" cy="3046988"/>
          </a:xfrm>
          <a:prstGeom prst="rect">
            <a:avLst/>
          </a:prstGeom>
          <a:solidFill>
            <a:schemeClr val="accent1">
              <a:lumMod val="40000"/>
              <a:lumOff val="60000"/>
            </a:schemeClr>
          </a:solidFill>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Contudo, a Palavra de Deus nos supre com preciosos ensinamentos em que pais e filhos podem desfrutar de uma relação de confiança e proteção na família, no lugar em que podemos usufruir das bênçãos de Deus.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050" name="Picture 2" descr="conflitos – Colégio Ideia">
            <a:extLst>
              <a:ext uri="{FF2B5EF4-FFF2-40B4-BE49-F238E27FC236}">
                <a16:creationId xmlns:a16="http://schemas.microsoft.com/office/drawing/2014/main" xmlns="" id="{88C15B61-9FD9-44D3-EF31-1AEA37D910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2" y="1643553"/>
            <a:ext cx="4904506" cy="514055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arents teaching girl to read">
            <a:extLst>
              <a:ext uri="{FF2B5EF4-FFF2-40B4-BE49-F238E27FC236}">
                <a16:creationId xmlns:a16="http://schemas.microsoft.com/office/drawing/2014/main" xmlns="" id="{BD173128-F9E4-ED6F-DCC3-73CB11D67F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0764" y="3120881"/>
            <a:ext cx="4447885" cy="3663226"/>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descr="Luz do sol&#10;&#10;Descrição gerada automaticamente com confiança média">
            <a:extLst>
              <a:ext uri="{FF2B5EF4-FFF2-40B4-BE49-F238E27FC236}">
                <a16:creationId xmlns:a16="http://schemas.microsoft.com/office/drawing/2014/main" xmlns="" id="{72385A63-B4D5-8198-F6AB-4B1800F47D88}"/>
              </a:ext>
            </a:extLst>
          </p:cNvPr>
          <p:cNvPicPr>
            <a:picLocks noChangeAspect="1"/>
          </p:cNvPicPr>
          <p:nvPr/>
        </p:nvPicPr>
        <p:blipFill>
          <a:blip r:embed="rId5">
            <a:extLst>
              <a:ext uri="{28A0092B-C50C-407E-A947-70E740481C1C}">
                <a14:useLocalDpi xmlns:a14="http://schemas.microsoft.com/office/drawing/2010/main" val="0"/>
              </a:ext>
            </a:extLst>
          </a:blip>
          <a:srcRect l="22737" r="21652"/>
          <a:stretch/>
        </p:blipFill>
        <p:spPr>
          <a:xfrm>
            <a:off x="5116945" y="3120880"/>
            <a:ext cx="2493820" cy="3663225"/>
          </a:xfrm>
          <a:prstGeom prst="rect">
            <a:avLst/>
          </a:prstGeom>
        </p:spPr>
      </p:pic>
    </p:spTree>
    <p:extLst>
      <p:ext uri="{BB962C8B-B14F-4D97-AF65-F5344CB8AC3E}">
        <p14:creationId xmlns:p14="http://schemas.microsoft.com/office/powerpoint/2010/main" val="13490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500" fill="hold"/>
                                        <p:tgtEl>
                                          <p:spTgt spid="2050"/>
                                        </p:tgtEl>
                                        <p:attrNameLst>
                                          <p:attrName>ppt_w</p:attrName>
                                        </p:attrNameLst>
                                      </p:cBhvr>
                                      <p:tavLst>
                                        <p:tav tm="0">
                                          <p:val>
                                            <p:fltVal val="0"/>
                                          </p:val>
                                        </p:tav>
                                        <p:tav tm="100000">
                                          <p:val>
                                            <p:strVal val="#ppt_w"/>
                                          </p:val>
                                        </p:tav>
                                      </p:tavLst>
                                    </p:anim>
                                    <p:anim calcmode="lin" valueType="num">
                                      <p:cBhvr>
                                        <p:cTn id="13" dur="500" fill="hold"/>
                                        <p:tgtEl>
                                          <p:spTgt spid="2050"/>
                                        </p:tgtEl>
                                        <p:attrNameLst>
                                          <p:attrName>ppt_h</p:attrName>
                                        </p:attrNameLst>
                                      </p:cBhvr>
                                      <p:tavLst>
                                        <p:tav tm="0">
                                          <p:val>
                                            <p:fltVal val="0"/>
                                          </p:val>
                                        </p:tav>
                                        <p:tav tm="100000">
                                          <p:val>
                                            <p:strVal val="#ppt_h"/>
                                          </p:val>
                                        </p:tav>
                                      </p:tavLst>
                                    </p:anim>
                                    <p:animEffect transition="in" filter="fade">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par>
                                <p:cTn id="27" presetID="53" presetClass="entr" presetSubtype="16" fill="hold" nodeType="withEffect">
                                  <p:stCondLst>
                                    <p:cond delay="0"/>
                                  </p:stCondLst>
                                  <p:childTnLst>
                                    <p:set>
                                      <p:cBhvr>
                                        <p:cTn id="28" dur="1" fill="hold">
                                          <p:stCondLst>
                                            <p:cond delay="0"/>
                                          </p:stCondLst>
                                        </p:cTn>
                                        <p:tgtEl>
                                          <p:spTgt spid="2052"/>
                                        </p:tgtEl>
                                        <p:attrNameLst>
                                          <p:attrName>style.visibility</p:attrName>
                                        </p:attrNameLst>
                                      </p:cBhvr>
                                      <p:to>
                                        <p:strVal val="visible"/>
                                      </p:to>
                                    </p:set>
                                    <p:anim calcmode="lin" valueType="num">
                                      <p:cBhvr>
                                        <p:cTn id="29" dur="500" fill="hold"/>
                                        <p:tgtEl>
                                          <p:spTgt spid="2052"/>
                                        </p:tgtEl>
                                        <p:attrNameLst>
                                          <p:attrName>ppt_w</p:attrName>
                                        </p:attrNameLst>
                                      </p:cBhvr>
                                      <p:tavLst>
                                        <p:tav tm="0">
                                          <p:val>
                                            <p:fltVal val="0"/>
                                          </p:val>
                                        </p:tav>
                                        <p:tav tm="100000">
                                          <p:val>
                                            <p:strVal val="#ppt_w"/>
                                          </p:val>
                                        </p:tav>
                                      </p:tavLst>
                                    </p:anim>
                                    <p:anim calcmode="lin" valueType="num">
                                      <p:cBhvr>
                                        <p:cTn id="30" dur="500" fill="hold"/>
                                        <p:tgtEl>
                                          <p:spTgt spid="2052"/>
                                        </p:tgtEl>
                                        <p:attrNameLst>
                                          <p:attrName>ppt_h</p:attrName>
                                        </p:attrNameLst>
                                      </p:cBhvr>
                                      <p:tavLst>
                                        <p:tav tm="0">
                                          <p:val>
                                            <p:fltVal val="0"/>
                                          </p:val>
                                        </p:tav>
                                        <p:tav tm="100000">
                                          <p:val>
                                            <p:strVal val="#ppt_h"/>
                                          </p:val>
                                        </p:tav>
                                      </p:tavLst>
                                    </p:anim>
                                    <p:animEffect transition="in" filter="fade">
                                      <p:cBhvr>
                                        <p:cTn id="31"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9B88601-D8A7-B385-2004-3DD5E81D3FFC}"/>
              </a:ext>
            </a:extLst>
          </p:cNvPr>
          <p:cNvSpPr txBox="1"/>
          <p:nvPr/>
        </p:nvSpPr>
        <p:spPr>
          <a:xfrm>
            <a:off x="0" y="52197"/>
            <a:ext cx="12192000" cy="1077218"/>
          </a:xfrm>
          <a:prstGeom prst="rect">
            <a:avLst/>
          </a:prstGeom>
          <a:solidFill>
            <a:schemeClr val="accent2">
              <a:lumMod val="50000"/>
            </a:schemeClr>
          </a:solidFill>
        </p:spPr>
        <p:txBody>
          <a:bodyPr wrap="square" rtlCol="0">
            <a:spAutoFit/>
          </a:bodyPr>
          <a:lstStyle/>
          <a:p>
            <a:pPr lvl="0" algn="ctr">
              <a:defRPr/>
            </a:pPr>
            <a:r>
              <a:rPr lang="pt-BR" sz="3200" dirty="0">
                <a:solidFill>
                  <a:prstClr val="white"/>
                </a:solidFill>
                <a:latin typeface="Georgia" panose="02040502050405020303" pitchFamily="18" charset="0"/>
              </a:rPr>
              <a:t>As promessas de Deus podem se cumprir no relacionamento entre pais e filhos.</a:t>
            </a:r>
            <a:endParaRPr kumimoji="0" lang="pt-BR"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m 1" descr="Uma imagem contendo pessoa, homem, terno, em pé&#10;&#10;Descrição gerada automaticamente">
            <a:extLst>
              <a:ext uri="{FF2B5EF4-FFF2-40B4-BE49-F238E27FC236}">
                <a16:creationId xmlns:a16="http://schemas.microsoft.com/office/drawing/2014/main" xmlns="" id="{4AFDF2E8-1272-2666-A68C-B411DA7D13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490" y="1054309"/>
            <a:ext cx="2715492" cy="5936700"/>
          </a:xfrm>
          <a:prstGeom prst="rect">
            <a:avLst/>
          </a:prstGeom>
        </p:spPr>
      </p:pic>
      <p:pic>
        <p:nvPicPr>
          <p:cNvPr id="5" name="Imagem 4" descr="Uma imagem contendo Calendário&#10;&#10;Descrição gerada automaticamente">
            <a:extLst>
              <a:ext uri="{FF2B5EF4-FFF2-40B4-BE49-F238E27FC236}">
                <a16:creationId xmlns:a16="http://schemas.microsoft.com/office/drawing/2014/main" xmlns="" id="{5ED4025D-FBAE-49A0-302A-EA6BC32C0986}"/>
              </a:ext>
            </a:extLst>
          </p:cNvPr>
          <p:cNvPicPr>
            <a:picLocks noChangeAspect="1"/>
          </p:cNvPicPr>
          <p:nvPr/>
        </p:nvPicPr>
        <p:blipFill>
          <a:blip r:embed="rId3">
            <a:extLst>
              <a:ext uri="{28A0092B-C50C-407E-A947-70E740481C1C}">
                <a14:useLocalDpi xmlns:a14="http://schemas.microsoft.com/office/drawing/2010/main" val="0"/>
              </a:ext>
            </a:extLst>
          </a:blip>
          <a:srcRect t="25185" b="34949"/>
          <a:stretch/>
        </p:blipFill>
        <p:spPr>
          <a:xfrm>
            <a:off x="3066472" y="1054309"/>
            <a:ext cx="9125528" cy="2265833"/>
          </a:xfrm>
          <a:prstGeom prst="rect">
            <a:avLst/>
          </a:prstGeom>
        </p:spPr>
      </p:pic>
      <p:pic>
        <p:nvPicPr>
          <p:cNvPr id="6" name="Imagem 5" descr="Homem com bebê no colo&#10;&#10;Descrição gerada automaticamente com confiança média">
            <a:extLst>
              <a:ext uri="{FF2B5EF4-FFF2-40B4-BE49-F238E27FC236}">
                <a16:creationId xmlns:a16="http://schemas.microsoft.com/office/drawing/2014/main" xmlns="" id="{ABC0F470-7DDD-7492-9AE7-AC9E5C91CF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6473" y="3320142"/>
            <a:ext cx="9125528" cy="3480746"/>
          </a:xfrm>
          <a:prstGeom prst="rect">
            <a:avLst/>
          </a:prstGeom>
        </p:spPr>
      </p:pic>
    </p:spTree>
    <p:extLst>
      <p:ext uri="{BB962C8B-B14F-4D97-AF65-F5344CB8AC3E}">
        <p14:creationId xmlns:p14="http://schemas.microsoft.com/office/powerpoint/2010/main" val="313984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09600" y="2547294"/>
            <a:ext cx="11111345" cy="1763412"/>
          </a:xfrm>
        </p:spPr>
        <p:txBody>
          <a:bodyPr>
            <a:noAutofit/>
          </a:bodyPr>
          <a:lstStyle/>
          <a:p>
            <a:pPr algn="ctr"/>
            <a:r>
              <a:rPr lang="pt-BR" sz="6000" b="1" i="0" dirty="0">
                <a:solidFill>
                  <a:schemeClr val="accent2">
                    <a:lumMod val="75000"/>
                  </a:schemeClr>
                </a:solidFill>
                <a:effectLst/>
                <a:latin typeface="+mn-lt"/>
              </a:rPr>
              <a:t>I – O RELACIONAMENTO BÍBLICO ENTRE PAIS E FILHOS</a:t>
            </a:r>
            <a:endParaRPr lang="pt-BR" sz="6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BF117B55-F366-4779-A92A-7CB63DA632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49590"/>
            <a:ext cx="778565" cy="778565"/>
          </a:xfrm>
          <a:prstGeom prst="rect">
            <a:avLst/>
          </a:prstGeom>
        </p:spPr>
      </p:pic>
    </p:spTree>
    <p:extLst>
      <p:ext uri="{BB962C8B-B14F-4D97-AF65-F5344CB8AC3E}">
        <p14:creationId xmlns:p14="http://schemas.microsoft.com/office/powerpoint/2010/main" val="3523852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63780" y="2766218"/>
            <a:ext cx="11864440" cy="1325563"/>
          </a:xfrm>
        </p:spPr>
        <p:txBody>
          <a:bodyPr>
            <a:noAutofit/>
          </a:bodyPr>
          <a:lstStyle/>
          <a:p>
            <a:pPr algn="ctr"/>
            <a:r>
              <a:rPr lang="pt-BR" sz="6000" b="1" i="0" kern="1200" dirty="0">
                <a:solidFill>
                  <a:schemeClr val="accent2">
                    <a:lumMod val="75000"/>
                  </a:schemeClr>
                </a:solidFill>
                <a:effectLst/>
                <a:latin typeface="+mn-lt"/>
              </a:rPr>
              <a:t>I.</a:t>
            </a:r>
            <a:r>
              <a:rPr lang="pt-BR" sz="6000" b="1" dirty="0">
                <a:solidFill>
                  <a:schemeClr val="accent2">
                    <a:lumMod val="75000"/>
                  </a:schemeClr>
                </a:solidFill>
                <a:latin typeface="+mn-lt"/>
              </a:rPr>
              <a:t> 1. Pais e filhos. </a:t>
            </a:r>
          </a:p>
        </p:txBody>
      </p:sp>
    </p:spTree>
    <p:extLst>
      <p:ext uri="{BB962C8B-B14F-4D97-AF65-F5344CB8AC3E}">
        <p14:creationId xmlns:p14="http://schemas.microsoft.com/office/powerpoint/2010/main" val="1079184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09E64972-DEE8-CED4-156E-2F70C957FAC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11101077-4E17-AF35-03FF-D1E96AF7160F}"/>
              </a:ext>
            </a:extLst>
          </p:cNvPr>
          <p:cNvSpPr txBox="1"/>
          <p:nvPr/>
        </p:nvSpPr>
        <p:spPr>
          <a:xfrm>
            <a:off x="6243783" y="94083"/>
            <a:ext cx="5855855" cy="353943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Salmo ainda diz que eles são como “flechas na mão do valente”, ou seja, são úteis e importantes para a sociedade e, por isso, eles eram importantes também para os pais diante da sociedade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127.4).</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B9F0BD0F-9CEC-8C28-DB7E-7964B0A19BFD}"/>
              </a:ext>
            </a:extLst>
          </p:cNvPr>
          <p:cNvSpPr txBox="1"/>
          <p:nvPr/>
        </p:nvSpPr>
        <p:spPr>
          <a:xfrm>
            <a:off x="6234546" y="3663786"/>
            <a:ext cx="5855855" cy="1569660"/>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Como flechas na mão do valente, assim são os filhos da mocidade.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127.4</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7" name="CaixaDeTexto 6">
            <a:extLst>
              <a:ext uri="{FF2B5EF4-FFF2-40B4-BE49-F238E27FC236}">
                <a16:creationId xmlns:a16="http://schemas.microsoft.com/office/drawing/2014/main" xmlns="" id="{65135E5B-B29C-2252-6AAA-FF19DA962874}"/>
              </a:ext>
            </a:extLst>
          </p:cNvPr>
          <p:cNvSpPr txBox="1"/>
          <p:nvPr/>
        </p:nvSpPr>
        <p:spPr>
          <a:xfrm>
            <a:off x="92362" y="101596"/>
            <a:ext cx="5929747" cy="2554545"/>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Leitura Bíblica em Classe nos apresenta o texto bíblico do Salmo 127 em que os filhos são apresentados como “herança do Senhor” e “galardão”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127.3).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4100" name="Picture 4" descr="Father and son having a good time in the park">
            <a:extLst>
              <a:ext uri="{FF2B5EF4-FFF2-40B4-BE49-F238E27FC236}">
                <a16:creationId xmlns:a16="http://schemas.microsoft.com/office/drawing/2014/main" xmlns="" id="{4B2C4CE8-6666-0296-2FB7-19C87135FD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62" y="2656140"/>
            <a:ext cx="5929747" cy="410026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Watercolor arrows isolated illustration element for Boho Wedding stationery">
            <a:extLst>
              <a:ext uri="{FF2B5EF4-FFF2-40B4-BE49-F238E27FC236}">
                <a16:creationId xmlns:a16="http://schemas.microsoft.com/office/drawing/2014/main" xmlns="" id="{A9C66E19-B027-CBDD-E6E7-30F210F182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3784" y="5338618"/>
            <a:ext cx="5846618" cy="1417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786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4100"/>
                                        </p:tgtEl>
                                        <p:attrNameLst>
                                          <p:attrName>style.visibility</p:attrName>
                                        </p:attrNameLst>
                                      </p:cBhvr>
                                      <p:to>
                                        <p:strVal val="visible"/>
                                      </p:to>
                                    </p:set>
                                    <p:anim calcmode="lin" valueType="num">
                                      <p:cBhvr>
                                        <p:cTn id="12" dur="500" fill="hold"/>
                                        <p:tgtEl>
                                          <p:spTgt spid="4100"/>
                                        </p:tgtEl>
                                        <p:attrNameLst>
                                          <p:attrName>ppt_w</p:attrName>
                                        </p:attrNameLst>
                                      </p:cBhvr>
                                      <p:tavLst>
                                        <p:tav tm="0">
                                          <p:val>
                                            <p:fltVal val="0"/>
                                          </p:val>
                                        </p:tav>
                                        <p:tav tm="100000">
                                          <p:val>
                                            <p:strVal val="#ppt_w"/>
                                          </p:val>
                                        </p:tav>
                                      </p:tavLst>
                                    </p:anim>
                                    <p:anim calcmode="lin" valueType="num">
                                      <p:cBhvr>
                                        <p:cTn id="13" dur="500" fill="hold"/>
                                        <p:tgtEl>
                                          <p:spTgt spid="4100"/>
                                        </p:tgtEl>
                                        <p:attrNameLst>
                                          <p:attrName>ppt_h</p:attrName>
                                        </p:attrNameLst>
                                      </p:cBhvr>
                                      <p:tavLst>
                                        <p:tav tm="0">
                                          <p:val>
                                            <p:fltVal val="0"/>
                                          </p:val>
                                        </p:tav>
                                        <p:tav tm="100000">
                                          <p:val>
                                            <p:strVal val="#ppt_h"/>
                                          </p:val>
                                        </p:tav>
                                      </p:tavLst>
                                    </p:anim>
                                    <p:animEffect transition="in" filter="fade">
                                      <p:cBhvr>
                                        <p:cTn id="14" dur="500"/>
                                        <p:tgtEl>
                                          <p:spTgt spid="410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53" presetClass="entr" presetSubtype="16" fill="hold" nodeType="withEffect">
                                  <p:stCondLst>
                                    <p:cond delay="0"/>
                                  </p:stCondLst>
                                  <p:childTnLst>
                                    <p:set>
                                      <p:cBhvr>
                                        <p:cTn id="28" dur="1" fill="hold">
                                          <p:stCondLst>
                                            <p:cond delay="0"/>
                                          </p:stCondLst>
                                        </p:cTn>
                                        <p:tgtEl>
                                          <p:spTgt spid="4102"/>
                                        </p:tgtEl>
                                        <p:attrNameLst>
                                          <p:attrName>style.visibility</p:attrName>
                                        </p:attrNameLst>
                                      </p:cBhvr>
                                      <p:to>
                                        <p:strVal val="visible"/>
                                      </p:to>
                                    </p:set>
                                    <p:anim calcmode="lin" valueType="num">
                                      <p:cBhvr>
                                        <p:cTn id="29" dur="500" fill="hold"/>
                                        <p:tgtEl>
                                          <p:spTgt spid="4102"/>
                                        </p:tgtEl>
                                        <p:attrNameLst>
                                          <p:attrName>ppt_w</p:attrName>
                                        </p:attrNameLst>
                                      </p:cBhvr>
                                      <p:tavLst>
                                        <p:tav tm="0">
                                          <p:val>
                                            <p:fltVal val="0"/>
                                          </p:val>
                                        </p:tav>
                                        <p:tav tm="100000">
                                          <p:val>
                                            <p:strVal val="#ppt_w"/>
                                          </p:val>
                                        </p:tav>
                                      </p:tavLst>
                                    </p:anim>
                                    <p:anim calcmode="lin" valueType="num">
                                      <p:cBhvr>
                                        <p:cTn id="30" dur="500" fill="hold"/>
                                        <p:tgtEl>
                                          <p:spTgt spid="4102"/>
                                        </p:tgtEl>
                                        <p:attrNameLst>
                                          <p:attrName>ppt_h</p:attrName>
                                        </p:attrNameLst>
                                      </p:cBhvr>
                                      <p:tavLst>
                                        <p:tav tm="0">
                                          <p:val>
                                            <p:fltVal val="0"/>
                                          </p:val>
                                        </p:tav>
                                        <p:tav tm="100000">
                                          <p:val>
                                            <p:strVal val="#ppt_h"/>
                                          </p:val>
                                        </p:tav>
                                      </p:tavLst>
                                    </p:anim>
                                    <p:animEffect transition="in" filter="fade">
                                      <p:cBhvr>
                                        <p:cTn id="31"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pic>
        <p:nvPicPr>
          <p:cNvPr id="16" name="Imagem 15">
            <a:extLst>
              <a:ext uri="{FF2B5EF4-FFF2-40B4-BE49-F238E27FC236}">
                <a16:creationId xmlns:a16="http://schemas.microsoft.com/office/drawing/2014/main" xmlns="" id="{6BA58109-293C-8210-68C5-B0A234AC7640}"/>
              </a:ext>
            </a:extLst>
          </p:cNvPr>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flipH="1">
            <a:off x="435221" y="1728501"/>
            <a:ext cx="1947760" cy="5051036"/>
          </a:xfrm>
          <a:prstGeom prst="rect">
            <a:avLst/>
          </a:prstGeom>
        </p:spPr>
      </p:pic>
      <p:sp>
        <p:nvSpPr>
          <p:cNvPr id="6" name="CaixaDeTexto 5">
            <a:extLst>
              <a:ext uri="{FF2B5EF4-FFF2-40B4-BE49-F238E27FC236}">
                <a16:creationId xmlns:a16="http://schemas.microsoft.com/office/drawing/2014/main" xmlns="" id="{D6C1845A-48DA-C339-C0D8-B5C00143DFE7}"/>
              </a:ext>
            </a:extLst>
          </p:cNvPr>
          <p:cNvSpPr txBox="1"/>
          <p:nvPr/>
        </p:nvSpPr>
        <p:spPr>
          <a:xfrm>
            <a:off x="152400" y="78463"/>
            <a:ext cx="11887200" cy="1191816"/>
          </a:xfrm>
          <a:prstGeom prst="wedgeRoundRectCallout">
            <a:avLst>
              <a:gd name="adj1" fmla="val -39213"/>
              <a:gd name="adj2" fmla="val 89707"/>
              <a:gd name="adj3" fmla="val 16667"/>
            </a:avLst>
          </a:prstGeom>
          <a:solidFill>
            <a:srgbClr val="002060"/>
          </a:solidFill>
          <a:ln>
            <a:solidFill>
              <a:schemeClr val="accent1"/>
            </a:solidFill>
          </a:ln>
        </p:spPr>
        <p:txBody>
          <a:bodyPr wrap="square" rtlCol="0">
            <a:spAutoFit/>
          </a:bodyPr>
          <a:lstStyle/>
          <a:p>
            <a:pPr lvl="0" algn="ctr">
              <a:defRPr/>
            </a:pPr>
            <a:r>
              <a:rPr lang="pt-BR" sz="3200" dirty="0">
                <a:solidFill>
                  <a:prstClr val="white"/>
                </a:solidFill>
                <a:latin typeface="Georgia" panose="02040502050405020303" pitchFamily="18" charset="0"/>
                <a:ea typeface="Aptos" panose="020B0004020202020204" pitchFamily="34" charset="0"/>
                <a:cs typeface="Times New Roman" panose="02020603050405020304" pitchFamily="18" charset="0"/>
              </a:rPr>
              <a:t>Por causa desses filhos, os pais se sentem realizados e felizes </a:t>
            </a:r>
          </a:p>
          <a:p>
            <a:pPr lvl="0" algn="ctr">
              <a:defRPr/>
            </a:pPr>
            <a:r>
              <a:rPr lang="pt-BR" sz="3200" dirty="0">
                <a:solidFill>
                  <a:prstClr val="white"/>
                </a:solidFill>
                <a:latin typeface="Georgia" panose="02040502050405020303" pitchFamily="18" charset="0"/>
                <a:ea typeface="Aptos" panose="020B0004020202020204" pitchFamily="34" charset="0"/>
                <a:cs typeface="Times New Roman" panose="02020603050405020304" pitchFamily="18" charset="0"/>
              </a:rPr>
              <a:t>(</a:t>
            </a:r>
            <a:r>
              <a:rPr lang="pt-BR" sz="3200" dirty="0" err="1">
                <a:solidFill>
                  <a:prstClr val="white"/>
                </a:solidFill>
                <a:latin typeface="Georgia" panose="02040502050405020303" pitchFamily="18" charset="0"/>
                <a:ea typeface="Aptos" panose="020B0004020202020204" pitchFamily="34" charset="0"/>
                <a:cs typeface="Times New Roman" panose="02020603050405020304" pitchFamily="18" charset="0"/>
              </a:rPr>
              <a:t>Sl</a:t>
            </a:r>
            <a:r>
              <a:rPr lang="pt-BR" sz="3200" dirty="0">
                <a:solidFill>
                  <a:prstClr val="white"/>
                </a:solidFill>
                <a:latin typeface="Georgia" panose="02040502050405020303" pitchFamily="18" charset="0"/>
                <a:ea typeface="Aptos" panose="020B0004020202020204" pitchFamily="34" charset="0"/>
                <a:cs typeface="Times New Roman" panose="02020603050405020304" pitchFamily="18" charset="0"/>
              </a:rPr>
              <a:t> 127.5). </a:t>
            </a:r>
            <a:endParaRPr kumimoji="0" lang="pt-BR" sz="32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
        <p:nvSpPr>
          <p:cNvPr id="4" name="Rectangle 1">
            <a:extLst>
              <a:ext uri="{FF2B5EF4-FFF2-40B4-BE49-F238E27FC236}">
                <a16:creationId xmlns:a16="http://schemas.microsoft.com/office/drawing/2014/main" xmlns="" id="{11164FAB-578E-ED27-9E4A-0B3CAED08A2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2">
            <a:extLst>
              <a:ext uri="{FF2B5EF4-FFF2-40B4-BE49-F238E27FC236}">
                <a16:creationId xmlns:a16="http://schemas.microsoft.com/office/drawing/2014/main" xmlns="" id="{1298D71B-222E-1C54-A682-4ABD8C099898}"/>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CaixaDeTexto 1">
            <a:extLst>
              <a:ext uri="{FF2B5EF4-FFF2-40B4-BE49-F238E27FC236}">
                <a16:creationId xmlns:a16="http://schemas.microsoft.com/office/drawing/2014/main" xmlns="" id="{69D0FC25-54C2-1A1D-3574-6652E2FC2554}"/>
              </a:ext>
            </a:extLst>
          </p:cNvPr>
          <p:cNvSpPr txBox="1"/>
          <p:nvPr/>
        </p:nvSpPr>
        <p:spPr>
          <a:xfrm>
            <a:off x="6018355" y="2115215"/>
            <a:ext cx="5855855" cy="4089205"/>
          </a:xfrm>
          <a:prstGeom prst="roundRect">
            <a:avLst/>
          </a:prstGeom>
          <a:solidFill>
            <a:schemeClr val="bg1"/>
          </a:solidFill>
          <a:ln>
            <a:solidFill>
              <a:schemeClr val="accent2">
                <a:lumMod val="50000"/>
              </a:schemeClr>
            </a:solidFill>
          </a:ln>
        </p:spPr>
        <p:txBody>
          <a:bodyPr wrap="square" rtlCol="0">
            <a:spAutoFit/>
          </a:bodyPr>
          <a:lstStyle/>
          <a:p>
            <a:pPr lvl="0" algn="ctr">
              <a:lnSpc>
                <a:spcPct val="1500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Bem-aventurado o homem que enche deles a sua aljava; não serão confundidos, quando falarem com os seus inimigos à porta.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127.5</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126" name="Picture 6" descr="happy man and woman with their daughter and son">
            <a:extLst>
              <a:ext uri="{FF2B5EF4-FFF2-40B4-BE49-F238E27FC236}">
                <a16:creationId xmlns:a16="http://schemas.microsoft.com/office/drawing/2014/main" xmlns="" id="{B526576F-9AED-E1A6-A5B1-9E587AEEAD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45977" y="2314564"/>
            <a:ext cx="3472378" cy="369050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685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53" presetClass="entr" presetSubtype="16" fill="hold" nodeType="withEffect">
                                  <p:stCondLst>
                                    <p:cond delay="0"/>
                                  </p:stCondLst>
                                  <p:childTnLst>
                                    <p:set>
                                      <p:cBhvr>
                                        <p:cTn id="19" dur="1" fill="hold">
                                          <p:stCondLst>
                                            <p:cond delay="0"/>
                                          </p:stCondLst>
                                        </p:cTn>
                                        <p:tgtEl>
                                          <p:spTgt spid="5126"/>
                                        </p:tgtEl>
                                        <p:attrNameLst>
                                          <p:attrName>style.visibility</p:attrName>
                                        </p:attrNameLst>
                                      </p:cBhvr>
                                      <p:to>
                                        <p:strVal val="visible"/>
                                      </p:to>
                                    </p:set>
                                    <p:anim calcmode="lin" valueType="num">
                                      <p:cBhvr>
                                        <p:cTn id="20" dur="500" fill="hold"/>
                                        <p:tgtEl>
                                          <p:spTgt spid="5126"/>
                                        </p:tgtEl>
                                        <p:attrNameLst>
                                          <p:attrName>ppt_w</p:attrName>
                                        </p:attrNameLst>
                                      </p:cBhvr>
                                      <p:tavLst>
                                        <p:tav tm="0">
                                          <p:val>
                                            <p:fltVal val="0"/>
                                          </p:val>
                                        </p:tav>
                                        <p:tav tm="100000">
                                          <p:val>
                                            <p:strVal val="#ppt_w"/>
                                          </p:val>
                                        </p:tav>
                                      </p:tavLst>
                                    </p:anim>
                                    <p:anim calcmode="lin" valueType="num">
                                      <p:cBhvr>
                                        <p:cTn id="21" dur="500" fill="hold"/>
                                        <p:tgtEl>
                                          <p:spTgt spid="5126"/>
                                        </p:tgtEl>
                                        <p:attrNameLst>
                                          <p:attrName>ppt_h</p:attrName>
                                        </p:attrNameLst>
                                      </p:cBhvr>
                                      <p:tavLst>
                                        <p:tav tm="0">
                                          <p:val>
                                            <p:fltVal val="0"/>
                                          </p:val>
                                        </p:tav>
                                        <p:tav tm="100000">
                                          <p:val>
                                            <p:strVal val="#ppt_h"/>
                                          </p:val>
                                        </p:tav>
                                      </p:tavLst>
                                    </p:anim>
                                    <p:animEffect transition="in" filter="fade">
                                      <p:cBhvr>
                                        <p:cTn id="22" dur="5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6AF8760D-3E75-1FF1-271E-51F35834EA1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17CDE5FF-F42C-1704-683E-BD3A56BBC0E7}"/>
              </a:ext>
            </a:extLst>
          </p:cNvPr>
          <p:cNvSpPr txBox="1"/>
          <p:nvPr/>
        </p:nvSpPr>
        <p:spPr>
          <a:xfrm>
            <a:off x="101602" y="73893"/>
            <a:ext cx="5523343"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Dessa forma, os filhos são vistos como herança, como galardão para os pais.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C4191B83-0598-C0C6-5AAE-17D908ED31FD}"/>
              </a:ext>
            </a:extLst>
          </p:cNvPr>
          <p:cNvSpPr txBox="1"/>
          <p:nvPr/>
        </p:nvSpPr>
        <p:spPr>
          <a:xfrm>
            <a:off x="5717308" y="73893"/>
            <a:ext cx="6373089" cy="3046988"/>
          </a:xfrm>
          <a:prstGeom prst="rect">
            <a:avLst/>
          </a:prstGeom>
          <a:solidFill>
            <a:schemeClr val="accent1">
              <a:lumMod val="40000"/>
              <a:lumOff val="60000"/>
            </a:schemeClr>
          </a:solidFill>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Assim sendo, está sob a responsabilidade dos pais a educação deles, a formação espiritual, o cultivo da fé, para que a herança do Senhor seja preservada nestes tempos difíceis.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6146" name="Picture 2" descr="Cute family playing in a summer field">
            <a:extLst>
              <a:ext uri="{FF2B5EF4-FFF2-40B4-BE49-F238E27FC236}">
                <a16:creationId xmlns:a16="http://schemas.microsoft.com/office/drawing/2014/main" xmlns="" id="{C502BC4F-A1B5-2903-1D4C-2953E57B49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146"/>
          <a:stretch/>
        </p:blipFill>
        <p:spPr bwMode="auto">
          <a:xfrm>
            <a:off x="101602" y="1597387"/>
            <a:ext cx="5523343" cy="518672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Medium shot kids listening to teacher">
            <a:extLst>
              <a:ext uri="{FF2B5EF4-FFF2-40B4-BE49-F238E27FC236}">
                <a16:creationId xmlns:a16="http://schemas.microsoft.com/office/drawing/2014/main" xmlns="" id="{09E4AA36-8577-84FD-9699-7F1537D127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7308" y="3120881"/>
            <a:ext cx="6373089" cy="3663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66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6146"/>
                                        </p:tgtEl>
                                        <p:attrNameLst>
                                          <p:attrName>style.visibility</p:attrName>
                                        </p:attrNameLst>
                                      </p:cBhvr>
                                      <p:to>
                                        <p:strVal val="visible"/>
                                      </p:to>
                                    </p:set>
                                    <p:anim calcmode="lin" valueType="num">
                                      <p:cBhvr>
                                        <p:cTn id="12" dur="500" fill="hold"/>
                                        <p:tgtEl>
                                          <p:spTgt spid="6146"/>
                                        </p:tgtEl>
                                        <p:attrNameLst>
                                          <p:attrName>ppt_w</p:attrName>
                                        </p:attrNameLst>
                                      </p:cBhvr>
                                      <p:tavLst>
                                        <p:tav tm="0">
                                          <p:val>
                                            <p:fltVal val="0"/>
                                          </p:val>
                                        </p:tav>
                                        <p:tav tm="100000">
                                          <p:val>
                                            <p:strVal val="#ppt_w"/>
                                          </p:val>
                                        </p:tav>
                                      </p:tavLst>
                                    </p:anim>
                                    <p:anim calcmode="lin" valueType="num">
                                      <p:cBhvr>
                                        <p:cTn id="13" dur="500" fill="hold"/>
                                        <p:tgtEl>
                                          <p:spTgt spid="6146"/>
                                        </p:tgtEl>
                                        <p:attrNameLst>
                                          <p:attrName>ppt_h</p:attrName>
                                        </p:attrNameLst>
                                      </p:cBhvr>
                                      <p:tavLst>
                                        <p:tav tm="0">
                                          <p:val>
                                            <p:fltVal val="0"/>
                                          </p:val>
                                        </p:tav>
                                        <p:tav tm="100000">
                                          <p:val>
                                            <p:strVal val="#ppt_h"/>
                                          </p:val>
                                        </p:tav>
                                      </p:tavLst>
                                    </p:anim>
                                    <p:animEffect transition="in" filter="fade">
                                      <p:cBhvr>
                                        <p:cTn id="14" dur="500"/>
                                        <p:tgtEl>
                                          <p:spTgt spid="614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6148"/>
                                        </p:tgtEl>
                                        <p:attrNameLst>
                                          <p:attrName>style.visibility</p:attrName>
                                        </p:attrNameLst>
                                      </p:cBhvr>
                                      <p:to>
                                        <p:strVal val="visible"/>
                                      </p:to>
                                    </p:set>
                                    <p:anim calcmode="lin" valueType="num">
                                      <p:cBhvr>
                                        <p:cTn id="24" dur="500" fill="hold"/>
                                        <p:tgtEl>
                                          <p:spTgt spid="6148"/>
                                        </p:tgtEl>
                                        <p:attrNameLst>
                                          <p:attrName>ppt_w</p:attrName>
                                        </p:attrNameLst>
                                      </p:cBhvr>
                                      <p:tavLst>
                                        <p:tav tm="0">
                                          <p:val>
                                            <p:fltVal val="0"/>
                                          </p:val>
                                        </p:tav>
                                        <p:tav tm="100000">
                                          <p:val>
                                            <p:strVal val="#ppt_w"/>
                                          </p:val>
                                        </p:tav>
                                      </p:tavLst>
                                    </p:anim>
                                    <p:anim calcmode="lin" valueType="num">
                                      <p:cBhvr>
                                        <p:cTn id="25" dur="500" fill="hold"/>
                                        <p:tgtEl>
                                          <p:spTgt spid="6148"/>
                                        </p:tgtEl>
                                        <p:attrNameLst>
                                          <p:attrName>ppt_h</p:attrName>
                                        </p:attrNameLst>
                                      </p:cBhvr>
                                      <p:tavLst>
                                        <p:tav tm="0">
                                          <p:val>
                                            <p:fltVal val="0"/>
                                          </p:val>
                                        </p:tav>
                                        <p:tav tm="100000">
                                          <p:val>
                                            <p:strVal val="#ppt_h"/>
                                          </p:val>
                                        </p:tav>
                                      </p:tavLst>
                                    </p:anim>
                                    <p:animEffect transition="in" filter="fade">
                                      <p:cBhvr>
                                        <p:cTn id="26"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671782" y="2766218"/>
            <a:ext cx="8848436" cy="1325563"/>
          </a:xfrm>
        </p:spPr>
        <p:txBody>
          <a:bodyPr>
            <a:noAutofit/>
          </a:bodyPr>
          <a:lstStyle/>
          <a:p>
            <a:pPr algn="ctr"/>
            <a:r>
              <a:rPr lang="pt-BR" sz="5400" b="1" i="0" dirty="0">
                <a:solidFill>
                  <a:schemeClr val="accent2">
                    <a:lumMod val="75000"/>
                  </a:schemeClr>
                </a:solidFill>
                <a:effectLst/>
                <a:latin typeface="+mn-lt"/>
              </a:rPr>
              <a:t> </a:t>
            </a:r>
            <a:r>
              <a:rPr lang="pt-BR" sz="6000" b="1" i="0" dirty="0">
                <a:solidFill>
                  <a:schemeClr val="accent2">
                    <a:lumMod val="75000"/>
                  </a:schemeClr>
                </a:solidFill>
                <a:effectLst/>
                <a:latin typeface="+mn-lt"/>
              </a:rPr>
              <a:t>I. 2. Um mandamento com promessa para os filhos. </a:t>
            </a:r>
            <a:endParaRPr lang="pt-BR" sz="5400" b="1" dirty="0">
              <a:solidFill>
                <a:schemeClr val="accent2">
                  <a:lumMod val="75000"/>
                </a:schemeClr>
              </a:solidFill>
              <a:latin typeface="+mn-lt"/>
            </a:endParaRPr>
          </a:p>
        </p:txBody>
      </p:sp>
    </p:spTree>
    <p:extLst>
      <p:ext uri="{BB962C8B-B14F-4D97-AF65-F5344CB8AC3E}">
        <p14:creationId xmlns:p14="http://schemas.microsoft.com/office/powerpoint/2010/main" val="939001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5661892" y="94083"/>
            <a:ext cx="6502400" cy="2477601"/>
          </a:xfrm>
          <a:prstGeom prst="rect">
            <a:avLst/>
          </a:prstGeom>
          <a:solidFill>
            <a:schemeClr val="accent2">
              <a:lumMod val="40000"/>
              <a:lumOff val="60000"/>
            </a:schemeClr>
          </a:solidFill>
        </p:spPr>
        <p:txBody>
          <a:bodyPr wrap="square" rtlCol="0">
            <a:spAutoFit/>
          </a:bodyPr>
          <a:lstStyle/>
          <a:p>
            <a:pPr lvl="0" algn="ctr">
              <a:defRPr/>
            </a:pPr>
            <a:r>
              <a:rPr lang="pt-BR" sz="3100" dirty="0">
                <a:solidFill>
                  <a:prstClr val="black"/>
                </a:solidFill>
                <a:latin typeface="Georgia" panose="02040502050405020303" pitchFamily="18" charset="0"/>
                <a:ea typeface="Aptos" panose="020B0004020202020204" pitchFamily="34" charset="0"/>
                <a:cs typeface="Times New Roman" panose="02020603050405020304" pitchFamily="18" charset="0"/>
              </a:rPr>
              <a:t>O apóstolo Paulo ensina que os filhos devem obedecer aos seus pais para que as suas vidas estejam bem e, consequentemente, vivam tempo longo sobre a terra (</a:t>
            </a:r>
            <a:r>
              <a:rPr lang="pt-BR" sz="31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Ef</a:t>
            </a:r>
            <a:r>
              <a:rPr lang="pt-BR" sz="3100" dirty="0">
                <a:solidFill>
                  <a:prstClr val="black"/>
                </a:solidFill>
                <a:latin typeface="Georgia" panose="02040502050405020303" pitchFamily="18" charset="0"/>
                <a:ea typeface="Aptos" panose="020B0004020202020204" pitchFamily="34" charset="0"/>
                <a:cs typeface="Times New Roman" panose="02020603050405020304" pitchFamily="18" charset="0"/>
              </a:rPr>
              <a:t> 6.1-3). </a:t>
            </a:r>
            <a:endParaRPr kumimoji="0" lang="pt-BR" sz="3100" b="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3" name="CaixaDeTexto 2">
            <a:extLst>
              <a:ext uri="{FF2B5EF4-FFF2-40B4-BE49-F238E27FC236}">
                <a16:creationId xmlns:a16="http://schemas.microsoft.com/office/drawing/2014/main" xmlns="" id="{227196D9-9531-2C71-8715-8830A0E1E69E}"/>
              </a:ext>
            </a:extLst>
          </p:cNvPr>
          <p:cNvSpPr txBox="1"/>
          <p:nvPr/>
        </p:nvSpPr>
        <p:spPr>
          <a:xfrm>
            <a:off x="5661892" y="2769888"/>
            <a:ext cx="6502400" cy="4016484"/>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Vós, filhos, sede obedientes a vossos pais no Senhor, porque isto é justo.</a:t>
            </a:r>
          </a:p>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Honra a teu pai e a tua mãe, que é o primeiro mandamento com promessa, para que te vá bem, e vivas muito tempo sobre a terra. </a:t>
            </a:r>
          </a:p>
          <a:p>
            <a:pPr lvl="0" algn="just">
              <a:defRPr/>
            </a:pP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Ef</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6.1-3</a:t>
            </a:r>
            <a:endParaRPr lang="pt-BR" sz="3200" b="1" dirty="0">
              <a:solidFill>
                <a:prstClr val="black"/>
              </a:solidFill>
              <a:latin typeface="Georgia" panose="02040502050405020303" pitchFamily="18" charset="0"/>
            </a:endParaRPr>
          </a:p>
        </p:txBody>
      </p:sp>
      <p:sp>
        <p:nvSpPr>
          <p:cNvPr id="7" name="CaixaDeTexto 6">
            <a:extLst>
              <a:ext uri="{FF2B5EF4-FFF2-40B4-BE49-F238E27FC236}">
                <a16:creationId xmlns:a16="http://schemas.microsoft.com/office/drawing/2014/main" xmlns="" id="{5EF968C8-4037-1169-8562-F7B71D153ACC}"/>
              </a:ext>
            </a:extLst>
          </p:cNvPr>
          <p:cNvSpPr txBox="1"/>
          <p:nvPr/>
        </p:nvSpPr>
        <p:spPr>
          <a:xfrm>
            <a:off x="64655" y="101596"/>
            <a:ext cx="5477164" cy="353943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Para os filhos, que são herança do Senhor para os seus pais, e conforme vemos na Leitura Bíblica em Classe, há uma promessa divina mediante a obediência de um mandamento.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4" name="Imagem 3" descr="Homem sentado ao lado de menino&#10;&#10;Descrição gerada automaticamente com confiança baixa">
            <a:extLst>
              <a:ext uri="{FF2B5EF4-FFF2-40B4-BE49-F238E27FC236}">
                <a16:creationId xmlns:a16="http://schemas.microsoft.com/office/drawing/2014/main" xmlns="" id="{9A00FBAB-6E14-5887-409A-CB747E137F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55" y="3641026"/>
            <a:ext cx="5477164" cy="3115378"/>
          </a:xfrm>
          <a:prstGeom prst="rect">
            <a:avLst/>
          </a:prstGeom>
        </p:spPr>
      </p:pic>
    </p:spTree>
    <p:extLst>
      <p:ext uri="{BB962C8B-B14F-4D97-AF65-F5344CB8AC3E}">
        <p14:creationId xmlns:p14="http://schemas.microsoft.com/office/powerpoint/2010/main" val="273728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59006D4A-230E-CD93-96A2-E5B1B0B40A1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8498999F-580F-7D80-4CB5-B2D5D32CA5C5}"/>
              </a:ext>
            </a:extLst>
          </p:cNvPr>
          <p:cNvSpPr txBox="1"/>
          <p:nvPr/>
        </p:nvSpPr>
        <p:spPr>
          <a:xfrm>
            <a:off x="101601" y="57138"/>
            <a:ext cx="5911272"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Essa promessa remonta o quinto mandamento de Deus, proferido por Moisés no deserto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Êx</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20.12).</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8CAEA1FE-841E-4555-8BAE-CAEFEA5A318A}"/>
              </a:ext>
            </a:extLst>
          </p:cNvPr>
          <p:cNvSpPr txBox="1"/>
          <p:nvPr/>
        </p:nvSpPr>
        <p:spPr>
          <a:xfrm>
            <a:off x="6179125" y="57138"/>
            <a:ext cx="5911271"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Esse mandamento tem o mesmo significado do ensino proferido pelo apóstolo Paulo.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30409F23-FFA7-4B87-00AB-52C0B4BC7428}"/>
              </a:ext>
            </a:extLst>
          </p:cNvPr>
          <p:cNvSpPr txBox="1"/>
          <p:nvPr/>
        </p:nvSpPr>
        <p:spPr>
          <a:xfrm>
            <a:off x="101601" y="2174457"/>
            <a:ext cx="5911272" cy="2062103"/>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Honra a teu pai e a tua mãe, para que se prolonguem os teus dias na terra que o Senhor, teu Deus, te dá.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Êx</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20.12</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endParaRPr>
          </a:p>
        </p:txBody>
      </p:sp>
      <p:pic>
        <p:nvPicPr>
          <p:cNvPr id="1028" name="Picture 4" descr="Cheerful student with an idea">
            <a:extLst>
              <a:ext uri="{FF2B5EF4-FFF2-40B4-BE49-F238E27FC236}">
                <a16:creationId xmlns:a16="http://schemas.microsoft.com/office/drawing/2014/main" xmlns="" id="{F4CCB49E-EC91-F73A-8665-A90E916AA16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0827"/>
          <a:stretch/>
        </p:blipFill>
        <p:spPr bwMode="auto">
          <a:xfrm>
            <a:off x="7409696" y="1538287"/>
            <a:ext cx="5375278" cy="531971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descr="Uma imagem contendo no interior, armário, mesa, comida&#10;&#10;Descrição gerada automaticamente">
            <a:extLst>
              <a:ext uri="{FF2B5EF4-FFF2-40B4-BE49-F238E27FC236}">
                <a16:creationId xmlns:a16="http://schemas.microsoft.com/office/drawing/2014/main" xmlns="" id="{37823CD3-988D-54C7-E520-94A73E5F77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6923" y="1966680"/>
            <a:ext cx="2185545" cy="2477655"/>
          </a:xfrm>
          <a:prstGeom prst="ellipse">
            <a:avLst/>
          </a:prstGeom>
          <a:ln>
            <a:noFill/>
          </a:ln>
          <a:effectLst>
            <a:softEdge rad="112500"/>
          </a:effectLst>
        </p:spPr>
      </p:pic>
      <p:pic>
        <p:nvPicPr>
          <p:cNvPr id="1032" name="Picture 8" descr="Ten Commandments Images – Browse 5,170 Stock Photos, Vectors, and Video |  Adobe Stock">
            <a:extLst>
              <a:ext uri="{FF2B5EF4-FFF2-40B4-BE49-F238E27FC236}">
                <a16:creationId xmlns:a16="http://schemas.microsoft.com/office/drawing/2014/main" xmlns="" id="{DE13E905-21DB-FACC-D211-E1188B7BA60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1119"/>
          <a:stretch/>
        </p:blipFill>
        <p:spPr bwMode="auto">
          <a:xfrm>
            <a:off x="101601" y="4291776"/>
            <a:ext cx="2863272" cy="249381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arents comforting their daughter with loving embrace helping her feel secure and protected as she rest her head on their shoulder Happy family love and child care support Panorama Synchronos">
            <a:extLst>
              <a:ext uri="{FF2B5EF4-FFF2-40B4-BE49-F238E27FC236}">
                <a16:creationId xmlns:a16="http://schemas.microsoft.com/office/drawing/2014/main" xmlns="" id="{9D91887F-D5BE-5FFE-4520-6CA88CCB35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3520" y="4291776"/>
            <a:ext cx="2979354" cy="2509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357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1032"/>
                                        </p:tgtEl>
                                        <p:attrNameLst>
                                          <p:attrName>style.visibility</p:attrName>
                                        </p:attrNameLst>
                                      </p:cBhvr>
                                      <p:to>
                                        <p:strVal val="visible"/>
                                      </p:to>
                                    </p:set>
                                    <p:anim calcmode="lin" valueType="num">
                                      <p:cBhvr>
                                        <p:cTn id="17" dur="500" fill="hold"/>
                                        <p:tgtEl>
                                          <p:spTgt spid="1032"/>
                                        </p:tgtEl>
                                        <p:attrNameLst>
                                          <p:attrName>ppt_w</p:attrName>
                                        </p:attrNameLst>
                                      </p:cBhvr>
                                      <p:tavLst>
                                        <p:tav tm="0">
                                          <p:val>
                                            <p:fltVal val="0"/>
                                          </p:val>
                                        </p:tav>
                                        <p:tav tm="100000">
                                          <p:val>
                                            <p:strVal val="#ppt_w"/>
                                          </p:val>
                                        </p:tav>
                                      </p:tavLst>
                                    </p:anim>
                                    <p:anim calcmode="lin" valueType="num">
                                      <p:cBhvr>
                                        <p:cTn id="18" dur="500" fill="hold"/>
                                        <p:tgtEl>
                                          <p:spTgt spid="1032"/>
                                        </p:tgtEl>
                                        <p:attrNameLst>
                                          <p:attrName>ppt_h</p:attrName>
                                        </p:attrNameLst>
                                      </p:cBhvr>
                                      <p:tavLst>
                                        <p:tav tm="0">
                                          <p:val>
                                            <p:fltVal val="0"/>
                                          </p:val>
                                        </p:tav>
                                        <p:tav tm="100000">
                                          <p:val>
                                            <p:strVal val="#ppt_h"/>
                                          </p:val>
                                        </p:tav>
                                      </p:tavLst>
                                    </p:anim>
                                    <p:animEffect transition="in" filter="fade">
                                      <p:cBhvr>
                                        <p:cTn id="19" dur="500"/>
                                        <p:tgtEl>
                                          <p:spTgt spid="1032"/>
                                        </p:tgtEl>
                                      </p:cBhvr>
                                    </p:animEffect>
                                  </p:childTnLst>
                                </p:cTn>
                              </p:par>
                              <p:par>
                                <p:cTn id="20" presetID="53" presetClass="entr" presetSubtype="16" fill="hold" nodeType="withEffect">
                                  <p:stCondLst>
                                    <p:cond delay="0"/>
                                  </p:stCondLst>
                                  <p:childTnLst>
                                    <p:set>
                                      <p:cBhvr>
                                        <p:cTn id="21" dur="1" fill="hold">
                                          <p:stCondLst>
                                            <p:cond delay="0"/>
                                          </p:stCondLst>
                                        </p:cTn>
                                        <p:tgtEl>
                                          <p:spTgt spid="1034"/>
                                        </p:tgtEl>
                                        <p:attrNameLst>
                                          <p:attrName>style.visibility</p:attrName>
                                        </p:attrNameLst>
                                      </p:cBhvr>
                                      <p:to>
                                        <p:strVal val="visible"/>
                                      </p:to>
                                    </p:set>
                                    <p:anim calcmode="lin" valueType="num">
                                      <p:cBhvr>
                                        <p:cTn id="22" dur="500" fill="hold"/>
                                        <p:tgtEl>
                                          <p:spTgt spid="1034"/>
                                        </p:tgtEl>
                                        <p:attrNameLst>
                                          <p:attrName>ppt_w</p:attrName>
                                        </p:attrNameLst>
                                      </p:cBhvr>
                                      <p:tavLst>
                                        <p:tav tm="0">
                                          <p:val>
                                            <p:fltVal val="0"/>
                                          </p:val>
                                        </p:tav>
                                        <p:tav tm="100000">
                                          <p:val>
                                            <p:strVal val="#ppt_w"/>
                                          </p:val>
                                        </p:tav>
                                      </p:tavLst>
                                    </p:anim>
                                    <p:anim calcmode="lin" valueType="num">
                                      <p:cBhvr>
                                        <p:cTn id="23" dur="500" fill="hold"/>
                                        <p:tgtEl>
                                          <p:spTgt spid="1034"/>
                                        </p:tgtEl>
                                        <p:attrNameLst>
                                          <p:attrName>ppt_h</p:attrName>
                                        </p:attrNameLst>
                                      </p:cBhvr>
                                      <p:tavLst>
                                        <p:tav tm="0">
                                          <p:val>
                                            <p:fltVal val="0"/>
                                          </p:val>
                                        </p:tav>
                                        <p:tav tm="100000">
                                          <p:val>
                                            <p:strVal val="#ppt_h"/>
                                          </p:val>
                                        </p:tav>
                                      </p:tavLst>
                                    </p:anim>
                                    <p:animEffect transition="in" filter="fade">
                                      <p:cBhvr>
                                        <p:cTn id="24" dur="500"/>
                                        <p:tgtEl>
                                          <p:spTgt spid="103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2" presetClass="entr" presetSubtype="4" fill="hold" nodeType="withEffect">
                                  <p:stCondLst>
                                    <p:cond delay="0"/>
                                  </p:stCondLst>
                                  <p:childTnLst>
                                    <p:set>
                                      <p:cBhvr>
                                        <p:cTn id="33" dur="1" fill="hold">
                                          <p:stCondLst>
                                            <p:cond delay="0"/>
                                          </p:stCondLst>
                                        </p:cTn>
                                        <p:tgtEl>
                                          <p:spTgt spid="1028"/>
                                        </p:tgtEl>
                                        <p:attrNameLst>
                                          <p:attrName>style.visibility</p:attrName>
                                        </p:attrNameLst>
                                      </p:cBhvr>
                                      <p:to>
                                        <p:strVal val="visible"/>
                                      </p:to>
                                    </p:set>
                                    <p:anim calcmode="lin" valueType="num">
                                      <p:cBhvr additive="base">
                                        <p:cTn id="34" dur="500" fill="hold"/>
                                        <p:tgtEl>
                                          <p:spTgt spid="1028"/>
                                        </p:tgtEl>
                                        <p:attrNameLst>
                                          <p:attrName>ppt_x</p:attrName>
                                        </p:attrNameLst>
                                      </p:cBhvr>
                                      <p:tavLst>
                                        <p:tav tm="0">
                                          <p:val>
                                            <p:strVal val="#ppt_x"/>
                                          </p:val>
                                        </p:tav>
                                        <p:tav tm="100000">
                                          <p:val>
                                            <p:strVal val="#ppt_x"/>
                                          </p:val>
                                        </p:tav>
                                      </p:tavLst>
                                    </p:anim>
                                    <p:anim calcmode="lin" valueType="num">
                                      <p:cBhvr additive="base">
                                        <p:cTn id="35" dur="500" fill="hold"/>
                                        <p:tgtEl>
                                          <p:spTgt spid="1028"/>
                                        </p:tgtEl>
                                        <p:attrNameLst>
                                          <p:attrName>ppt_y</p:attrName>
                                        </p:attrNameLst>
                                      </p:cBhvr>
                                      <p:tavLst>
                                        <p:tav tm="0">
                                          <p:val>
                                            <p:strVal val="1+#ppt_h/2"/>
                                          </p:val>
                                        </p:tav>
                                        <p:tav tm="100000">
                                          <p:val>
                                            <p:strVal val="#ppt_y"/>
                                          </p:val>
                                        </p:tav>
                                      </p:tavLst>
                                    </p:anim>
                                  </p:childTnLst>
                                </p:cTn>
                              </p:par>
                              <p:par>
                                <p:cTn id="36" presetID="53" presetClass="entr" presetSubtype="16"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01601" y="57138"/>
            <a:ext cx="5911273"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Assim, estamos diante de uma promessa condicional dirigida aos filhos.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5EF968C8-4037-1169-8562-F7B71D153ACC}"/>
              </a:ext>
            </a:extLst>
          </p:cNvPr>
          <p:cNvSpPr txBox="1"/>
          <p:nvPr/>
        </p:nvSpPr>
        <p:spPr>
          <a:xfrm>
            <a:off x="6179123" y="57138"/>
            <a:ext cx="5911273" cy="1736646"/>
          </a:xfrm>
          <a:prstGeom prst="wedgeRoundRectCallout">
            <a:avLst>
              <a:gd name="adj1" fmla="val 12917"/>
              <a:gd name="adj2" fmla="val 79519"/>
              <a:gd name="adj3" fmla="val 16667"/>
            </a:avLst>
          </a:prstGeom>
          <a:solidFill>
            <a:schemeClr val="accent2">
              <a:lumMod val="40000"/>
              <a:lumOff val="60000"/>
            </a:schemeClr>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Sim, há bênçãos para os filhos na medida em que eles honram os seus pais em vida.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050" name="Picture 2" descr="Two boys brothers running in an autumn park">
            <a:extLst>
              <a:ext uri="{FF2B5EF4-FFF2-40B4-BE49-F238E27FC236}">
                <a16:creationId xmlns:a16="http://schemas.microsoft.com/office/drawing/2014/main" xmlns="" id="{19F026FA-DB89-7B04-811E-02CD6F8276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49" y="1626798"/>
            <a:ext cx="5879525" cy="5174064"/>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m 7" descr="Homem segurando um violão&#10;&#10;Descrição gerada automaticamente">
            <a:extLst>
              <a:ext uri="{FF2B5EF4-FFF2-40B4-BE49-F238E27FC236}">
                <a16:creationId xmlns:a16="http://schemas.microsoft.com/office/drawing/2014/main" xmlns="" id="{BDD52B57-67F1-AABD-693C-B3561E5754AE}"/>
              </a:ext>
            </a:extLst>
          </p:cNvPr>
          <p:cNvPicPr>
            <a:picLocks noChangeAspect="1"/>
          </p:cNvPicPr>
          <p:nvPr/>
        </p:nvPicPr>
        <p:blipFill>
          <a:blip r:embed="rId4" cstate="print">
            <a:extLst>
              <a:ext uri="{28A0092B-C50C-407E-A947-70E740481C1C}">
                <a14:useLocalDpi xmlns:a14="http://schemas.microsoft.com/office/drawing/2010/main" val="0"/>
              </a:ext>
            </a:extLst>
          </a:blip>
          <a:srcRect b="16640"/>
          <a:stretch/>
        </p:blipFill>
        <p:spPr>
          <a:xfrm>
            <a:off x="6687127" y="1149452"/>
            <a:ext cx="6779491" cy="5651410"/>
          </a:xfrm>
          <a:prstGeom prst="rect">
            <a:avLst/>
          </a:prstGeom>
        </p:spPr>
      </p:pic>
      <p:pic>
        <p:nvPicPr>
          <p:cNvPr id="10" name="Imagem 9" descr="Homem ao lado de mulher&#10;&#10;Descrição gerada automaticamente com confiança média">
            <a:extLst>
              <a:ext uri="{FF2B5EF4-FFF2-40B4-BE49-F238E27FC236}">
                <a16:creationId xmlns:a16="http://schemas.microsoft.com/office/drawing/2014/main" xmlns="" id="{5DC609CE-4451-F614-8AC1-2DA90FFCAB26}"/>
              </a:ext>
            </a:extLst>
          </p:cNvPr>
          <p:cNvPicPr>
            <a:picLocks noChangeAspect="1"/>
          </p:cNvPicPr>
          <p:nvPr/>
        </p:nvPicPr>
        <p:blipFill>
          <a:blip r:embed="rId5" cstate="print">
            <a:extLst>
              <a:ext uri="{28A0092B-C50C-407E-A947-70E740481C1C}">
                <a14:useLocalDpi xmlns:a14="http://schemas.microsoft.com/office/drawing/2010/main" val="0"/>
              </a:ext>
            </a:extLst>
          </a:blip>
          <a:srcRect l="13088" t="16833" r="9546"/>
          <a:stretch/>
        </p:blipFill>
        <p:spPr>
          <a:xfrm>
            <a:off x="6243782" y="2087418"/>
            <a:ext cx="2753308" cy="1971963"/>
          </a:xfrm>
          <a:prstGeom prst="rect">
            <a:avLst/>
          </a:prstGeom>
          <a:ln>
            <a:noFill/>
          </a:ln>
          <a:effectLst>
            <a:softEdge rad="112500"/>
          </a:effectLst>
        </p:spPr>
      </p:pic>
    </p:spTree>
    <p:extLst>
      <p:ext uri="{BB962C8B-B14F-4D97-AF65-F5344CB8AC3E}">
        <p14:creationId xmlns:p14="http://schemas.microsoft.com/office/powerpoint/2010/main" val="368541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500" fill="hold"/>
                                        <p:tgtEl>
                                          <p:spTgt spid="2050"/>
                                        </p:tgtEl>
                                        <p:attrNameLst>
                                          <p:attrName>ppt_w</p:attrName>
                                        </p:attrNameLst>
                                      </p:cBhvr>
                                      <p:tavLst>
                                        <p:tav tm="0">
                                          <p:val>
                                            <p:fltVal val="0"/>
                                          </p:val>
                                        </p:tav>
                                        <p:tav tm="100000">
                                          <p:val>
                                            <p:strVal val="#ppt_w"/>
                                          </p:val>
                                        </p:tav>
                                      </p:tavLst>
                                    </p:anim>
                                    <p:anim calcmode="lin" valueType="num">
                                      <p:cBhvr>
                                        <p:cTn id="13" dur="500" fill="hold"/>
                                        <p:tgtEl>
                                          <p:spTgt spid="2050"/>
                                        </p:tgtEl>
                                        <p:attrNameLst>
                                          <p:attrName>ppt_h</p:attrName>
                                        </p:attrNameLst>
                                      </p:cBhvr>
                                      <p:tavLst>
                                        <p:tav tm="0">
                                          <p:val>
                                            <p:fltVal val="0"/>
                                          </p:val>
                                        </p:tav>
                                        <p:tav tm="100000">
                                          <p:val>
                                            <p:strVal val="#ppt_h"/>
                                          </p:val>
                                        </p:tav>
                                      </p:tavLst>
                                    </p:anim>
                                    <p:animEffect transition="in" filter="fade">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53" presetClass="entr" presetSubtype="16"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089891" y="2766218"/>
            <a:ext cx="10012218" cy="1325563"/>
          </a:xfrm>
        </p:spPr>
        <p:txBody>
          <a:bodyPr>
            <a:noAutofit/>
          </a:bodyPr>
          <a:lstStyle/>
          <a:p>
            <a:pPr algn="ctr"/>
            <a:r>
              <a:rPr lang="pt-BR" sz="6000" b="1" i="0" dirty="0">
                <a:solidFill>
                  <a:schemeClr val="accent2">
                    <a:lumMod val="75000"/>
                  </a:schemeClr>
                </a:solidFill>
                <a:effectLst/>
                <a:latin typeface="+mn-lt"/>
              </a:rPr>
              <a:t> I. 3. Mandamentos e bênçãos para os pais.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2330715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01601" y="73893"/>
            <a:ext cx="5865087"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Se por um lado os filhos devem honrar os pais, estes não devem “provocar a ira dos filhos”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Ef</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6.4).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5EF968C8-4037-1169-8562-F7B71D153ACC}"/>
              </a:ext>
            </a:extLst>
          </p:cNvPr>
          <p:cNvSpPr txBox="1"/>
          <p:nvPr/>
        </p:nvSpPr>
        <p:spPr>
          <a:xfrm>
            <a:off x="6225310" y="1366897"/>
            <a:ext cx="5865088" cy="2062103"/>
          </a:xfrm>
          <a:prstGeom prst="rect">
            <a:avLst/>
          </a:prstGeom>
          <a:solidFill>
            <a:schemeClr val="accent1">
              <a:lumMod val="40000"/>
              <a:lumOff val="60000"/>
            </a:schemeClr>
          </a:solidFill>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Os desafios são muitos e os pais precisam desenvolver a paciência e o cuidado para lidar com eles.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62ED6ABF-B85C-6F39-DB27-31BD320E6F79}"/>
              </a:ext>
            </a:extLst>
          </p:cNvPr>
          <p:cNvSpPr txBox="1"/>
          <p:nvPr/>
        </p:nvSpPr>
        <p:spPr>
          <a:xfrm>
            <a:off x="6225311" y="73893"/>
            <a:ext cx="5865087" cy="1191816"/>
          </a:xfrm>
          <a:prstGeom prst="round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É verdade que não é fácil criar filhos.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4" name="Imagem 3" descr="Mulher ao lado de homem&#10;&#10;Descrição gerada automaticamente com confiança média">
            <a:extLst>
              <a:ext uri="{FF2B5EF4-FFF2-40B4-BE49-F238E27FC236}">
                <a16:creationId xmlns:a16="http://schemas.microsoft.com/office/drawing/2014/main" xmlns="" id="{180A6CB7-579A-1FB5-61FD-C0C8164DE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1" y="2135995"/>
            <a:ext cx="5865087" cy="4648111"/>
          </a:xfrm>
          <a:prstGeom prst="rect">
            <a:avLst/>
          </a:prstGeom>
        </p:spPr>
      </p:pic>
      <p:pic>
        <p:nvPicPr>
          <p:cNvPr id="3076" name="Picture 4" descr="A importância de se preparar para a adolescência do seu filho">
            <a:extLst>
              <a:ext uri="{FF2B5EF4-FFF2-40B4-BE49-F238E27FC236}">
                <a16:creationId xmlns:a16="http://schemas.microsoft.com/office/drawing/2014/main" xmlns="" id="{E1AD6853-C91B-FDAB-7A50-5A850EB04D7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525"/>
          <a:stretch/>
        </p:blipFill>
        <p:spPr bwMode="auto">
          <a:xfrm>
            <a:off x="6225309" y="3429000"/>
            <a:ext cx="5865087" cy="3355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406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nodeType="withEffect">
                                  <p:stCondLst>
                                    <p:cond delay="0"/>
                                  </p:stCondLst>
                                  <p:childTnLst>
                                    <p:set>
                                      <p:cBhvr>
                                        <p:cTn id="28" dur="1" fill="hold">
                                          <p:stCondLst>
                                            <p:cond delay="0"/>
                                          </p:stCondLst>
                                        </p:cTn>
                                        <p:tgtEl>
                                          <p:spTgt spid="3076"/>
                                        </p:tgtEl>
                                        <p:attrNameLst>
                                          <p:attrName>style.visibility</p:attrName>
                                        </p:attrNameLst>
                                      </p:cBhvr>
                                      <p:to>
                                        <p:strVal val="visible"/>
                                      </p:to>
                                    </p:set>
                                    <p:anim calcmode="lin" valueType="num">
                                      <p:cBhvr>
                                        <p:cTn id="29" dur="500" fill="hold"/>
                                        <p:tgtEl>
                                          <p:spTgt spid="3076"/>
                                        </p:tgtEl>
                                        <p:attrNameLst>
                                          <p:attrName>ppt_w</p:attrName>
                                        </p:attrNameLst>
                                      </p:cBhvr>
                                      <p:tavLst>
                                        <p:tav tm="0">
                                          <p:val>
                                            <p:fltVal val="0"/>
                                          </p:val>
                                        </p:tav>
                                        <p:tav tm="100000">
                                          <p:val>
                                            <p:strVal val="#ppt_w"/>
                                          </p:val>
                                        </p:tav>
                                      </p:tavLst>
                                    </p:anim>
                                    <p:anim calcmode="lin" valueType="num">
                                      <p:cBhvr>
                                        <p:cTn id="30" dur="500" fill="hold"/>
                                        <p:tgtEl>
                                          <p:spTgt spid="3076"/>
                                        </p:tgtEl>
                                        <p:attrNameLst>
                                          <p:attrName>ppt_h</p:attrName>
                                        </p:attrNameLst>
                                      </p:cBhvr>
                                      <p:tavLst>
                                        <p:tav tm="0">
                                          <p:val>
                                            <p:fltVal val="0"/>
                                          </p:val>
                                        </p:tav>
                                        <p:tav tm="100000">
                                          <p:val>
                                            <p:strVal val="#ppt_h"/>
                                          </p:val>
                                        </p:tav>
                                      </p:tavLst>
                                    </p:anim>
                                    <p:animEffect transition="in" filter="fade">
                                      <p:cBhvr>
                                        <p:cTn id="31"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01601" y="57138"/>
            <a:ext cx="5218544" cy="3046988"/>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Contudo, a parceria em amor e a disciplina aplicada com sabedoria promoverão um ambiente em que pais e filhos crescerão juntos na fé em Cristo.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5EF968C8-4037-1169-8562-F7B71D153ACC}"/>
              </a:ext>
            </a:extLst>
          </p:cNvPr>
          <p:cNvSpPr txBox="1"/>
          <p:nvPr/>
        </p:nvSpPr>
        <p:spPr>
          <a:xfrm>
            <a:off x="5458692" y="57138"/>
            <a:ext cx="6631704" cy="107721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 isso, os filhos são bênçãos para os pais, e estes para os filhos: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E5E78429-6519-861D-BC96-E88F1F63FF8B}"/>
              </a:ext>
            </a:extLst>
          </p:cNvPr>
          <p:cNvSpPr txBox="1"/>
          <p:nvPr/>
        </p:nvSpPr>
        <p:spPr>
          <a:xfrm>
            <a:off x="5458692" y="1175156"/>
            <a:ext cx="6631703" cy="3046988"/>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tua mulher será como a videira frutífera aos lados da tua casa; os teus filhos, como plantas de oliveira, à roda da tua mesa. Eis que assim será abençoado o homem que teme ao Senhor!”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128.3,4). </a:t>
            </a:r>
            <a:endPar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endParaRPr>
          </a:p>
        </p:txBody>
      </p:sp>
      <p:pic>
        <p:nvPicPr>
          <p:cNvPr id="4098" name="Picture 2" descr="Alfabetização emocional: como falar de sentimentos com crianças - Pais e  Filhos - Institucional">
            <a:extLst>
              <a:ext uri="{FF2B5EF4-FFF2-40B4-BE49-F238E27FC236}">
                <a16:creationId xmlns:a16="http://schemas.microsoft.com/office/drawing/2014/main" xmlns="" id="{3C5C71F1-76C2-E909-AE2F-CBD3A3EEE1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6698"/>
          <a:stretch/>
        </p:blipFill>
        <p:spPr bwMode="auto">
          <a:xfrm>
            <a:off x="101600" y="3104126"/>
            <a:ext cx="5218544" cy="369673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Psalm 128:1-4 - &quot;Blessed is every one that feareth the Lord; that walketh in his ways. For thou shalt eat the labour of thine hands: happy shalt thou be, and it shall be well with thee. Thy wife shall be as a fruitful vine by the sides of thine house: thy children like olive plants round about thy table. Behold, that thus shall the man be blessed that feareth the Lord.&quot;&#10;&#10;Imagine a tranquil scene inspired by Psalm 128:1-4. The setting is filled with reverence and peace. A person is gleefully working with their hands, their industrious efforts generating happiness and wellness. Nearby, a woman, representative of a bountiful grapevine, resides besides the home, flourishing under the care of her partner. Surrounding a large table, children, a symbol of olive plants, radiate vitality and joy. This scene represents the blessings that come to those who live in reverence and harmony. Render the scene in the form of digital art.">
            <a:extLst>
              <a:ext uri="{FF2B5EF4-FFF2-40B4-BE49-F238E27FC236}">
                <a16:creationId xmlns:a16="http://schemas.microsoft.com/office/drawing/2014/main" xmlns="" id="{D3512C9F-A52A-4639-97E9-B16A6C9185B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0359" y="4262945"/>
            <a:ext cx="3870036" cy="2537917"/>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descr="Homem de terno e gravata gesticulando com as mãos&#10;&#10;Descrição gerada automaticamente">
            <a:extLst>
              <a:ext uri="{FF2B5EF4-FFF2-40B4-BE49-F238E27FC236}">
                <a16:creationId xmlns:a16="http://schemas.microsoft.com/office/drawing/2014/main" xmlns="" id="{7FB5A570-9A1F-27E6-D295-81FC788E0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60669" y="4498109"/>
            <a:ext cx="2422377" cy="2302753"/>
          </a:xfrm>
          <a:prstGeom prst="rect">
            <a:avLst/>
          </a:prstGeom>
        </p:spPr>
      </p:pic>
    </p:spTree>
    <p:extLst>
      <p:ext uri="{BB962C8B-B14F-4D97-AF65-F5344CB8AC3E}">
        <p14:creationId xmlns:p14="http://schemas.microsoft.com/office/powerpoint/2010/main" val="197922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p:cTn id="12" dur="500" fill="hold"/>
                                        <p:tgtEl>
                                          <p:spTgt spid="4098"/>
                                        </p:tgtEl>
                                        <p:attrNameLst>
                                          <p:attrName>ppt_w</p:attrName>
                                        </p:attrNameLst>
                                      </p:cBhvr>
                                      <p:tavLst>
                                        <p:tav tm="0">
                                          <p:val>
                                            <p:fltVal val="0"/>
                                          </p:val>
                                        </p:tav>
                                        <p:tav tm="100000">
                                          <p:val>
                                            <p:strVal val="#ppt_w"/>
                                          </p:val>
                                        </p:tav>
                                      </p:tavLst>
                                    </p:anim>
                                    <p:anim calcmode="lin" valueType="num">
                                      <p:cBhvr>
                                        <p:cTn id="13" dur="500" fill="hold"/>
                                        <p:tgtEl>
                                          <p:spTgt spid="4098"/>
                                        </p:tgtEl>
                                        <p:attrNameLst>
                                          <p:attrName>ppt_h</p:attrName>
                                        </p:attrNameLst>
                                      </p:cBhvr>
                                      <p:tavLst>
                                        <p:tav tm="0">
                                          <p:val>
                                            <p:fltVal val="0"/>
                                          </p:val>
                                        </p:tav>
                                        <p:tav tm="100000">
                                          <p:val>
                                            <p:strVal val="#ppt_h"/>
                                          </p:val>
                                        </p:tav>
                                      </p:tavLst>
                                    </p:anim>
                                    <p:animEffect transition="in" filter="fade">
                                      <p:cBhvr>
                                        <p:cTn id="14" dur="500"/>
                                        <p:tgtEl>
                                          <p:spTgt spid="409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par>
                                <p:cTn id="27" presetID="2" presetClass="entr" presetSubtype="4"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par>
                                <p:cTn id="31" presetID="53" presetClass="entr" presetSubtype="16" fill="hold" nodeType="withEffect">
                                  <p:stCondLst>
                                    <p:cond delay="0"/>
                                  </p:stCondLst>
                                  <p:childTnLst>
                                    <p:set>
                                      <p:cBhvr>
                                        <p:cTn id="32" dur="1" fill="hold">
                                          <p:stCondLst>
                                            <p:cond delay="0"/>
                                          </p:stCondLst>
                                        </p:cTn>
                                        <p:tgtEl>
                                          <p:spTgt spid="4104"/>
                                        </p:tgtEl>
                                        <p:attrNameLst>
                                          <p:attrName>style.visibility</p:attrName>
                                        </p:attrNameLst>
                                      </p:cBhvr>
                                      <p:to>
                                        <p:strVal val="visible"/>
                                      </p:to>
                                    </p:set>
                                    <p:anim calcmode="lin" valueType="num">
                                      <p:cBhvr>
                                        <p:cTn id="33" dur="500" fill="hold"/>
                                        <p:tgtEl>
                                          <p:spTgt spid="4104"/>
                                        </p:tgtEl>
                                        <p:attrNameLst>
                                          <p:attrName>ppt_w</p:attrName>
                                        </p:attrNameLst>
                                      </p:cBhvr>
                                      <p:tavLst>
                                        <p:tav tm="0">
                                          <p:val>
                                            <p:fltVal val="0"/>
                                          </p:val>
                                        </p:tav>
                                        <p:tav tm="100000">
                                          <p:val>
                                            <p:strVal val="#ppt_w"/>
                                          </p:val>
                                        </p:tav>
                                      </p:tavLst>
                                    </p:anim>
                                    <p:anim calcmode="lin" valueType="num">
                                      <p:cBhvr>
                                        <p:cTn id="34" dur="500" fill="hold"/>
                                        <p:tgtEl>
                                          <p:spTgt spid="4104"/>
                                        </p:tgtEl>
                                        <p:attrNameLst>
                                          <p:attrName>ppt_h</p:attrName>
                                        </p:attrNameLst>
                                      </p:cBhvr>
                                      <p:tavLst>
                                        <p:tav tm="0">
                                          <p:val>
                                            <p:fltVal val="0"/>
                                          </p:val>
                                        </p:tav>
                                        <p:tav tm="100000">
                                          <p:val>
                                            <p:strVal val="#ppt_h"/>
                                          </p:val>
                                        </p:tav>
                                      </p:tavLst>
                                    </p:anim>
                                    <p:animEffect transition="in" filter="fade">
                                      <p:cBhvr>
                                        <p:cTn id="35"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8A2F52D3-D0F3-2FE6-C356-23B8EC9FBF9B}"/>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941081B1-E748-F9C9-09F5-569F7235AB82}"/>
              </a:ext>
            </a:extLst>
          </p:cNvPr>
          <p:cNvSpPr txBox="1"/>
          <p:nvPr/>
        </p:nvSpPr>
        <p:spPr>
          <a:xfrm>
            <a:off x="5237017" y="85726"/>
            <a:ext cx="6677891" cy="3915966"/>
          </a:xfrm>
          <a:prstGeom prst="round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Assim, valorizemos a nossa família como um presente de Deus e, ao mesmo tempo, instruamos os nossos filhos para que andem no caminho do temor do Senhor de modo que dele não se desvie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Pv</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9.10; 22.6).</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xmlns="" id="{4470D884-C064-07BF-8053-BFBBFD43ED8B}"/>
              </a:ext>
            </a:extLst>
          </p:cNvPr>
          <p:cNvSpPr txBox="1"/>
          <p:nvPr/>
        </p:nvSpPr>
        <p:spPr>
          <a:xfrm>
            <a:off x="5237017" y="4135004"/>
            <a:ext cx="6677891" cy="2553891"/>
          </a:xfrm>
          <a:prstGeom prst="roundRect">
            <a:avLst/>
          </a:prstGeom>
          <a:solidFill>
            <a:schemeClr val="bg1"/>
          </a:solidFill>
          <a:ln>
            <a:solidFill>
              <a:schemeClr val="accent1">
                <a:lumMod val="50000"/>
              </a:schemeClr>
            </a:solidFill>
          </a:ln>
        </p:spPr>
        <p:txBody>
          <a:bodyPr wrap="square" rtlCol="0">
            <a:spAutoFit/>
          </a:bodyPr>
          <a:lstStyle/>
          <a:p>
            <a:pPr lvl="0" algn="ctr">
              <a:defRPr/>
            </a:pPr>
            <a:r>
              <a:rPr lang="pt-BR" sz="3600" dirty="0">
                <a:solidFill>
                  <a:prstClr val="black"/>
                </a:solidFill>
                <a:latin typeface="Georgia" panose="02040502050405020303" pitchFamily="18" charset="0"/>
              </a:rPr>
              <a:t> Instrui o menino no caminho em que deve andar, e, até quando envelhecer, não se desviará dele. </a:t>
            </a:r>
            <a:r>
              <a:rPr lang="pt-BR" sz="36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Pv</a:t>
            </a:r>
            <a:r>
              <a:rPr lang="pt-BR" sz="36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22.6</a:t>
            </a:r>
            <a:endParaRPr kumimoji="0" lang="pt-BR" sz="36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4" name="Imagem 3">
            <a:extLst>
              <a:ext uri="{FF2B5EF4-FFF2-40B4-BE49-F238E27FC236}">
                <a16:creationId xmlns:a16="http://schemas.microsoft.com/office/drawing/2014/main" xmlns="" id="{5B6566EC-3FC1-B20D-0E97-1512C0726EDC}"/>
              </a:ext>
            </a:extLst>
          </p:cNvPr>
          <p:cNvPicPr>
            <a:picLocks noChangeAspect="1"/>
          </p:cNvPicPr>
          <p:nvPr/>
        </p:nvPicPr>
        <p:blipFill>
          <a:blip r:embed="rId2">
            <a:extLst>
              <a:ext uri="{28A0092B-C50C-407E-A947-70E740481C1C}">
                <a14:useLocalDpi xmlns:a14="http://schemas.microsoft.com/office/drawing/2010/main" val="0"/>
              </a:ext>
            </a:extLst>
          </a:blip>
          <a:srcRect l="26336" r="26336"/>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35668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504825" y="2766218"/>
            <a:ext cx="11268076" cy="1325563"/>
          </a:xfrm>
        </p:spPr>
        <p:txBody>
          <a:bodyPr>
            <a:noAutofit/>
          </a:bodyPr>
          <a:lstStyle/>
          <a:p>
            <a:pPr algn="ctr"/>
            <a:r>
              <a:rPr lang="pt-BR" sz="6000" b="1" i="0" dirty="0">
                <a:solidFill>
                  <a:schemeClr val="accent2">
                    <a:lumMod val="75000"/>
                  </a:schemeClr>
                </a:solidFill>
                <a:effectLst/>
                <a:latin typeface="+mn-lt"/>
              </a:rPr>
              <a:t>II – O CUIDADO DOS PAIS COM OS FILHOS</a:t>
            </a:r>
            <a:endParaRPr lang="pt-BR" sz="6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9EFDFEE8-5CAA-40C6-9CEF-44C4C99B8C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39423"/>
            <a:ext cx="778565" cy="778565"/>
          </a:xfrm>
          <a:prstGeom prst="rect">
            <a:avLst/>
          </a:prstGeom>
        </p:spPr>
      </p:pic>
    </p:spTree>
    <p:extLst>
      <p:ext uri="{BB962C8B-B14F-4D97-AF65-F5344CB8AC3E}">
        <p14:creationId xmlns:p14="http://schemas.microsoft.com/office/powerpoint/2010/main" val="1151766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148" y="2766218"/>
            <a:ext cx="11913704" cy="1325563"/>
          </a:xfrm>
        </p:spPr>
        <p:txBody>
          <a:bodyPr>
            <a:noAutofit/>
          </a:bodyPr>
          <a:lstStyle/>
          <a:p>
            <a:pPr algn="ctr"/>
            <a:r>
              <a:rPr lang="pt-BR" sz="6000" b="1" dirty="0">
                <a:solidFill>
                  <a:schemeClr val="accent2">
                    <a:lumMod val="75000"/>
                  </a:schemeClr>
                </a:solidFill>
                <a:latin typeface="+mn-lt"/>
              </a:rPr>
              <a:t>II. </a:t>
            </a:r>
            <a:r>
              <a:rPr lang="pt-BR" sz="6000" b="1" i="0" dirty="0">
                <a:solidFill>
                  <a:schemeClr val="accent2">
                    <a:lumMod val="75000"/>
                  </a:schemeClr>
                </a:solidFill>
                <a:effectLst/>
                <a:latin typeface="+mn-lt"/>
              </a:rPr>
              <a:t>1. Cultivando o ensino da Palavra de Deus. </a:t>
            </a:r>
            <a:endParaRPr lang="pt-BR" sz="6000" dirty="0">
              <a:solidFill>
                <a:schemeClr val="accent2">
                  <a:lumMod val="75000"/>
                </a:schemeClr>
              </a:solidFill>
              <a:latin typeface="+mn-lt"/>
            </a:endParaRPr>
          </a:p>
        </p:txBody>
      </p:sp>
    </p:spTree>
    <p:extLst>
      <p:ext uri="{BB962C8B-B14F-4D97-AF65-F5344CB8AC3E}">
        <p14:creationId xmlns:p14="http://schemas.microsoft.com/office/powerpoint/2010/main" val="3405908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00AE805E-BAF3-0015-6A6F-1BD916908F3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4367B32-1444-2B79-3DB3-7EAF91CB6C09}"/>
              </a:ext>
            </a:extLst>
          </p:cNvPr>
          <p:cNvSpPr txBox="1"/>
          <p:nvPr/>
        </p:nvSpPr>
        <p:spPr>
          <a:xfrm>
            <a:off x="101601" y="73893"/>
            <a:ext cx="5865089" cy="2281476"/>
          </a:xfrm>
          <a:prstGeom prst="wedgeRoundRectCallout">
            <a:avLst>
              <a:gd name="adj1" fmla="val -3195"/>
              <a:gd name="adj2" fmla="val 74240"/>
              <a:gd name="adj3" fmla="val 16667"/>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Vimos que os filhos têm responsabilidade para com os pais, conforme os textos bíblicos estudados.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9B9E6FD9-3017-F540-6016-9CE6EBB8F71D}"/>
              </a:ext>
            </a:extLst>
          </p:cNvPr>
          <p:cNvSpPr txBox="1"/>
          <p:nvPr/>
        </p:nvSpPr>
        <p:spPr>
          <a:xfrm>
            <a:off x="6225308" y="73893"/>
            <a:ext cx="5865089"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Todavia sabemos que os pais também têm responsabilidades com os filhos.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5122" name="Picture 2" descr="Como ensinar a Bíblia aos nossos filhos?">
            <a:extLst>
              <a:ext uri="{FF2B5EF4-FFF2-40B4-BE49-F238E27FC236}">
                <a16:creationId xmlns:a16="http://schemas.microsoft.com/office/drawing/2014/main" xmlns="" id="{C18F05D4-82B1-6958-9A55-6F543294E7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5307" y="1643553"/>
            <a:ext cx="5865089" cy="5140554"/>
          </a:xfrm>
          <a:prstGeom prst="rect">
            <a:avLst/>
          </a:prstGeom>
          <a:noFill/>
          <a:extLst>
            <a:ext uri="{909E8E84-426E-40DD-AFC4-6F175D3DCCD1}">
              <a14:hiddenFill xmlns:a14="http://schemas.microsoft.com/office/drawing/2010/main">
                <a:solidFill>
                  <a:srgbClr val="FFFFFF"/>
                </a:solidFill>
              </a14:hiddenFill>
            </a:ext>
          </a:extLst>
        </p:spPr>
      </p:pic>
      <p:grpSp>
        <p:nvGrpSpPr>
          <p:cNvPr id="2" name="Agrupar 1">
            <a:extLst>
              <a:ext uri="{FF2B5EF4-FFF2-40B4-BE49-F238E27FC236}">
                <a16:creationId xmlns:a16="http://schemas.microsoft.com/office/drawing/2014/main" xmlns="" id="{117147AB-CEFF-8D18-8827-7CB5EF690F8D}"/>
              </a:ext>
            </a:extLst>
          </p:cNvPr>
          <p:cNvGrpSpPr/>
          <p:nvPr/>
        </p:nvGrpSpPr>
        <p:grpSpPr>
          <a:xfrm>
            <a:off x="535710" y="2835564"/>
            <a:ext cx="3941382" cy="4022436"/>
            <a:chOff x="535710" y="2835564"/>
            <a:chExt cx="3941382" cy="4022436"/>
          </a:xfrm>
        </p:grpSpPr>
        <p:pic>
          <p:nvPicPr>
            <p:cNvPr id="5" name="Imagem 4" descr="Pessoa em pé segurando placa&#10;&#10;Descrição gerada automaticamente">
              <a:extLst>
                <a:ext uri="{FF2B5EF4-FFF2-40B4-BE49-F238E27FC236}">
                  <a16:creationId xmlns:a16="http://schemas.microsoft.com/office/drawing/2014/main" xmlns="" id="{37B26E98-D6FC-592A-CD4F-9321AFE70B23}"/>
                </a:ext>
              </a:extLst>
            </p:cNvPr>
            <p:cNvPicPr>
              <a:picLocks noChangeAspect="1"/>
            </p:cNvPicPr>
            <p:nvPr/>
          </p:nvPicPr>
          <p:blipFill>
            <a:blip r:embed="rId4" cstate="print">
              <a:extLst>
                <a:ext uri="{28A0092B-C50C-407E-A947-70E740481C1C}">
                  <a14:useLocalDpi xmlns:a14="http://schemas.microsoft.com/office/drawing/2010/main" val="0"/>
                </a:ext>
              </a:extLst>
            </a:blip>
            <a:srcRect b="32256"/>
            <a:stretch/>
          </p:blipFill>
          <p:spPr>
            <a:xfrm>
              <a:off x="535710" y="2835564"/>
              <a:ext cx="3941382" cy="4022436"/>
            </a:xfrm>
            <a:prstGeom prst="rect">
              <a:avLst/>
            </a:prstGeom>
          </p:spPr>
        </p:pic>
        <p:pic>
          <p:nvPicPr>
            <p:cNvPr id="1028" name="Picture 4" descr="Open flying old books">
              <a:extLst>
                <a:ext uri="{FF2B5EF4-FFF2-40B4-BE49-F238E27FC236}">
                  <a16:creationId xmlns:a16="http://schemas.microsoft.com/office/drawing/2014/main" xmlns="" id="{3DD93204-D729-F36D-F61A-6DAB62DBD39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311144">
              <a:off x="1040009" y="4433455"/>
              <a:ext cx="1158245" cy="103242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7825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5122"/>
                                        </p:tgtEl>
                                        <p:attrNameLst>
                                          <p:attrName>style.visibility</p:attrName>
                                        </p:attrNameLst>
                                      </p:cBhvr>
                                      <p:to>
                                        <p:strVal val="visible"/>
                                      </p:to>
                                    </p:set>
                                    <p:anim calcmode="lin" valueType="num">
                                      <p:cBhvr>
                                        <p:cTn id="22" dur="500" fill="hold"/>
                                        <p:tgtEl>
                                          <p:spTgt spid="5122"/>
                                        </p:tgtEl>
                                        <p:attrNameLst>
                                          <p:attrName>ppt_w</p:attrName>
                                        </p:attrNameLst>
                                      </p:cBhvr>
                                      <p:tavLst>
                                        <p:tav tm="0">
                                          <p:val>
                                            <p:fltVal val="0"/>
                                          </p:val>
                                        </p:tav>
                                        <p:tav tm="100000">
                                          <p:val>
                                            <p:strVal val="#ppt_w"/>
                                          </p:val>
                                        </p:tav>
                                      </p:tavLst>
                                    </p:anim>
                                    <p:anim calcmode="lin" valueType="num">
                                      <p:cBhvr>
                                        <p:cTn id="23" dur="500" fill="hold"/>
                                        <p:tgtEl>
                                          <p:spTgt spid="5122"/>
                                        </p:tgtEl>
                                        <p:attrNameLst>
                                          <p:attrName>ppt_h</p:attrName>
                                        </p:attrNameLst>
                                      </p:cBhvr>
                                      <p:tavLst>
                                        <p:tav tm="0">
                                          <p:val>
                                            <p:fltVal val="0"/>
                                          </p:val>
                                        </p:tav>
                                        <p:tav tm="100000">
                                          <p:val>
                                            <p:strVal val="#ppt_h"/>
                                          </p:val>
                                        </p:tav>
                                      </p:tavLst>
                                    </p:anim>
                                    <p:animEffect transition="in" filter="fade">
                                      <p:cBhvr>
                                        <p:cTn id="24"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5ABFCA0E-47FB-7F5C-776E-3AEC165F2E88}"/>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E4F0E76-A18A-B971-B691-2BB73771B373}"/>
              </a:ext>
            </a:extLst>
          </p:cNvPr>
          <p:cNvSpPr txBox="1"/>
          <p:nvPr/>
        </p:nvSpPr>
        <p:spPr>
          <a:xfrm>
            <a:off x="5320145" y="84847"/>
            <a:ext cx="6779494"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Isso é a base para a formação espiritual, moral, emocional e social dos nossos filhos  </a:t>
            </a:r>
          </a:p>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(Dt 6.4-9; 11.18,19).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667ABD54-5957-BC15-8386-498AB22E63E7}"/>
              </a:ext>
            </a:extLst>
          </p:cNvPr>
          <p:cNvSpPr txBox="1"/>
          <p:nvPr/>
        </p:nvSpPr>
        <p:spPr>
          <a:xfrm>
            <a:off x="5320145" y="2248546"/>
            <a:ext cx="6779493" cy="4524315"/>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Ponde, pois, estas minhas palavras no vosso coração e na vossa alma, e atai-as por sinal na vossa mão, para que estejam por testeiras entre os vossos olhos, e ensinai-as a vossos filhos, falando delas assentado em tua casa, e andando pelo caminho, e deitando-te, e levantando-te; </a:t>
            </a:r>
          </a:p>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Dt 11.18,19</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7" name="CaixaDeTexto 6">
            <a:extLst>
              <a:ext uri="{FF2B5EF4-FFF2-40B4-BE49-F238E27FC236}">
                <a16:creationId xmlns:a16="http://schemas.microsoft.com/office/drawing/2014/main" xmlns="" id="{41108AD7-8157-172B-A807-8A4B6B04A0AE}"/>
              </a:ext>
            </a:extLst>
          </p:cNvPr>
          <p:cNvSpPr txBox="1"/>
          <p:nvPr/>
        </p:nvSpPr>
        <p:spPr>
          <a:xfrm>
            <a:off x="92363" y="84847"/>
            <a:ext cx="5089237"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Nesse aspecto, uma dessas maiores responsabilidades é a de cultivar o ensino da Palavra de Deus na família.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5" name="Imagem 4" descr="Pessoas sentadas ao redor de uma mesa&#10;&#10;Descrição gerada automaticamente">
            <a:extLst>
              <a:ext uri="{FF2B5EF4-FFF2-40B4-BE49-F238E27FC236}">
                <a16:creationId xmlns:a16="http://schemas.microsoft.com/office/drawing/2014/main" xmlns="" id="{3FAF7AC6-E41D-4E51-1909-B426351CF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61" y="2170975"/>
            <a:ext cx="5089237" cy="4601886"/>
          </a:xfrm>
          <a:prstGeom prst="rect">
            <a:avLst/>
          </a:prstGeom>
        </p:spPr>
      </p:pic>
    </p:spTree>
    <p:extLst>
      <p:ext uri="{BB962C8B-B14F-4D97-AF65-F5344CB8AC3E}">
        <p14:creationId xmlns:p14="http://schemas.microsoft.com/office/powerpoint/2010/main" val="200393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D54FFAEC-A8FC-40AE-EFDC-92BFC1E855D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xmlns="" id="{45D86CDA-50C8-B262-0A14-02EAD7CD18F8}"/>
              </a:ext>
            </a:extLst>
          </p:cNvPr>
          <p:cNvSpPr txBox="1"/>
          <p:nvPr/>
        </p:nvSpPr>
        <p:spPr>
          <a:xfrm>
            <a:off x="83127" y="52197"/>
            <a:ext cx="12016512" cy="2062103"/>
          </a:xfrm>
          <a:prstGeom prst="rect">
            <a:avLst/>
          </a:prstGeom>
          <a:solidFill>
            <a:schemeClr val="accent2">
              <a:lumMod val="50000"/>
            </a:schemeClr>
          </a:solidFill>
        </p:spPr>
        <p:txBody>
          <a:bodyPr wrap="square" rtlCol="0">
            <a:spAutoFit/>
          </a:bodyPr>
          <a:lstStyle/>
          <a:p>
            <a:pPr lvl="0" algn="ctr">
              <a:defRPr/>
            </a:pPr>
            <a:r>
              <a:rPr lang="pt-BR" sz="3200" dirty="0">
                <a:solidFill>
                  <a:prstClr val="white"/>
                </a:solidFill>
                <a:latin typeface="Georgia" panose="02040502050405020303" pitchFamily="18" charset="0"/>
              </a:rPr>
              <a:t>Além desse ensino ser cultivado no lar, cabe aos pais o incentivo e o estímulo de levar os filhos à igreja local, encorajando-os a participar das reuniões de cultos e estudos bíblicos, como a Escola Dominical e o culto de ensino da Palavra (Mc 10.13-16).</a:t>
            </a:r>
            <a:endParaRPr kumimoji="0" lang="pt-BR"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xmlns="" id="{89A452B8-6A54-5768-4CDC-F0107EE134F1}"/>
              </a:ext>
            </a:extLst>
          </p:cNvPr>
          <p:cNvSpPr txBox="1"/>
          <p:nvPr/>
        </p:nvSpPr>
        <p:spPr>
          <a:xfrm>
            <a:off x="83127" y="2202366"/>
            <a:ext cx="12016512" cy="4524315"/>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E traziam-lhe crianças para que lhes tocasse, mas os discípulos repreendiam aos que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lhas</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traziam.</a:t>
            </a:r>
          </a:p>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Jesus, porém, vendo isso, indignou-se e disse-lhes: Deixai vir os pequeninos a mim e não os impeçais, porque dos tais é o Reino de Deus.</a:t>
            </a:r>
          </a:p>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Em verdade vos digo que qualquer que não receber o Reino de Deus como uma criança de maneira nenhuma entrará nele.</a:t>
            </a:r>
          </a:p>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tomando-as nos seus braços e impondo-lhes as mãos, as abençoou.</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216716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6AB924FF-6804-DD3A-F597-608673EE899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513B8897-0BD8-1F3B-46F2-EA38BFB63F52}"/>
              </a:ext>
            </a:extLst>
          </p:cNvPr>
          <p:cNvSpPr txBox="1"/>
          <p:nvPr/>
        </p:nvSpPr>
        <p:spPr>
          <a:xfrm>
            <a:off x="101604" y="57138"/>
            <a:ext cx="5911269" cy="2554545"/>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Quando isso acontece, a igreja passa a ser a extensão do lar e este, a extensão da igreja local. Lembremos do que o salmista escreveu:</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4578C3AF-3E4E-6922-1887-86FF1B32DA7A}"/>
              </a:ext>
            </a:extLst>
          </p:cNvPr>
          <p:cNvSpPr txBox="1"/>
          <p:nvPr/>
        </p:nvSpPr>
        <p:spPr>
          <a:xfrm>
            <a:off x="6179129" y="57138"/>
            <a:ext cx="5911268"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Assim, os nossos filhos terão o ambiente adequado para experimentar as promessas de Deus.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F40AA817-C047-EC85-630B-743126DD3C6C}"/>
              </a:ext>
            </a:extLst>
          </p:cNvPr>
          <p:cNvSpPr txBox="1"/>
          <p:nvPr/>
        </p:nvSpPr>
        <p:spPr>
          <a:xfrm>
            <a:off x="101603" y="2676658"/>
            <a:ext cx="5911269" cy="1569660"/>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“Alegrei-me quando me disseram: Vamos à Casa do Senhor!”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122.1).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6146" name="Picture 2" descr="Medium shot happy christian family at church">
            <a:extLst>
              <a:ext uri="{FF2B5EF4-FFF2-40B4-BE49-F238E27FC236}">
                <a16:creationId xmlns:a16="http://schemas.microsoft.com/office/drawing/2014/main" xmlns="" id="{DA345BA6-B575-A2EB-B9E2-016A5A8B3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3" y="4290412"/>
            <a:ext cx="5911269" cy="251028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descr="Uma imagem contendo pessoa, no interior, armário, cozinha&#10;&#10;Descrição gerada automaticamente">
            <a:extLst>
              <a:ext uri="{FF2B5EF4-FFF2-40B4-BE49-F238E27FC236}">
                <a16:creationId xmlns:a16="http://schemas.microsoft.com/office/drawing/2014/main" xmlns="" id="{6E48A170-E028-2A2A-C581-A3CE9A065B17}"/>
              </a:ext>
            </a:extLst>
          </p:cNvPr>
          <p:cNvPicPr>
            <a:picLocks noChangeAspect="1"/>
          </p:cNvPicPr>
          <p:nvPr/>
        </p:nvPicPr>
        <p:blipFill>
          <a:blip r:embed="rId4">
            <a:extLst>
              <a:ext uri="{28A0092B-C50C-407E-A947-70E740481C1C}">
                <a14:useLocalDpi xmlns:a14="http://schemas.microsoft.com/office/drawing/2010/main" val="0"/>
              </a:ext>
            </a:extLst>
          </a:blip>
          <a:srcRect r="18773"/>
          <a:stretch/>
        </p:blipFill>
        <p:spPr>
          <a:xfrm>
            <a:off x="6179128" y="2119241"/>
            <a:ext cx="5911268" cy="4704714"/>
          </a:xfrm>
          <a:prstGeom prst="rect">
            <a:avLst/>
          </a:prstGeom>
        </p:spPr>
      </p:pic>
    </p:spTree>
    <p:extLst>
      <p:ext uri="{BB962C8B-B14F-4D97-AF65-F5344CB8AC3E}">
        <p14:creationId xmlns:p14="http://schemas.microsoft.com/office/powerpoint/2010/main" val="416266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6146"/>
                                        </p:tgtEl>
                                        <p:attrNameLst>
                                          <p:attrName>style.visibility</p:attrName>
                                        </p:attrNameLst>
                                      </p:cBhvr>
                                      <p:to>
                                        <p:strVal val="visible"/>
                                      </p:to>
                                    </p:set>
                                    <p:anim calcmode="lin" valueType="num">
                                      <p:cBhvr>
                                        <p:cTn id="17" dur="500" fill="hold"/>
                                        <p:tgtEl>
                                          <p:spTgt spid="6146"/>
                                        </p:tgtEl>
                                        <p:attrNameLst>
                                          <p:attrName>ppt_w</p:attrName>
                                        </p:attrNameLst>
                                      </p:cBhvr>
                                      <p:tavLst>
                                        <p:tav tm="0">
                                          <p:val>
                                            <p:fltVal val="0"/>
                                          </p:val>
                                        </p:tav>
                                        <p:tav tm="100000">
                                          <p:val>
                                            <p:strVal val="#ppt_w"/>
                                          </p:val>
                                        </p:tav>
                                      </p:tavLst>
                                    </p:anim>
                                    <p:anim calcmode="lin" valueType="num">
                                      <p:cBhvr>
                                        <p:cTn id="18" dur="500" fill="hold"/>
                                        <p:tgtEl>
                                          <p:spTgt spid="6146"/>
                                        </p:tgtEl>
                                        <p:attrNameLst>
                                          <p:attrName>ppt_h</p:attrName>
                                        </p:attrNameLst>
                                      </p:cBhvr>
                                      <p:tavLst>
                                        <p:tav tm="0">
                                          <p:val>
                                            <p:fltVal val="0"/>
                                          </p:val>
                                        </p:tav>
                                        <p:tav tm="100000">
                                          <p:val>
                                            <p:strVal val="#ppt_h"/>
                                          </p:val>
                                        </p:tav>
                                      </p:tavLst>
                                    </p:anim>
                                    <p:animEffect transition="in" filter="fade">
                                      <p:cBhvr>
                                        <p:cTn id="19" dur="500"/>
                                        <p:tgtEl>
                                          <p:spTgt spid="614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i="0" dirty="0">
                <a:solidFill>
                  <a:schemeClr val="accent2">
                    <a:lumMod val="75000"/>
                  </a:schemeClr>
                </a:solidFill>
                <a:effectLst/>
                <a:latin typeface="+mn-lt"/>
              </a:rPr>
              <a:t>II. 2. Prioridades na vida familiar.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39029049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xmlns="" id="{5EF968C8-4037-1169-8562-F7B71D153ACC}"/>
              </a:ext>
            </a:extLst>
          </p:cNvPr>
          <p:cNvSpPr txBox="1"/>
          <p:nvPr/>
        </p:nvSpPr>
        <p:spPr>
          <a:xfrm>
            <a:off x="83127" y="73894"/>
            <a:ext cx="12034982" cy="107721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Segundo a Palavra de Deus, para cuidar da igreja é preciso que o obreiro cuide bem de sua família (1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Tm</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3.2,4,12;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Tt</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1.5,6).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53958738-CC62-A16B-1E31-036E3C98572D}"/>
              </a:ext>
            </a:extLst>
          </p:cNvPr>
          <p:cNvSpPr txBox="1"/>
          <p:nvPr/>
        </p:nvSpPr>
        <p:spPr>
          <a:xfrm>
            <a:off x="83127" y="1216083"/>
            <a:ext cx="7241309" cy="2062103"/>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Convém, pois, que o bispo seja irrepreensível, marido de uma mulher, vigilante, sóbrio, honesto, hospitaleiro, apto para ensinar;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1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Tm</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3.2</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3" name="CaixaDeTexto 2">
            <a:extLst>
              <a:ext uri="{FF2B5EF4-FFF2-40B4-BE49-F238E27FC236}">
                <a16:creationId xmlns:a16="http://schemas.microsoft.com/office/drawing/2014/main" xmlns="" id="{01489430-53FB-979F-2594-E19EA7F8C895}"/>
              </a:ext>
            </a:extLst>
          </p:cNvPr>
          <p:cNvSpPr txBox="1"/>
          <p:nvPr/>
        </p:nvSpPr>
        <p:spPr>
          <a:xfrm>
            <a:off x="83127" y="3449781"/>
            <a:ext cx="7241309" cy="1569660"/>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que governe bem a sua própria casa, tendo seus filhos em sujeição, com toda a modéstia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1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Tm</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3.4</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4" name="CaixaDeTexto 3">
            <a:extLst>
              <a:ext uri="{FF2B5EF4-FFF2-40B4-BE49-F238E27FC236}">
                <a16:creationId xmlns:a16="http://schemas.microsoft.com/office/drawing/2014/main" xmlns="" id="{46059FC1-3BDB-B97B-F613-15B8B1CDD2F3}"/>
              </a:ext>
            </a:extLst>
          </p:cNvPr>
          <p:cNvSpPr txBox="1"/>
          <p:nvPr/>
        </p:nvSpPr>
        <p:spPr>
          <a:xfrm>
            <a:off x="83127" y="5153891"/>
            <a:ext cx="7241309" cy="1569660"/>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Os diáconos sejam maridos de uma mulher e governem bem seus filhos e suas próprias casas.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1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Tm</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3.12</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7170" name="Picture 2" descr="Qual a importância do obreiro na igreja do Senhor?">
            <a:extLst>
              <a:ext uri="{FF2B5EF4-FFF2-40B4-BE49-F238E27FC236}">
                <a16:creationId xmlns:a16="http://schemas.microsoft.com/office/drawing/2014/main" xmlns="" id="{10718DB1-D612-6045-3B8E-81281B395F3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949" r="9798"/>
          <a:stretch/>
        </p:blipFill>
        <p:spPr bwMode="auto">
          <a:xfrm>
            <a:off x="7426036" y="1209589"/>
            <a:ext cx="4692073" cy="5513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44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7170"/>
                                        </p:tgtEl>
                                        <p:attrNameLst>
                                          <p:attrName>style.visibility</p:attrName>
                                        </p:attrNameLst>
                                      </p:cBhvr>
                                      <p:to>
                                        <p:strVal val="visible"/>
                                      </p:to>
                                    </p:set>
                                    <p:anim calcmode="lin" valueType="num">
                                      <p:cBhvr>
                                        <p:cTn id="27" dur="500" fill="hold"/>
                                        <p:tgtEl>
                                          <p:spTgt spid="7170"/>
                                        </p:tgtEl>
                                        <p:attrNameLst>
                                          <p:attrName>ppt_w</p:attrName>
                                        </p:attrNameLst>
                                      </p:cBhvr>
                                      <p:tavLst>
                                        <p:tav tm="0">
                                          <p:val>
                                            <p:fltVal val="0"/>
                                          </p:val>
                                        </p:tav>
                                        <p:tav tm="100000">
                                          <p:val>
                                            <p:strVal val="#ppt_w"/>
                                          </p:val>
                                        </p:tav>
                                      </p:tavLst>
                                    </p:anim>
                                    <p:anim calcmode="lin" valueType="num">
                                      <p:cBhvr>
                                        <p:cTn id="28" dur="500" fill="hold"/>
                                        <p:tgtEl>
                                          <p:spTgt spid="7170"/>
                                        </p:tgtEl>
                                        <p:attrNameLst>
                                          <p:attrName>ppt_h</p:attrName>
                                        </p:attrNameLst>
                                      </p:cBhvr>
                                      <p:tavLst>
                                        <p:tav tm="0">
                                          <p:val>
                                            <p:fltVal val="0"/>
                                          </p:val>
                                        </p:tav>
                                        <p:tav tm="100000">
                                          <p:val>
                                            <p:strVal val="#ppt_h"/>
                                          </p:val>
                                        </p:tav>
                                      </p:tavLst>
                                    </p:anim>
                                    <p:animEffect transition="in" filter="fade">
                                      <p:cBhvr>
                                        <p:cTn id="29"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3"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FBF2B338-4349-F7C4-E2E3-4FAC79D5DE86}"/>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FBC353D-DB4F-AC22-19C8-D6AA12530BAE}"/>
              </a:ext>
            </a:extLst>
          </p:cNvPr>
          <p:cNvSpPr txBox="1"/>
          <p:nvPr/>
        </p:nvSpPr>
        <p:spPr>
          <a:xfrm>
            <a:off x="101601" y="57138"/>
            <a:ext cx="11979563"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Embora os textos bíblicos que falem sobre esse assunto tenham como público-alvo os candidatos ao ministério, é evidente que Deus espera que todos os pais cristãos tenham o devido cuidado e atenção com a sua família.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Imagem 1" descr="Uma imagem contendo pessoa, homem, terno, em pé&#10;&#10;Descrição gerada automaticamente">
            <a:extLst>
              <a:ext uri="{FF2B5EF4-FFF2-40B4-BE49-F238E27FC236}">
                <a16:creationId xmlns:a16="http://schemas.microsoft.com/office/drawing/2014/main" xmlns="" id="{19C1DD6B-62F4-DA6B-7717-828E56EBE8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021" y="2142998"/>
            <a:ext cx="2179434" cy="4764752"/>
          </a:xfrm>
          <a:prstGeom prst="rect">
            <a:avLst/>
          </a:prstGeom>
        </p:spPr>
      </p:pic>
      <p:pic>
        <p:nvPicPr>
          <p:cNvPr id="5" name="Imagem 4">
            <a:extLst>
              <a:ext uri="{FF2B5EF4-FFF2-40B4-BE49-F238E27FC236}">
                <a16:creationId xmlns:a16="http://schemas.microsoft.com/office/drawing/2014/main" xmlns="" id="{435972E7-9BB3-07BF-3ED3-B1FE56A64889}"/>
              </a:ext>
            </a:extLst>
          </p:cNvPr>
          <p:cNvPicPr>
            <a:picLocks noChangeAspect="1"/>
          </p:cNvPicPr>
          <p:nvPr/>
        </p:nvPicPr>
        <p:blipFill>
          <a:blip r:embed="rId4"/>
          <a:stretch>
            <a:fillRect/>
          </a:stretch>
        </p:blipFill>
        <p:spPr>
          <a:xfrm>
            <a:off x="3389745" y="2119241"/>
            <a:ext cx="8691419" cy="4665425"/>
          </a:xfrm>
          <a:prstGeom prst="rect">
            <a:avLst/>
          </a:prstGeom>
        </p:spPr>
      </p:pic>
    </p:spTree>
    <p:extLst>
      <p:ext uri="{BB962C8B-B14F-4D97-AF65-F5344CB8AC3E}">
        <p14:creationId xmlns:p14="http://schemas.microsoft.com/office/powerpoint/2010/main" val="13822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10836" y="73892"/>
            <a:ext cx="11961092" cy="107721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 isso, se pudéssemos estabelecer uma hierarquia de prioridades na vida do cristão, faríamos assim: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4" name="CaixaDeTexto 3">
            <a:extLst>
              <a:ext uri="{FF2B5EF4-FFF2-40B4-BE49-F238E27FC236}">
                <a16:creationId xmlns:a16="http://schemas.microsoft.com/office/drawing/2014/main" xmlns="" id="{915B914E-B754-6A12-233C-B1E3D185EC01}"/>
              </a:ext>
            </a:extLst>
          </p:cNvPr>
          <p:cNvSpPr txBox="1"/>
          <p:nvPr/>
        </p:nvSpPr>
        <p:spPr>
          <a:xfrm>
            <a:off x="115454" y="1353128"/>
            <a:ext cx="3893128" cy="58477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1) o cônjuge;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aixaDeTexto 4">
            <a:extLst>
              <a:ext uri="{FF2B5EF4-FFF2-40B4-BE49-F238E27FC236}">
                <a16:creationId xmlns:a16="http://schemas.microsoft.com/office/drawing/2014/main" xmlns="" id="{5601FEB4-F0EC-3E89-CADF-1D4808DC33F0}"/>
              </a:ext>
            </a:extLst>
          </p:cNvPr>
          <p:cNvSpPr txBox="1"/>
          <p:nvPr/>
        </p:nvSpPr>
        <p:spPr>
          <a:xfrm>
            <a:off x="4354947" y="1353127"/>
            <a:ext cx="3893126" cy="58477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2) os filhos;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8" name="CaixaDeTexto 7">
            <a:extLst>
              <a:ext uri="{FF2B5EF4-FFF2-40B4-BE49-F238E27FC236}">
                <a16:creationId xmlns:a16="http://schemas.microsoft.com/office/drawing/2014/main" xmlns="" id="{FD1A7D2D-021C-8372-E2BF-5A9AEA02DEAB}"/>
              </a:ext>
            </a:extLst>
          </p:cNvPr>
          <p:cNvSpPr txBox="1"/>
          <p:nvPr/>
        </p:nvSpPr>
        <p:spPr>
          <a:xfrm>
            <a:off x="8589819" y="1353127"/>
            <a:ext cx="3482109" cy="58477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3) a igreja local.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9218" name="Picture 2" descr="Couple posing and holding heart and smiling">
            <a:extLst>
              <a:ext uri="{FF2B5EF4-FFF2-40B4-BE49-F238E27FC236}">
                <a16:creationId xmlns:a16="http://schemas.microsoft.com/office/drawing/2014/main" xmlns="" id="{8C0FEAE6-7692-1C49-D56C-8E0381BFCE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36" y="1937902"/>
            <a:ext cx="3893128" cy="4846206"/>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Young mother holding cute little boy">
            <a:extLst>
              <a:ext uri="{FF2B5EF4-FFF2-40B4-BE49-F238E27FC236}">
                <a16:creationId xmlns:a16="http://schemas.microsoft.com/office/drawing/2014/main" xmlns="" id="{946D40EE-6DEC-4B5A-3162-2176DC9BE18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8724"/>
          <a:stretch/>
        </p:blipFill>
        <p:spPr bwMode="auto">
          <a:xfrm>
            <a:off x="4350330" y="1937902"/>
            <a:ext cx="3893127" cy="4846206"/>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descr="Pessoas em frente a igreja&#10;&#10;Descrição gerada automaticamente com confiança média">
            <a:extLst>
              <a:ext uri="{FF2B5EF4-FFF2-40B4-BE49-F238E27FC236}">
                <a16:creationId xmlns:a16="http://schemas.microsoft.com/office/drawing/2014/main" xmlns="" id="{C516651E-1A69-5EC7-D24F-C3A733CE966E}"/>
              </a:ext>
            </a:extLst>
          </p:cNvPr>
          <p:cNvPicPr>
            <a:picLocks noChangeAspect="1"/>
          </p:cNvPicPr>
          <p:nvPr/>
        </p:nvPicPr>
        <p:blipFill>
          <a:blip r:embed="rId5">
            <a:extLst>
              <a:ext uri="{28A0092B-C50C-407E-A947-70E740481C1C}">
                <a14:useLocalDpi xmlns:a14="http://schemas.microsoft.com/office/drawing/2010/main" val="0"/>
              </a:ext>
            </a:extLst>
          </a:blip>
          <a:srcRect r="23333"/>
          <a:stretch/>
        </p:blipFill>
        <p:spPr>
          <a:xfrm>
            <a:off x="8594438" y="1937901"/>
            <a:ext cx="3486726" cy="4846206"/>
          </a:xfrm>
          <a:prstGeom prst="rect">
            <a:avLst/>
          </a:prstGeom>
        </p:spPr>
      </p:pic>
    </p:spTree>
    <p:extLst>
      <p:ext uri="{BB962C8B-B14F-4D97-AF65-F5344CB8AC3E}">
        <p14:creationId xmlns:p14="http://schemas.microsoft.com/office/powerpoint/2010/main" val="229091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9218"/>
                                        </p:tgtEl>
                                        <p:attrNameLst>
                                          <p:attrName>style.visibility</p:attrName>
                                        </p:attrNameLst>
                                      </p:cBhvr>
                                      <p:to>
                                        <p:strVal val="visible"/>
                                      </p:to>
                                    </p:set>
                                    <p:anim calcmode="lin" valueType="num">
                                      <p:cBhvr>
                                        <p:cTn id="18" dur="500" fill="hold"/>
                                        <p:tgtEl>
                                          <p:spTgt spid="9218"/>
                                        </p:tgtEl>
                                        <p:attrNameLst>
                                          <p:attrName>ppt_w</p:attrName>
                                        </p:attrNameLst>
                                      </p:cBhvr>
                                      <p:tavLst>
                                        <p:tav tm="0">
                                          <p:val>
                                            <p:fltVal val="0"/>
                                          </p:val>
                                        </p:tav>
                                        <p:tav tm="100000">
                                          <p:val>
                                            <p:strVal val="#ppt_w"/>
                                          </p:val>
                                        </p:tav>
                                      </p:tavLst>
                                    </p:anim>
                                    <p:anim calcmode="lin" valueType="num">
                                      <p:cBhvr>
                                        <p:cTn id="19" dur="500" fill="hold"/>
                                        <p:tgtEl>
                                          <p:spTgt spid="9218"/>
                                        </p:tgtEl>
                                        <p:attrNameLst>
                                          <p:attrName>ppt_h</p:attrName>
                                        </p:attrNameLst>
                                      </p:cBhvr>
                                      <p:tavLst>
                                        <p:tav tm="0">
                                          <p:val>
                                            <p:fltVal val="0"/>
                                          </p:val>
                                        </p:tav>
                                        <p:tav tm="100000">
                                          <p:val>
                                            <p:strVal val="#ppt_h"/>
                                          </p:val>
                                        </p:tav>
                                      </p:tavLst>
                                    </p:anim>
                                    <p:animEffect transition="in" filter="fade">
                                      <p:cBhvr>
                                        <p:cTn id="20" dur="500"/>
                                        <p:tgtEl>
                                          <p:spTgt spid="921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par>
                                <p:cTn id="28" presetID="53" presetClass="entr" presetSubtype="16" fill="hold" nodeType="withEffect">
                                  <p:stCondLst>
                                    <p:cond delay="0"/>
                                  </p:stCondLst>
                                  <p:childTnLst>
                                    <p:set>
                                      <p:cBhvr>
                                        <p:cTn id="29" dur="1" fill="hold">
                                          <p:stCondLst>
                                            <p:cond delay="0"/>
                                          </p:stCondLst>
                                        </p:cTn>
                                        <p:tgtEl>
                                          <p:spTgt spid="9220"/>
                                        </p:tgtEl>
                                        <p:attrNameLst>
                                          <p:attrName>style.visibility</p:attrName>
                                        </p:attrNameLst>
                                      </p:cBhvr>
                                      <p:to>
                                        <p:strVal val="visible"/>
                                      </p:to>
                                    </p:set>
                                    <p:anim calcmode="lin" valueType="num">
                                      <p:cBhvr>
                                        <p:cTn id="30" dur="500" fill="hold"/>
                                        <p:tgtEl>
                                          <p:spTgt spid="9220"/>
                                        </p:tgtEl>
                                        <p:attrNameLst>
                                          <p:attrName>ppt_w</p:attrName>
                                        </p:attrNameLst>
                                      </p:cBhvr>
                                      <p:tavLst>
                                        <p:tav tm="0">
                                          <p:val>
                                            <p:fltVal val="0"/>
                                          </p:val>
                                        </p:tav>
                                        <p:tav tm="100000">
                                          <p:val>
                                            <p:strVal val="#ppt_w"/>
                                          </p:val>
                                        </p:tav>
                                      </p:tavLst>
                                    </p:anim>
                                    <p:anim calcmode="lin" valueType="num">
                                      <p:cBhvr>
                                        <p:cTn id="31" dur="500" fill="hold"/>
                                        <p:tgtEl>
                                          <p:spTgt spid="9220"/>
                                        </p:tgtEl>
                                        <p:attrNameLst>
                                          <p:attrName>ppt_h</p:attrName>
                                        </p:attrNameLst>
                                      </p:cBhvr>
                                      <p:tavLst>
                                        <p:tav tm="0">
                                          <p:val>
                                            <p:fltVal val="0"/>
                                          </p:val>
                                        </p:tav>
                                        <p:tav tm="100000">
                                          <p:val>
                                            <p:strVal val="#ppt_h"/>
                                          </p:val>
                                        </p:tav>
                                      </p:tavLst>
                                    </p:anim>
                                    <p:animEffect transition="in" filter="fade">
                                      <p:cBhvr>
                                        <p:cTn id="32" dur="500"/>
                                        <p:tgtEl>
                                          <p:spTgt spid="9220"/>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5"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76DFFBFB-1BF6-204C-9ECE-86F14E53464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61F8B792-68E8-5982-7D6C-9D57C6979567}"/>
              </a:ext>
            </a:extLst>
          </p:cNvPr>
          <p:cNvSpPr txBox="1"/>
          <p:nvPr/>
        </p:nvSpPr>
        <p:spPr>
          <a:xfrm>
            <a:off x="101601" y="57138"/>
            <a:ext cx="11979563" cy="1077218"/>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Assim, quando a nossa família está bem cuidada, consequentemente, teremos uma igreja bem assistida.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3" name="Imagem 2" descr="Grupo de pessoas com terno e gravata&#10;&#10;Descrição gerada automaticamente">
            <a:extLst>
              <a:ext uri="{FF2B5EF4-FFF2-40B4-BE49-F238E27FC236}">
                <a16:creationId xmlns:a16="http://schemas.microsoft.com/office/drawing/2014/main" xmlns="" id="{D91E668A-4659-246E-3BDE-F8A1741F91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2326" y="2115127"/>
            <a:ext cx="5698837" cy="4562764"/>
          </a:xfrm>
          <a:prstGeom prst="rect">
            <a:avLst/>
          </a:prstGeom>
        </p:spPr>
      </p:pic>
      <p:sp>
        <p:nvSpPr>
          <p:cNvPr id="7" name="Seta: Curva para Baixo 6">
            <a:extLst>
              <a:ext uri="{FF2B5EF4-FFF2-40B4-BE49-F238E27FC236}">
                <a16:creationId xmlns:a16="http://schemas.microsoft.com/office/drawing/2014/main" xmlns="" id="{26AB3956-51C0-D753-E7E8-57A61428CA90}"/>
              </a:ext>
            </a:extLst>
          </p:cNvPr>
          <p:cNvSpPr/>
          <p:nvPr/>
        </p:nvSpPr>
        <p:spPr>
          <a:xfrm>
            <a:off x="3084945" y="1256145"/>
            <a:ext cx="5458691" cy="997528"/>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5" name="Picture 2" descr="Cute family playing in a summer field">
            <a:extLst>
              <a:ext uri="{FF2B5EF4-FFF2-40B4-BE49-F238E27FC236}">
                <a16:creationId xmlns:a16="http://schemas.microsoft.com/office/drawing/2014/main" xmlns="" id="{A106AE48-0B36-B83B-C96B-B0D0CB7181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146"/>
          <a:stretch/>
        </p:blipFill>
        <p:spPr bwMode="auto">
          <a:xfrm>
            <a:off x="101602" y="2125951"/>
            <a:ext cx="5708073" cy="4658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55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i="0" dirty="0">
                <a:solidFill>
                  <a:schemeClr val="accent2">
                    <a:lumMod val="75000"/>
                  </a:schemeClr>
                </a:solidFill>
                <a:effectLst/>
                <a:latin typeface="+mn-lt"/>
              </a:rPr>
              <a:t>II. 3. Disciplina e estímulos aos filhos.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420250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C9BDAA12-1C18-BD0A-A9EB-47E277FDC46E}"/>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E89B61A8-3E07-8E5D-524E-24BCB0D5017B}"/>
              </a:ext>
            </a:extLst>
          </p:cNvPr>
          <p:cNvSpPr txBox="1"/>
          <p:nvPr/>
        </p:nvSpPr>
        <p:spPr>
          <a:xfrm>
            <a:off x="101601" y="57138"/>
            <a:ext cx="5911273"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Como vimos, os pais têm a responsabilidade, dada por Deus, de disciplinar seus filhos.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86A964D2-C7EF-BA3D-3553-E1D533E7E79D}"/>
              </a:ext>
            </a:extLst>
          </p:cNvPr>
          <p:cNvSpPr txBox="1"/>
          <p:nvPr/>
        </p:nvSpPr>
        <p:spPr>
          <a:xfrm>
            <a:off x="6179123" y="57138"/>
            <a:ext cx="5911273" cy="255454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Contudo, como também mencionamos anteriormente, a disciplina dos pais, aplicada aos filhos, deve ser equilibrada e baseada no amor.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Picture 4" descr="A importância de se preparar para a adolescência do seu filho">
            <a:extLst>
              <a:ext uri="{FF2B5EF4-FFF2-40B4-BE49-F238E27FC236}">
                <a16:creationId xmlns:a16="http://schemas.microsoft.com/office/drawing/2014/main" xmlns="" id="{E1EBCAA5-8FCA-C7DB-F50B-591D72E244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25"/>
          <a:stretch/>
        </p:blipFill>
        <p:spPr bwMode="auto">
          <a:xfrm>
            <a:off x="101601" y="1624388"/>
            <a:ext cx="5911273" cy="5176473"/>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Como corrigir seu filho educando! | Método MemoKids">
            <a:extLst>
              <a:ext uri="{FF2B5EF4-FFF2-40B4-BE49-F238E27FC236}">
                <a16:creationId xmlns:a16="http://schemas.microsoft.com/office/drawing/2014/main" xmlns="" id="{EEB88FF9-76C1-6D5C-515A-0A2A28F92F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9122" y="2611682"/>
            <a:ext cx="5911274" cy="4189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42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242"/>
                                        </p:tgtEl>
                                        <p:attrNameLst>
                                          <p:attrName>style.visibility</p:attrName>
                                        </p:attrNameLst>
                                      </p:cBhvr>
                                      <p:to>
                                        <p:strVal val="visible"/>
                                      </p:to>
                                    </p:set>
                                    <p:anim calcmode="lin" valueType="num">
                                      <p:cBhvr additive="base">
                                        <p:cTn id="23" dur="500" fill="hold"/>
                                        <p:tgtEl>
                                          <p:spTgt spid="10242"/>
                                        </p:tgtEl>
                                        <p:attrNameLst>
                                          <p:attrName>ppt_x</p:attrName>
                                        </p:attrNameLst>
                                      </p:cBhvr>
                                      <p:tavLst>
                                        <p:tav tm="0">
                                          <p:val>
                                            <p:strVal val="#ppt_x"/>
                                          </p:val>
                                        </p:tav>
                                        <p:tav tm="100000">
                                          <p:val>
                                            <p:strVal val="#ppt_x"/>
                                          </p:val>
                                        </p:tav>
                                      </p:tavLst>
                                    </p:anim>
                                    <p:anim calcmode="lin" valueType="num">
                                      <p:cBhvr additive="base">
                                        <p:cTn id="24" dur="500" fill="hold"/>
                                        <p:tgtEl>
                                          <p:spTgt spid="102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BCBE9748-97DB-7153-DF4A-6CE40CF835BB}"/>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xmlns="" id="{7DCC1A36-7115-102C-DBFD-2CC5BFBFF2CF}"/>
              </a:ext>
            </a:extLst>
          </p:cNvPr>
          <p:cNvSpPr txBox="1"/>
          <p:nvPr/>
        </p:nvSpPr>
        <p:spPr>
          <a:xfrm>
            <a:off x="83127" y="73894"/>
            <a:ext cx="12034982"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É preciso disciplinar pelo ensino e pelo próprio exemplo dos pais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13.15) para gerar obediência, honra e responsabilidade nos filhos (Cl 3.20;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Êx</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20.12;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Lm</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3.27).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C8A176F2-22CE-3FCE-764C-FD59022B5A6D}"/>
              </a:ext>
            </a:extLst>
          </p:cNvPr>
          <p:cNvSpPr txBox="1"/>
          <p:nvPr/>
        </p:nvSpPr>
        <p:spPr>
          <a:xfrm>
            <a:off x="83127" y="1778004"/>
            <a:ext cx="5837382" cy="1703800"/>
          </a:xfrm>
          <a:prstGeom prst="rect">
            <a:avLst/>
          </a:prstGeom>
          <a:solidFill>
            <a:schemeClr val="bg1"/>
          </a:solidFill>
          <a:ln>
            <a:solidFill>
              <a:schemeClr val="accent2">
                <a:lumMod val="50000"/>
              </a:schemeClr>
            </a:solidFill>
          </a:ln>
        </p:spPr>
        <p:txBody>
          <a:bodyPr wrap="square" rtlCol="0">
            <a:spAutoFit/>
          </a:bodyPr>
          <a:lstStyle/>
          <a:p>
            <a:pPr lvl="0" algn="just">
              <a:lnSpc>
                <a:spcPts val="43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Vós, filhos, obedecei em tudo a vossos pais, porque isto é agradável ao Senhor.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Cl 3.20</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3" name="CaixaDeTexto 2">
            <a:extLst>
              <a:ext uri="{FF2B5EF4-FFF2-40B4-BE49-F238E27FC236}">
                <a16:creationId xmlns:a16="http://schemas.microsoft.com/office/drawing/2014/main" xmlns="" id="{F700DF4A-B142-39D0-50BD-9B2F2CF5F68E}"/>
              </a:ext>
            </a:extLst>
          </p:cNvPr>
          <p:cNvSpPr txBox="1"/>
          <p:nvPr/>
        </p:nvSpPr>
        <p:spPr>
          <a:xfrm>
            <a:off x="83127" y="3893127"/>
            <a:ext cx="5837382" cy="2745752"/>
          </a:xfrm>
          <a:prstGeom prst="rect">
            <a:avLst/>
          </a:prstGeom>
          <a:solidFill>
            <a:schemeClr val="bg1"/>
          </a:solidFill>
          <a:ln>
            <a:solidFill>
              <a:schemeClr val="accent2">
                <a:lumMod val="50000"/>
              </a:schemeClr>
            </a:solidFill>
          </a:ln>
        </p:spPr>
        <p:txBody>
          <a:bodyPr wrap="square" rtlCol="0">
            <a:spAutoFit/>
          </a:bodyPr>
          <a:lstStyle/>
          <a:p>
            <a:pPr lvl="0" algn="just">
              <a:lnSpc>
                <a:spcPts val="42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Honra a teu pai e a tua mãe, para que se prolonguem os teus dias na terra que o Senhor, teu Deus, te dá. </a:t>
            </a:r>
          </a:p>
          <a:p>
            <a:pPr lvl="0" algn="just">
              <a:lnSpc>
                <a:spcPts val="4200"/>
              </a:lnSpc>
              <a:defRPr/>
            </a:pP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Êx</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20.12</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2050" name="Picture 2" descr="Following God's Example for Fatherhood">
            <a:extLst>
              <a:ext uri="{FF2B5EF4-FFF2-40B4-BE49-F238E27FC236}">
                <a16:creationId xmlns:a16="http://schemas.microsoft.com/office/drawing/2014/main" xmlns="" id="{65B12D09-0240-B162-F1E3-22A77775D2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99" y="1778005"/>
            <a:ext cx="6022109" cy="4860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9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anim calcmode="lin" valueType="num">
                                      <p:cBhvr>
                                        <p:cTn id="21" dur="500" fill="hold"/>
                                        <p:tgtEl>
                                          <p:spTgt spid="2050"/>
                                        </p:tgtEl>
                                        <p:attrNameLst>
                                          <p:attrName>ppt_w</p:attrName>
                                        </p:attrNameLst>
                                      </p:cBhvr>
                                      <p:tavLst>
                                        <p:tav tm="0">
                                          <p:val>
                                            <p:fltVal val="0"/>
                                          </p:val>
                                        </p:tav>
                                        <p:tav tm="100000">
                                          <p:val>
                                            <p:strVal val="#ppt_w"/>
                                          </p:val>
                                        </p:tav>
                                      </p:tavLst>
                                    </p:anim>
                                    <p:anim calcmode="lin" valueType="num">
                                      <p:cBhvr>
                                        <p:cTn id="22" dur="500" fill="hold"/>
                                        <p:tgtEl>
                                          <p:spTgt spid="2050"/>
                                        </p:tgtEl>
                                        <p:attrNameLst>
                                          <p:attrName>ppt_h</p:attrName>
                                        </p:attrNameLst>
                                      </p:cBhvr>
                                      <p:tavLst>
                                        <p:tav tm="0">
                                          <p:val>
                                            <p:fltVal val="0"/>
                                          </p:val>
                                        </p:tav>
                                        <p:tav tm="100000">
                                          <p:val>
                                            <p:strVal val="#ppt_h"/>
                                          </p:val>
                                        </p:tav>
                                      </p:tavLst>
                                    </p:anim>
                                    <p:animEffect transition="in" filter="fade">
                                      <p:cBhvr>
                                        <p:cTn id="23"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A491DF4-3360-FB14-6D38-20F4BC496017}"/>
              </a:ext>
            </a:extLst>
          </p:cNvPr>
          <p:cNvSpPr txBox="1"/>
          <p:nvPr/>
        </p:nvSpPr>
        <p:spPr>
          <a:xfrm>
            <a:off x="129306" y="101605"/>
            <a:ext cx="11924149"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Se por um lado deve ocorrer a disciplina, por outro, deve ocorrer o elogio, o afago, a demonstração de carinho e afeto pelos filhos para que haja a devida confiança e segurança no relacionamento familiar.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3076" name="Picture 4" descr="Dia das mães mensagem: 22 frases lindas para fazer sua mãe chorar">
            <a:extLst>
              <a:ext uri="{FF2B5EF4-FFF2-40B4-BE49-F238E27FC236}">
                <a16:creationId xmlns:a16="http://schemas.microsoft.com/office/drawing/2014/main" xmlns="" id="{743265DB-9E1C-858B-FBB8-E62D7BF1A65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4545" y="2163708"/>
            <a:ext cx="5818910" cy="459268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ãe desabafa e diz que 'paternidade gentil é ridícula' e que filhos de  amiga são mal-educados">
            <a:extLst>
              <a:ext uri="{FF2B5EF4-FFF2-40B4-BE49-F238E27FC236}">
                <a16:creationId xmlns:a16="http://schemas.microsoft.com/office/drawing/2014/main" xmlns="" id="{E5045F07-4A76-BA50-296B-6BA88BCDC2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545" y="2163707"/>
            <a:ext cx="5818910" cy="4592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248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3078"/>
                                        </p:tgtEl>
                                        <p:attrNameLst>
                                          <p:attrName>style.visibility</p:attrName>
                                        </p:attrNameLst>
                                      </p:cBhvr>
                                      <p:to>
                                        <p:strVal val="visible"/>
                                      </p:to>
                                    </p:set>
                                    <p:anim calcmode="lin" valueType="num">
                                      <p:cBhvr>
                                        <p:cTn id="12" dur="500" fill="hold"/>
                                        <p:tgtEl>
                                          <p:spTgt spid="3078"/>
                                        </p:tgtEl>
                                        <p:attrNameLst>
                                          <p:attrName>ppt_w</p:attrName>
                                        </p:attrNameLst>
                                      </p:cBhvr>
                                      <p:tavLst>
                                        <p:tav tm="0">
                                          <p:val>
                                            <p:fltVal val="0"/>
                                          </p:val>
                                        </p:tav>
                                        <p:tav tm="100000">
                                          <p:val>
                                            <p:strVal val="#ppt_w"/>
                                          </p:val>
                                        </p:tav>
                                      </p:tavLst>
                                    </p:anim>
                                    <p:anim calcmode="lin" valueType="num">
                                      <p:cBhvr>
                                        <p:cTn id="13" dur="500" fill="hold"/>
                                        <p:tgtEl>
                                          <p:spTgt spid="3078"/>
                                        </p:tgtEl>
                                        <p:attrNameLst>
                                          <p:attrName>ppt_h</p:attrName>
                                        </p:attrNameLst>
                                      </p:cBhvr>
                                      <p:tavLst>
                                        <p:tav tm="0">
                                          <p:val>
                                            <p:fltVal val="0"/>
                                          </p:val>
                                        </p:tav>
                                        <p:tav tm="100000">
                                          <p:val>
                                            <p:strVal val="#ppt_h"/>
                                          </p:val>
                                        </p:tav>
                                      </p:tavLst>
                                    </p:anim>
                                    <p:animEffect transition="in" filter="fade">
                                      <p:cBhvr>
                                        <p:cTn id="14" dur="500"/>
                                        <p:tgtEl>
                                          <p:spTgt spid="3078"/>
                                        </p:tgtEl>
                                      </p:cBhvr>
                                    </p:animEffect>
                                  </p:childTnLst>
                                </p:cTn>
                              </p:par>
                              <p:par>
                                <p:cTn id="15" presetID="53" presetClass="entr" presetSubtype="16" fill="hold" nodeType="withEffect">
                                  <p:stCondLst>
                                    <p:cond delay="0"/>
                                  </p:stCondLst>
                                  <p:childTnLst>
                                    <p:set>
                                      <p:cBhvr>
                                        <p:cTn id="16" dur="1" fill="hold">
                                          <p:stCondLst>
                                            <p:cond delay="0"/>
                                          </p:stCondLst>
                                        </p:cTn>
                                        <p:tgtEl>
                                          <p:spTgt spid="3076"/>
                                        </p:tgtEl>
                                        <p:attrNameLst>
                                          <p:attrName>style.visibility</p:attrName>
                                        </p:attrNameLst>
                                      </p:cBhvr>
                                      <p:to>
                                        <p:strVal val="visible"/>
                                      </p:to>
                                    </p:set>
                                    <p:anim calcmode="lin" valueType="num">
                                      <p:cBhvr>
                                        <p:cTn id="17" dur="500" fill="hold"/>
                                        <p:tgtEl>
                                          <p:spTgt spid="3076"/>
                                        </p:tgtEl>
                                        <p:attrNameLst>
                                          <p:attrName>ppt_w</p:attrName>
                                        </p:attrNameLst>
                                      </p:cBhvr>
                                      <p:tavLst>
                                        <p:tav tm="0">
                                          <p:val>
                                            <p:fltVal val="0"/>
                                          </p:val>
                                        </p:tav>
                                        <p:tav tm="100000">
                                          <p:val>
                                            <p:strVal val="#ppt_w"/>
                                          </p:val>
                                        </p:tav>
                                      </p:tavLst>
                                    </p:anim>
                                    <p:anim calcmode="lin" valueType="num">
                                      <p:cBhvr>
                                        <p:cTn id="18" dur="500" fill="hold"/>
                                        <p:tgtEl>
                                          <p:spTgt spid="3076"/>
                                        </p:tgtEl>
                                        <p:attrNameLst>
                                          <p:attrName>ppt_h</p:attrName>
                                        </p:attrNameLst>
                                      </p:cBhvr>
                                      <p:tavLst>
                                        <p:tav tm="0">
                                          <p:val>
                                            <p:fltVal val="0"/>
                                          </p:val>
                                        </p:tav>
                                        <p:tav tm="100000">
                                          <p:val>
                                            <p:strVal val="#ppt_h"/>
                                          </p:val>
                                        </p:tav>
                                      </p:tavLst>
                                    </p:anim>
                                    <p:animEffect transition="in" filter="fade">
                                      <p:cBhvr>
                                        <p:cTn id="19"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504825" y="2415236"/>
            <a:ext cx="11049000" cy="1325563"/>
          </a:xfrm>
        </p:spPr>
        <p:txBody>
          <a:bodyPr>
            <a:noAutofit/>
          </a:bodyPr>
          <a:lstStyle/>
          <a:p>
            <a:pPr algn="ctr"/>
            <a:r>
              <a:rPr lang="pt-BR" sz="6000" b="1" i="0" dirty="0">
                <a:solidFill>
                  <a:schemeClr val="accent2">
                    <a:lumMod val="75000"/>
                  </a:schemeClr>
                </a:solidFill>
                <a:effectLst/>
                <a:latin typeface="+mn-lt"/>
              </a:rPr>
              <a:t>III – BÊNÇÃOS, PAIS E FILHOS </a:t>
            </a:r>
            <a:endParaRPr lang="pt-BR" sz="6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9EFDFEE8-5CAA-40C6-9CEF-44C4C99B8C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39423"/>
            <a:ext cx="778565" cy="778565"/>
          </a:xfrm>
          <a:prstGeom prst="rect">
            <a:avLst/>
          </a:prstGeom>
        </p:spPr>
      </p:pic>
    </p:spTree>
    <p:extLst>
      <p:ext uri="{BB962C8B-B14F-4D97-AF65-F5344CB8AC3E}">
        <p14:creationId xmlns:p14="http://schemas.microsoft.com/office/powerpoint/2010/main" val="10739934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46545" y="2766218"/>
            <a:ext cx="10898910" cy="1325563"/>
          </a:xfrm>
        </p:spPr>
        <p:txBody>
          <a:bodyPr>
            <a:noAutofit/>
          </a:bodyPr>
          <a:lstStyle/>
          <a:p>
            <a:pPr algn="ctr"/>
            <a:r>
              <a:rPr lang="pt-BR" sz="6000" b="1" dirty="0">
                <a:solidFill>
                  <a:schemeClr val="accent2">
                    <a:lumMod val="75000"/>
                  </a:schemeClr>
                </a:solidFill>
                <a:latin typeface="+mn-lt"/>
              </a:rPr>
              <a:t>III</a:t>
            </a:r>
            <a:r>
              <a:rPr lang="pt-BR" sz="6000" b="1" i="0" dirty="0">
                <a:solidFill>
                  <a:schemeClr val="accent2">
                    <a:lumMod val="75000"/>
                  </a:schemeClr>
                </a:solidFill>
                <a:effectLst/>
                <a:latin typeface="+mn-lt"/>
              </a:rPr>
              <a:t>. 1. Bênçãos para posteridade.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39151710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A491DF4-3360-FB14-6D38-20F4BC496017}"/>
              </a:ext>
            </a:extLst>
          </p:cNvPr>
          <p:cNvSpPr txBox="1"/>
          <p:nvPr/>
        </p:nvSpPr>
        <p:spPr>
          <a:xfrm>
            <a:off x="129306" y="83130"/>
            <a:ext cx="5283203"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Há promessas na Bíblia que trazem consigo bênçãos espirituais de Deus para os filhos.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C8A4128D-5A71-D993-E3BD-22BA50D7154D}"/>
              </a:ext>
            </a:extLst>
          </p:cNvPr>
          <p:cNvSpPr txBox="1"/>
          <p:nvPr/>
        </p:nvSpPr>
        <p:spPr>
          <a:xfrm>
            <a:off x="5468823" y="83130"/>
            <a:ext cx="6593870"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Em Isaías, vemos uma promessa do derramamento do Espírito, bem como as bênçãos de Deus, sobre a posteridade de Israel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Is</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44.3,4).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CaixaDeTexto 1">
            <a:extLst>
              <a:ext uri="{FF2B5EF4-FFF2-40B4-BE49-F238E27FC236}">
                <a16:creationId xmlns:a16="http://schemas.microsoft.com/office/drawing/2014/main" xmlns="" id="{36773781-2491-314A-C451-8DAAE8F9B93D}"/>
              </a:ext>
            </a:extLst>
          </p:cNvPr>
          <p:cNvSpPr txBox="1"/>
          <p:nvPr/>
        </p:nvSpPr>
        <p:spPr>
          <a:xfrm>
            <a:off x="5468823" y="2167225"/>
            <a:ext cx="6593870" cy="4659737"/>
          </a:xfrm>
          <a:prstGeom prst="rect">
            <a:avLst/>
          </a:prstGeom>
          <a:solidFill>
            <a:schemeClr val="bg1"/>
          </a:solidFill>
          <a:ln>
            <a:solidFill>
              <a:schemeClr val="accent1"/>
            </a:solidFill>
          </a:ln>
        </p:spPr>
        <p:txBody>
          <a:bodyPr wrap="square" rtlCol="0">
            <a:spAutoFit/>
          </a:bodyPr>
          <a:lstStyle/>
          <a:p>
            <a:pPr lvl="0" algn="just">
              <a:lnSpc>
                <a:spcPts val="45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Porque derramarei água sobre o sedento e rios, sobre a terra seca; derramarei o meu Espírito sobre a tua posteridade e a minha bênção, sobre os teus descendentes.</a:t>
            </a:r>
          </a:p>
          <a:p>
            <a:pPr lvl="0" algn="just">
              <a:lnSpc>
                <a:spcPts val="45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brotarão entre a erva, como salgueiros junto aos ribeiros das águas.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Is</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44.3,4</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Imagem 4" descr="Desenho de um homem&#10;&#10;Descrição gerada automaticamente com confiança média">
            <a:extLst>
              <a:ext uri="{FF2B5EF4-FFF2-40B4-BE49-F238E27FC236}">
                <a16:creationId xmlns:a16="http://schemas.microsoft.com/office/drawing/2014/main" xmlns="" id="{3D3EF153-2830-B584-48C4-39116F5ED0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306" y="2167225"/>
            <a:ext cx="5283202" cy="4645894"/>
          </a:xfrm>
          <a:prstGeom prst="rect">
            <a:avLst/>
          </a:prstGeom>
        </p:spPr>
      </p:pic>
    </p:spTree>
    <p:extLst>
      <p:ext uri="{BB962C8B-B14F-4D97-AF65-F5344CB8AC3E}">
        <p14:creationId xmlns:p14="http://schemas.microsoft.com/office/powerpoint/2010/main" val="160312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7260045A-DB76-1FBC-4CCB-8DE2D84DCE1D}"/>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E7B482A2-B636-047D-AEF5-79BD1BC26614}"/>
              </a:ext>
            </a:extLst>
          </p:cNvPr>
          <p:cNvSpPr txBox="1"/>
          <p:nvPr/>
        </p:nvSpPr>
        <p:spPr>
          <a:xfrm>
            <a:off x="101602" y="57138"/>
            <a:ext cx="4959926"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Em Joel, “vossos filhos e vossas filhas profetizarão” (Jl 2.28).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7A56A0D2-DE1E-5243-DD92-C12A15651798}"/>
              </a:ext>
            </a:extLst>
          </p:cNvPr>
          <p:cNvSpPr txBox="1"/>
          <p:nvPr/>
        </p:nvSpPr>
        <p:spPr>
          <a:xfrm>
            <a:off x="5209309" y="57138"/>
            <a:ext cx="6881087" cy="107721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Em Atos dos Apóstolos, apóstolo Pedro diz que</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4" name="Imagem 3" descr="Uma imagem contendo pessoa, no interior, fogo, natureza&#10;&#10;Descrição gerada automaticamente">
            <a:extLst>
              <a:ext uri="{FF2B5EF4-FFF2-40B4-BE49-F238E27FC236}">
                <a16:creationId xmlns:a16="http://schemas.microsoft.com/office/drawing/2014/main" xmlns="" id="{63F1B945-E456-BF63-29C2-9243D06838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2" y="1626798"/>
            <a:ext cx="4959926" cy="5174064"/>
          </a:xfrm>
          <a:prstGeom prst="rect">
            <a:avLst/>
          </a:prstGeom>
        </p:spPr>
      </p:pic>
      <p:pic>
        <p:nvPicPr>
          <p:cNvPr id="4100" name="Picture 4" descr="1 Peter 1:1 - &quot;Peter, an apostle of Jesus Christ, to the strangers scattered throughout Pontus, Galatia, Cappadocia, Asia, and Bithynia,&quot;&#10;&#10;Create a digital art representation of a biblical scene inspired by 1 Peter 1:1. The scene depicts a man, identified as an apostle, spreading a message to various groups of people who are scattered across several regions symbolically represented as Pontus, Galatia, Cappadocia, Asia, and Bithynia. The apostle should be depicted as a middle-aged, charismatic individual, emanating a sense of calm and wisdom. The people listening to him should be varied, some showing interest and others apprehension, reflecting the mixed reactions his message might provoke.">
            <a:extLst>
              <a:ext uri="{FF2B5EF4-FFF2-40B4-BE49-F238E27FC236}">
                <a16:creationId xmlns:a16="http://schemas.microsoft.com/office/drawing/2014/main" xmlns="" id="{9B59FEE4-232B-F02B-7933-AE45DFA99FD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50903" y="3799038"/>
            <a:ext cx="4119423" cy="3001824"/>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xmlns="" id="{2A346650-84DF-7324-DAA8-C8D221D5981B}"/>
              </a:ext>
            </a:extLst>
          </p:cNvPr>
          <p:cNvSpPr txBox="1"/>
          <p:nvPr/>
        </p:nvSpPr>
        <p:spPr>
          <a:xfrm>
            <a:off x="5209309" y="1191352"/>
            <a:ext cx="6881087" cy="2281476"/>
          </a:xfrm>
          <a:prstGeom prst="wedgeRoundRectCallout">
            <a:avLst>
              <a:gd name="adj1" fmla="val -5531"/>
              <a:gd name="adj2" fmla="val 90839"/>
              <a:gd name="adj3" fmla="val 16667"/>
            </a:avLst>
          </a:prstGeom>
          <a:solidFill>
            <a:schemeClr val="bg1"/>
          </a:solidFill>
          <a:ln>
            <a:solidFill>
              <a:schemeClr val="accent1"/>
            </a:solidFill>
          </a:ln>
        </p:spPr>
        <p:txBody>
          <a:bodyPr wrap="square" rtlCol="0">
            <a:spAutoFit/>
          </a:bodyPr>
          <a:lstStyle/>
          <a:p>
            <a:pPr lvl="0" algn="ctr">
              <a:defRPr/>
            </a:pPr>
            <a:r>
              <a:rPr lang="pt-BR" sz="3200">
                <a:solidFill>
                  <a:prstClr val="black"/>
                </a:solidFill>
                <a:latin typeface="Georgia" panose="02040502050405020303" pitchFamily="18" charset="0"/>
                <a:ea typeface="Aptos" panose="020B0004020202020204" pitchFamily="34" charset="0"/>
                <a:cs typeface="Times New Roman" panose="02020603050405020304" pitchFamily="18" charset="0"/>
              </a:rPr>
              <a:t>“a promessa diz respeito a vós, a vossos filhos e a todos os que estão longe: a tantos quantos Deus, o nosso Senhor, chamar” (At 2.39).</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151329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4100"/>
                                        </p:tgtEl>
                                        <p:attrNameLst>
                                          <p:attrName>style.visibility</p:attrName>
                                        </p:attrNameLst>
                                      </p:cBhvr>
                                      <p:to>
                                        <p:strVal val="visible"/>
                                      </p:to>
                                    </p:set>
                                    <p:anim calcmode="lin" valueType="num">
                                      <p:cBhvr>
                                        <p:cTn id="24" dur="500" fill="hold"/>
                                        <p:tgtEl>
                                          <p:spTgt spid="4100"/>
                                        </p:tgtEl>
                                        <p:attrNameLst>
                                          <p:attrName>ppt_w</p:attrName>
                                        </p:attrNameLst>
                                      </p:cBhvr>
                                      <p:tavLst>
                                        <p:tav tm="0">
                                          <p:val>
                                            <p:fltVal val="0"/>
                                          </p:val>
                                        </p:tav>
                                        <p:tav tm="100000">
                                          <p:val>
                                            <p:strVal val="#ppt_w"/>
                                          </p:val>
                                        </p:tav>
                                      </p:tavLst>
                                    </p:anim>
                                    <p:anim calcmode="lin" valueType="num">
                                      <p:cBhvr>
                                        <p:cTn id="25" dur="500" fill="hold"/>
                                        <p:tgtEl>
                                          <p:spTgt spid="4100"/>
                                        </p:tgtEl>
                                        <p:attrNameLst>
                                          <p:attrName>ppt_h</p:attrName>
                                        </p:attrNameLst>
                                      </p:cBhvr>
                                      <p:tavLst>
                                        <p:tav tm="0">
                                          <p:val>
                                            <p:fltVal val="0"/>
                                          </p:val>
                                        </p:tav>
                                        <p:tav tm="100000">
                                          <p:val>
                                            <p:strVal val="#ppt_h"/>
                                          </p:val>
                                        </p:tav>
                                      </p:tavLst>
                                    </p:anim>
                                    <p:animEffect transition="in" filter="fade">
                                      <p:cBhvr>
                                        <p:cTn id="26" dur="500"/>
                                        <p:tgtEl>
                                          <p:spTgt spid="4100"/>
                                        </p:tgtEl>
                                      </p:cBhvr>
                                    </p:animEffect>
                                  </p:childTnLst>
                                </p:cTn>
                              </p:par>
                            </p:childTnLst>
                          </p:cTn>
                        </p:par>
                        <p:par>
                          <p:cTn id="27" fill="hold">
                            <p:stCondLst>
                              <p:cond delay="1000"/>
                            </p:stCondLst>
                            <p:childTnLst>
                              <p:par>
                                <p:cTn id="28" presetID="22" presetClass="entr" presetSubtype="4"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974FEE9D-9726-8B53-2E84-821B92DE868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641A577B-0E26-DD24-901E-2E068925243E}"/>
              </a:ext>
            </a:extLst>
          </p:cNvPr>
          <p:cNvSpPr txBox="1"/>
          <p:nvPr/>
        </p:nvSpPr>
        <p:spPr>
          <a:xfrm>
            <a:off x="101601" y="73893"/>
            <a:ext cx="5865089"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Nesse sentido, há promessa de uma vida imersa no Espírito Santo para os nossos filhos.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5C3F3075-31E8-D83B-05C6-170B0925D82E}"/>
              </a:ext>
            </a:extLst>
          </p:cNvPr>
          <p:cNvSpPr txBox="1"/>
          <p:nvPr/>
        </p:nvSpPr>
        <p:spPr>
          <a:xfrm>
            <a:off x="6225308" y="73893"/>
            <a:ext cx="5865089"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Há promessas de bênçãos espirituais sem medidas para que os nossos filhos desfrutem da presença de Deus.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5122" name="Picture 2" descr="CRIANÇAS CHEIAS DO ESPÍRITO SANTO I🕊❤️‍🔥[ministração Infantil]  #cultoinfantil #ministerioinfantil">
            <a:extLst>
              <a:ext uri="{FF2B5EF4-FFF2-40B4-BE49-F238E27FC236}">
                <a16:creationId xmlns:a16="http://schemas.microsoft.com/office/drawing/2014/main" xmlns="" id="{C40EC46A-A13E-1964-2D4C-A24E37885D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5307" y="2135996"/>
            <a:ext cx="5865089" cy="4650509"/>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descr="Sol no céu&#10;&#10;Descrição gerada automaticamente com confiança média">
            <a:extLst>
              <a:ext uri="{FF2B5EF4-FFF2-40B4-BE49-F238E27FC236}">
                <a16:creationId xmlns:a16="http://schemas.microsoft.com/office/drawing/2014/main" xmlns="" id="{F018888F-CBBF-FB3C-4993-DA04270843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90" y="1643553"/>
            <a:ext cx="5880100" cy="5140554"/>
          </a:xfrm>
          <a:prstGeom prst="rect">
            <a:avLst/>
          </a:prstGeom>
        </p:spPr>
      </p:pic>
    </p:spTree>
    <p:extLst>
      <p:ext uri="{BB962C8B-B14F-4D97-AF65-F5344CB8AC3E}">
        <p14:creationId xmlns:p14="http://schemas.microsoft.com/office/powerpoint/2010/main" val="1535623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5122"/>
                                        </p:tgtEl>
                                        <p:attrNameLst>
                                          <p:attrName>style.visibility</p:attrName>
                                        </p:attrNameLst>
                                      </p:cBhvr>
                                      <p:to>
                                        <p:strVal val="visible"/>
                                      </p:to>
                                    </p:set>
                                    <p:anim calcmode="lin" valueType="num">
                                      <p:cBhvr>
                                        <p:cTn id="24" dur="500" fill="hold"/>
                                        <p:tgtEl>
                                          <p:spTgt spid="5122"/>
                                        </p:tgtEl>
                                        <p:attrNameLst>
                                          <p:attrName>ppt_w</p:attrName>
                                        </p:attrNameLst>
                                      </p:cBhvr>
                                      <p:tavLst>
                                        <p:tav tm="0">
                                          <p:val>
                                            <p:fltVal val="0"/>
                                          </p:val>
                                        </p:tav>
                                        <p:tav tm="100000">
                                          <p:val>
                                            <p:strVal val="#ppt_w"/>
                                          </p:val>
                                        </p:tav>
                                      </p:tavLst>
                                    </p:anim>
                                    <p:anim calcmode="lin" valueType="num">
                                      <p:cBhvr>
                                        <p:cTn id="25" dur="500" fill="hold"/>
                                        <p:tgtEl>
                                          <p:spTgt spid="5122"/>
                                        </p:tgtEl>
                                        <p:attrNameLst>
                                          <p:attrName>ppt_h</p:attrName>
                                        </p:attrNameLst>
                                      </p:cBhvr>
                                      <p:tavLst>
                                        <p:tav tm="0">
                                          <p:val>
                                            <p:fltVal val="0"/>
                                          </p:val>
                                        </p:tav>
                                        <p:tav tm="100000">
                                          <p:val>
                                            <p:strVal val="#ppt_h"/>
                                          </p:val>
                                        </p:tav>
                                      </p:tavLst>
                                    </p:anim>
                                    <p:animEffect transition="in" filter="fade">
                                      <p:cBhvr>
                                        <p:cTn id="26"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66E728C3-E13A-5502-0FB3-2CD8DBE4B34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DA2B1B9-035E-8384-5E7C-F9FA443E633F}"/>
              </a:ext>
            </a:extLst>
          </p:cNvPr>
          <p:cNvSpPr txBox="1"/>
          <p:nvPr/>
        </p:nvSpPr>
        <p:spPr>
          <a:xfrm>
            <a:off x="5209308" y="179268"/>
            <a:ext cx="6779491" cy="6426440"/>
          </a:xfrm>
          <a:prstGeom prst="roundRect">
            <a:avLst/>
          </a:prstGeom>
          <a:solidFill>
            <a:schemeClr val="accent2">
              <a:lumMod val="40000"/>
              <a:lumOff val="60000"/>
            </a:schemeClr>
          </a:solidFill>
        </p:spPr>
        <p:txBody>
          <a:bodyPr wrap="square" rtlCol="0">
            <a:spAutoFit/>
          </a:bodyPr>
          <a:lstStyle/>
          <a:p>
            <a:pPr lvl="0" algn="ctr">
              <a:lnSpc>
                <a:spcPct val="150000"/>
              </a:lnSpc>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É uma promessa divina, mediante o Espírito, para os nossos filhos! Portanto, ore para que seu filho, sua filha, receba o Batismo no Espírito Santo! É uma promessa divina para a vida deles.</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Imagem 1">
            <a:extLst>
              <a:ext uri="{FF2B5EF4-FFF2-40B4-BE49-F238E27FC236}">
                <a16:creationId xmlns:a16="http://schemas.microsoft.com/office/drawing/2014/main" xmlns="" id="{01DDDAB8-ECC9-6147-1A27-6D0C658D746C}"/>
              </a:ext>
            </a:extLst>
          </p:cNvPr>
          <p:cNvPicPr>
            <a:picLocks noChangeAspect="1"/>
          </p:cNvPicPr>
          <p:nvPr/>
        </p:nvPicPr>
        <p:blipFill>
          <a:blip r:embed="rId2">
            <a:extLst>
              <a:ext uri="{28A0092B-C50C-407E-A947-70E740481C1C}">
                <a14:useLocalDpi xmlns:a14="http://schemas.microsoft.com/office/drawing/2010/main" val="0"/>
              </a:ext>
            </a:extLst>
          </a:blip>
          <a:srcRect l="23662" r="23662"/>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4058705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dirty="0">
                <a:solidFill>
                  <a:schemeClr val="accent2">
                    <a:lumMod val="75000"/>
                  </a:schemeClr>
                </a:solidFill>
                <a:latin typeface="+mn-lt"/>
              </a:rPr>
              <a:t>III. 2. Família: Lugar onde os filhos devem ser abençoados. </a:t>
            </a:r>
          </a:p>
        </p:txBody>
      </p:sp>
    </p:spTree>
    <p:extLst>
      <p:ext uri="{BB962C8B-B14F-4D97-AF65-F5344CB8AC3E}">
        <p14:creationId xmlns:p14="http://schemas.microsoft.com/office/powerpoint/2010/main" val="28815576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82034E52-5084-7524-76B2-4AE66A25E54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AB06C97-43DD-85CD-638C-D7D1AFE53E6F}"/>
              </a:ext>
            </a:extLst>
          </p:cNvPr>
          <p:cNvSpPr txBox="1"/>
          <p:nvPr/>
        </p:nvSpPr>
        <p:spPr>
          <a:xfrm>
            <a:off x="101601" y="57138"/>
            <a:ext cx="6132944" cy="353943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nossa família deve ser o ambiente em que os nossos filhos tenham experiências com Deus, vivam as suas promessas e estabeleçam uma vida de compromisso com o Senhor Jesus.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4C728AD3-9B93-9F00-DC30-1AE400EE786B}"/>
              </a:ext>
            </a:extLst>
          </p:cNvPr>
          <p:cNvSpPr txBox="1"/>
          <p:nvPr/>
        </p:nvSpPr>
        <p:spPr>
          <a:xfrm>
            <a:off x="6391564" y="57138"/>
            <a:ext cx="5698832" cy="304698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Dessa forma, ajudaremos muito os nossos filhos se a nossa família cultivar o culto doméstico, promovendo a oração, o louvor e a leitura da Palavra de Deus em nosso lar.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Picture 4" descr="Medium shot kids listening to teacher">
            <a:extLst>
              <a:ext uri="{FF2B5EF4-FFF2-40B4-BE49-F238E27FC236}">
                <a16:creationId xmlns:a16="http://schemas.microsoft.com/office/drawing/2014/main" xmlns="" id="{92AF5266-94F9-9981-8D1D-4105C641D8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1" y="3596568"/>
            <a:ext cx="6132944" cy="3204294"/>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7 dicas para organização do culto doméstico – Comunhão">
            <a:extLst>
              <a:ext uri="{FF2B5EF4-FFF2-40B4-BE49-F238E27FC236}">
                <a16:creationId xmlns:a16="http://schemas.microsoft.com/office/drawing/2014/main" xmlns="" id="{F194480E-B73F-541E-F9F4-C624DE3A0E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1549" y="3104125"/>
            <a:ext cx="5658848" cy="3696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83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6146"/>
                                        </p:tgtEl>
                                        <p:attrNameLst>
                                          <p:attrName>style.visibility</p:attrName>
                                        </p:attrNameLst>
                                      </p:cBhvr>
                                      <p:to>
                                        <p:strVal val="visible"/>
                                      </p:to>
                                    </p:set>
                                    <p:anim calcmode="lin" valueType="num">
                                      <p:cBhvr>
                                        <p:cTn id="24" dur="500" fill="hold"/>
                                        <p:tgtEl>
                                          <p:spTgt spid="6146"/>
                                        </p:tgtEl>
                                        <p:attrNameLst>
                                          <p:attrName>ppt_w</p:attrName>
                                        </p:attrNameLst>
                                      </p:cBhvr>
                                      <p:tavLst>
                                        <p:tav tm="0">
                                          <p:val>
                                            <p:fltVal val="0"/>
                                          </p:val>
                                        </p:tav>
                                        <p:tav tm="100000">
                                          <p:val>
                                            <p:strVal val="#ppt_w"/>
                                          </p:val>
                                        </p:tav>
                                      </p:tavLst>
                                    </p:anim>
                                    <p:anim calcmode="lin" valueType="num">
                                      <p:cBhvr>
                                        <p:cTn id="25" dur="500" fill="hold"/>
                                        <p:tgtEl>
                                          <p:spTgt spid="6146"/>
                                        </p:tgtEl>
                                        <p:attrNameLst>
                                          <p:attrName>ppt_h</p:attrName>
                                        </p:attrNameLst>
                                      </p:cBhvr>
                                      <p:tavLst>
                                        <p:tav tm="0">
                                          <p:val>
                                            <p:fltVal val="0"/>
                                          </p:val>
                                        </p:tav>
                                        <p:tav tm="100000">
                                          <p:val>
                                            <p:strVal val="#ppt_h"/>
                                          </p:val>
                                        </p:tav>
                                      </p:tavLst>
                                    </p:anim>
                                    <p:animEffect transition="in" filter="fade">
                                      <p:cBhvr>
                                        <p:cTn id="26"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C48ED351-FAB8-1CB5-783D-FEA298F9EDBE}"/>
            </a:ext>
          </a:extLst>
        </p:cNvPr>
        <p:cNvGrpSpPr/>
        <p:nvPr/>
      </p:nvGrpSpPr>
      <p:grpSpPr>
        <a:xfrm>
          <a:off x="0" y="0"/>
          <a:ext cx="0" cy="0"/>
          <a:chOff x="0" y="0"/>
          <a:chExt cx="0" cy="0"/>
        </a:xfrm>
      </p:grpSpPr>
      <p:sp>
        <p:nvSpPr>
          <p:cNvPr id="9" name="CaixaDeTexto 8">
            <a:extLst>
              <a:ext uri="{FF2B5EF4-FFF2-40B4-BE49-F238E27FC236}">
                <a16:creationId xmlns:a16="http://schemas.microsoft.com/office/drawing/2014/main" xmlns="" id="{0EFADE64-E49D-E22F-36BF-10F240F33C10}"/>
              </a:ext>
            </a:extLst>
          </p:cNvPr>
          <p:cNvSpPr txBox="1"/>
          <p:nvPr/>
        </p:nvSpPr>
        <p:spPr>
          <a:xfrm>
            <a:off x="120073" y="77234"/>
            <a:ext cx="11956908"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Que em nossa família, os nossos filhos tenham a liberdade de expressarem suas lutas e dificuldades para que se tornem temas de nossa intercessão no lar (Dt 6.6-9).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78C67845-A138-57BA-94AF-279CF596FC63}"/>
              </a:ext>
            </a:extLst>
          </p:cNvPr>
          <p:cNvSpPr txBox="1"/>
          <p:nvPr/>
        </p:nvSpPr>
        <p:spPr>
          <a:xfrm>
            <a:off x="120073" y="1754772"/>
            <a:ext cx="7259782" cy="5016758"/>
          </a:xfrm>
          <a:prstGeom prst="rect">
            <a:avLst/>
          </a:prstGeom>
          <a:solidFill>
            <a:schemeClr val="bg1"/>
          </a:solidFill>
          <a:ln>
            <a:solidFill>
              <a:schemeClr val="accent1">
                <a:lumMod val="50000"/>
              </a:schemeClr>
            </a:solidFill>
          </a:ln>
        </p:spPr>
        <p:txBody>
          <a:bodyPr wrap="square" rtlCol="0">
            <a:spAutoFit/>
          </a:bodyPr>
          <a:lstStyle/>
          <a:p>
            <a:pPr lvl="0" algn="ct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estas palavras que hoje te ordeno estarão no teu coração; e as intimarás a teus filhos e delas falarás assentado em tua casa, e andando pelo caminho, e deitando-te, e levantando-te.</a:t>
            </a:r>
          </a:p>
          <a:p>
            <a:pPr lvl="0" algn="ct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8 Também as atarás por sinal na tua mão, e te serão por testeiras entre os teus olhos.</a:t>
            </a:r>
          </a:p>
          <a:p>
            <a:pPr lvl="0" algn="ct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as escreverás nos umbrais de tua casa e nas tuas portas.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Dt 6.6-9</a:t>
            </a:r>
            <a:endParaRPr kumimoji="0" lang="pt-BR" sz="3200" b="1" i="0" u="none" strike="noStrike" kern="1200" cap="none" spc="0" normalizeH="0" baseline="0" noProof="0" dirty="0">
              <a:ln>
                <a:noFill/>
              </a:ln>
              <a:solidFill>
                <a:srgbClr val="3F3F3F"/>
              </a:solidFill>
              <a:effectLst/>
              <a:uLnTx/>
              <a:uFillTx/>
              <a:latin typeface="Georgia" panose="02040502050405020303" pitchFamily="18" charset="0"/>
            </a:endParaRPr>
          </a:p>
        </p:txBody>
      </p:sp>
      <p:pic>
        <p:nvPicPr>
          <p:cNvPr id="7170" name="Picture 2" descr="Diálogo entre pais e filhos - Barbacena Online">
            <a:extLst>
              <a:ext uri="{FF2B5EF4-FFF2-40B4-BE49-F238E27FC236}">
                <a16:creationId xmlns:a16="http://schemas.microsoft.com/office/drawing/2014/main" xmlns="" id="{94CF6279-8424-5CF3-F9D7-82981E3BAD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8030"/>
          <a:stretch/>
        </p:blipFill>
        <p:spPr bwMode="auto">
          <a:xfrm>
            <a:off x="7490691" y="1754772"/>
            <a:ext cx="4581236" cy="5016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722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7170"/>
                                        </p:tgtEl>
                                        <p:attrNameLst>
                                          <p:attrName>style.visibility</p:attrName>
                                        </p:attrNameLst>
                                      </p:cBhvr>
                                      <p:to>
                                        <p:strVal val="visible"/>
                                      </p:to>
                                    </p:set>
                                    <p:anim calcmode="lin" valueType="num">
                                      <p:cBhvr>
                                        <p:cTn id="17" dur="500" fill="hold"/>
                                        <p:tgtEl>
                                          <p:spTgt spid="7170"/>
                                        </p:tgtEl>
                                        <p:attrNameLst>
                                          <p:attrName>ppt_w</p:attrName>
                                        </p:attrNameLst>
                                      </p:cBhvr>
                                      <p:tavLst>
                                        <p:tav tm="0">
                                          <p:val>
                                            <p:fltVal val="0"/>
                                          </p:val>
                                        </p:tav>
                                        <p:tav tm="100000">
                                          <p:val>
                                            <p:strVal val="#ppt_w"/>
                                          </p:val>
                                        </p:tav>
                                      </p:tavLst>
                                    </p:anim>
                                    <p:anim calcmode="lin" valueType="num">
                                      <p:cBhvr>
                                        <p:cTn id="18" dur="500" fill="hold"/>
                                        <p:tgtEl>
                                          <p:spTgt spid="7170"/>
                                        </p:tgtEl>
                                        <p:attrNameLst>
                                          <p:attrName>ppt_h</p:attrName>
                                        </p:attrNameLst>
                                      </p:cBhvr>
                                      <p:tavLst>
                                        <p:tav tm="0">
                                          <p:val>
                                            <p:fltVal val="0"/>
                                          </p:val>
                                        </p:tav>
                                        <p:tav tm="100000">
                                          <p:val>
                                            <p:strVal val="#ppt_h"/>
                                          </p:val>
                                        </p:tav>
                                      </p:tavLst>
                                    </p:anim>
                                    <p:animEffect transition="in" filter="fade">
                                      <p:cBhvr>
                                        <p:cTn id="19"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5338617" y="1813786"/>
            <a:ext cx="6606252" cy="2748838"/>
          </a:xfrm>
          <a:prstGeom prst="roundRect">
            <a:avLst/>
          </a:prstGeom>
          <a:solidFill>
            <a:schemeClr val="accent1">
              <a:lumMod val="40000"/>
              <a:lumOff val="60000"/>
            </a:schemeClr>
          </a:solidFill>
        </p:spPr>
        <p:txBody>
          <a:bodyPr wrap="square" rtlCol="0">
            <a:spAutoFit/>
          </a:bodyPr>
          <a:lstStyle/>
          <a:p>
            <a:pPr lvl="0" algn="ctr">
              <a:lnSpc>
                <a:spcPct val="150000"/>
              </a:lnSpc>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A nossa família deve ser o lugar onde nossos filhos sejam abençoados. </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Imagem 1">
            <a:extLst>
              <a:ext uri="{FF2B5EF4-FFF2-40B4-BE49-F238E27FC236}">
                <a16:creationId xmlns:a16="http://schemas.microsoft.com/office/drawing/2014/main" xmlns="" id="{524DDC1A-1094-177C-5BE0-2329260D5119}"/>
              </a:ext>
            </a:extLst>
          </p:cNvPr>
          <p:cNvPicPr>
            <a:picLocks noChangeAspect="1"/>
          </p:cNvPicPr>
          <p:nvPr/>
        </p:nvPicPr>
        <p:blipFill>
          <a:blip r:embed="rId2">
            <a:extLst>
              <a:ext uri="{28A0092B-C50C-407E-A947-70E740481C1C}">
                <a14:useLocalDpi xmlns:a14="http://schemas.microsoft.com/office/drawing/2010/main" val="0"/>
              </a:ext>
            </a:extLst>
          </a:blip>
          <a:srcRect l="21928" r="21928"/>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396384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dirty="0">
                <a:solidFill>
                  <a:schemeClr val="accent2">
                    <a:lumMod val="75000"/>
                  </a:schemeClr>
                </a:solidFill>
                <a:latin typeface="+mn-lt"/>
              </a:rPr>
              <a:t>III. 3. Pais que protegem seus filhos. </a:t>
            </a:r>
          </a:p>
        </p:txBody>
      </p:sp>
    </p:spTree>
    <p:extLst>
      <p:ext uri="{BB962C8B-B14F-4D97-AF65-F5344CB8AC3E}">
        <p14:creationId xmlns:p14="http://schemas.microsoft.com/office/powerpoint/2010/main" val="30959763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C543965A-7BDE-B679-2792-D90AC24E144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xmlns="" id="{B8A619B6-ECC6-B80A-5982-5AB4A9B4E67C}"/>
              </a:ext>
            </a:extLst>
          </p:cNvPr>
          <p:cNvSpPr txBox="1"/>
          <p:nvPr/>
        </p:nvSpPr>
        <p:spPr>
          <a:xfrm>
            <a:off x="64655" y="92370"/>
            <a:ext cx="5569529" cy="3649845"/>
          </a:xfrm>
          <a:prstGeom prst="rect">
            <a:avLst/>
          </a:prstGeom>
          <a:solidFill>
            <a:schemeClr val="accent1">
              <a:lumMod val="40000"/>
              <a:lumOff val="60000"/>
            </a:schemeClr>
          </a:solidFill>
        </p:spPr>
        <p:txBody>
          <a:bodyPr wrap="square" rtlCol="0">
            <a:spAutoFit/>
          </a:bodyPr>
          <a:lstStyle/>
          <a:p>
            <a:pPr lvl="0" algn="ctr">
              <a:lnSpc>
                <a:spcPts val="40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Os pais devem garantir um ambiente na família em que os filhos se sintam protegidos em cada etapa do desenvolvimento, ou seja, quer na infância, na adolescência ou na juventude.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275B8056-ACD4-43B3-983D-8063F462904A}"/>
              </a:ext>
            </a:extLst>
          </p:cNvPr>
          <p:cNvSpPr txBox="1"/>
          <p:nvPr/>
        </p:nvSpPr>
        <p:spPr>
          <a:xfrm>
            <a:off x="5680452" y="92370"/>
            <a:ext cx="6446894" cy="1569660"/>
          </a:xfrm>
          <a:prstGeom prst="rect">
            <a:avLst/>
          </a:prstGeom>
          <a:solidFill>
            <a:schemeClr val="accent2">
              <a:lumMod val="40000"/>
              <a:lumOff val="60000"/>
            </a:schemeClr>
          </a:solidFill>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Nossas crianças devem ser protegidas física, emocional e espiritualmente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19.14).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C0687E1F-36E8-45F3-7A53-E418479DCB71}"/>
              </a:ext>
            </a:extLst>
          </p:cNvPr>
          <p:cNvSpPr txBox="1"/>
          <p:nvPr/>
        </p:nvSpPr>
        <p:spPr>
          <a:xfrm>
            <a:off x="5680452" y="1698974"/>
            <a:ext cx="6446894" cy="2062103"/>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Jesus, porém, disse: Deixai os pequeninos e não os estorveis de vir a mim, porque dos tais é o Reino dos céus.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19.14</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9218" name="Picture 2" descr="Direito da Criança e do Adolescente: tudo sobre a proteção da infância">
            <a:extLst>
              <a:ext uri="{FF2B5EF4-FFF2-40B4-BE49-F238E27FC236}">
                <a16:creationId xmlns:a16="http://schemas.microsoft.com/office/drawing/2014/main" xmlns="" id="{418B9E3C-21F4-D438-23BF-7C235A62A8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54" y="3742215"/>
            <a:ext cx="5569528" cy="305954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As crianças no tempo de Jesus - Irmãs Catequistas Franciscanas">
            <a:extLst>
              <a:ext uri="{FF2B5EF4-FFF2-40B4-BE49-F238E27FC236}">
                <a16:creationId xmlns:a16="http://schemas.microsoft.com/office/drawing/2014/main" xmlns="" id="{A1EBA9B5-CB08-94CF-4C64-22F0F8180C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9688" y="3798021"/>
            <a:ext cx="6437658" cy="3003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85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9218"/>
                                        </p:tgtEl>
                                        <p:attrNameLst>
                                          <p:attrName>style.visibility</p:attrName>
                                        </p:attrNameLst>
                                      </p:cBhvr>
                                      <p:to>
                                        <p:strVal val="visible"/>
                                      </p:to>
                                    </p:set>
                                    <p:anim calcmode="lin" valueType="num">
                                      <p:cBhvr>
                                        <p:cTn id="12" dur="500" fill="hold"/>
                                        <p:tgtEl>
                                          <p:spTgt spid="9218"/>
                                        </p:tgtEl>
                                        <p:attrNameLst>
                                          <p:attrName>ppt_w</p:attrName>
                                        </p:attrNameLst>
                                      </p:cBhvr>
                                      <p:tavLst>
                                        <p:tav tm="0">
                                          <p:val>
                                            <p:fltVal val="0"/>
                                          </p:val>
                                        </p:tav>
                                        <p:tav tm="100000">
                                          <p:val>
                                            <p:strVal val="#ppt_w"/>
                                          </p:val>
                                        </p:tav>
                                      </p:tavLst>
                                    </p:anim>
                                    <p:anim calcmode="lin" valueType="num">
                                      <p:cBhvr>
                                        <p:cTn id="13" dur="500" fill="hold"/>
                                        <p:tgtEl>
                                          <p:spTgt spid="9218"/>
                                        </p:tgtEl>
                                        <p:attrNameLst>
                                          <p:attrName>ppt_h</p:attrName>
                                        </p:attrNameLst>
                                      </p:cBhvr>
                                      <p:tavLst>
                                        <p:tav tm="0">
                                          <p:val>
                                            <p:fltVal val="0"/>
                                          </p:val>
                                        </p:tav>
                                        <p:tav tm="100000">
                                          <p:val>
                                            <p:strVal val="#ppt_h"/>
                                          </p:val>
                                        </p:tav>
                                      </p:tavLst>
                                    </p:anim>
                                    <p:animEffect transition="in" filter="fade">
                                      <p:cBhvr>
                                        <p:cTn id="14" dur="500"/>
                                        <p:tgtEl>
                                          <p:spTgt spid="921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2" presetClass="entr" presetSubtype="4"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9222"/>
                                        </p:tgtEl>
                                        <p:attrNameLst>
                                          <p:attrName>style.visibility</p:attrName>
                                        </p:attrNameLst>
                                      </p:cBhvr>
                                      <p:to>
                                        <p:strVal val="visible"/>
                                      </p:to>
                                    </p:set>
                                    <p:anim calcmode="lin" valueType="num">
                                      <p:cBhvr additive="base">
                                        <p:cTn id="28" dur="500" fill="hold"/>
                                        <p:tgtEl>
                                          <p:spTgt spid="9222"/>
                                        </p:tgtEl>
                                        <p:attrNameLst>
                                          <p:attrName>ppt_x</p:attrName>
                                        </p:attrNameLst>
                                      </p:cBhvr>
                                      <p:tavLst>
                                        <p:tav tm="0">
                                          <p:val>
                                            <p:strVal val="#ppt_x"/>
                                          </p:val>
                                        </p:tav>
                                        <p:tav tm="100000">
                                          <p:val>
                                            <p:strVal val="#ppt_x"/>
                                          </p:val>
                                        </p:tav>
                                      </p:tavLst>
                                    </p:anim>
                                    <p:anim calcmode="lin" valueType="num">
                                      <p:cBhvr additive="base">
                                        <p:cTn id="29" dur="500" fill="hold"/>
                                        <p:tgtEl>
                                          <p:spTgt spid="92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C48ED351-FAB8-1CB5-783D-FEA298F9EDBE}"/>
            </a:ext>
          </a:extLst>
        </p:cNvPr>
        <p:cNvGrpSpPr/>
        <p:nvPr/>
      </p:nvGrpSpPr>
      <p:grpSpPr>
        <a:xfrm>
          <a:off x="0" y="0"/>
          <a:ext cx="0" cy="0"/>
          <a:chOff x="0" y="0"/>
          <a:chExt cx="0" cy="0"/>
        </a:xfrm>
      </p:grpSpPr>
      <p:sp>
        <p:nvSpPr>
          <p:cNvPr id="9" name="CaixaDeTexto 8">
            <a:extLst>
              <a:ext uri="{FF2B5EF4-FFF2-40B4-BE49-F238E27FC236}">
                <a16:creationId xmlns:a16="http://schemas.microsoft.com/office/drawing/2014/main" xmlns="" id="{0EFADE64-E49D-E22F-36BF-10F240F33C10}"/>
              </a:ext>
            </a:extLst>
          </p:cNvPr>
          <p:cNvSpPr txBox="1"/>
          <p:nvPr/>
        </p:nvSpPr>
        <p:spPr>
          <a:xfrm>
            <a:off x="120071" y="76710"/>
            <a:ext cx="11942619"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Nossos adolescentes devem achar guarida em nosso lar para expressarem as suas demandas a fim de que direcionemos a nossa atenção para elas (Lc 2.41-49).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78C67845-A138-57BA-94AF-279CF596FC63}"/>
              </a:ext>
            </a:extLst>
          </p:cNvPr>
          <p:cNvSpPr txBox="1"/>
          <p:nvPr/>
        </p:nvSpPr>
        <p:spPr>
          <a:xfrm>
            <a:off x="120071" y="1728579"/>
            <a:ext cx="5975929" cy="5016758"/>
          </a:xfrm>
          <a:prstGeom prst="rect">
            <a:avLst/>
          </a:prstGeom>
          <a:solidFill>
            <a:schemeClr val="bg1"/>
          </a:solidFill>
          <a:ln>
            <a:solidFill>
              <a:schemeClr val="accent1">
                <a:lumMod val="50000"/>
              </a:schemeClr>
            </a:solidFill>
          </a:ln>
        </p:spPr>
        <p:txBody>
          <a:bodyPr wrap="square" rtlCol="0">
            <a:spAutoFit/>
          </a:bodyPr>
          <a:lstStyle/>
          <a:p>
            <a:pPr lvl="0" algn="just"/>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quando o viram, maravilharam-se, e disse-lhe sua mãe: Filho, por que fizeste assim para conosco? Eis que teu pai e eu, ansiosos, te procurávamos.</a:t>
            </a:r>
          </a:p>
          <a:p>
            <a:pPr lvl="0" algn="just"/>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ele lhes disse: Por que é que me procuráveis? Não sabeis que me convém tratar dos negócios de meu Pai?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Lc 2.48-49</a:t>
            </a:r>
            <a:endParaRPr kumimoji="0" lang="pt-BR" sz="3200" b="1" i="0" u="none" strike="noStrike" kern="1200" cap="none" spc="0" normalizeH="0" baseline="0" noProof="0" dirty="0">
              <a:ln>
                <a:noFill/>
              </a:ln>
              <a:solidFill>
                <a:srgbClr val="3F3F3F"/>
              </a:solidFill>
              <a:effectLst/>
              <a:uLnTx/>
              <a:uFillTx/>
              <a:latin typeface="Georgia" panose="02040502050405020303" pitchFamily="18" charset="0"/>
            </a:endParaRPr>
          </a:p>
        </p:txBody>
      </p:sp>
      <p:pic>
        <p:nvPicPr>
          <p:cNvPr id="10242" name="Picture 2" descr="Jesus Ensina No templo aos 12 Anos - Veja Sua Vida Completa">
            <a:extLst>
              <a:ext uri="{FF2B5EF4-FFF2-40B4-BE49-F238E27FC236}">
                <a16:creationId xmlns:a16="http://schemas.microsoft.com/office/drawing/2014/main" xmlns="" id="{597D80C7-3018-6CB3-B29E-99873CAAE4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154"/>
          <a:stretch/>
        </p:blipFill>
        <p:spPr bwMode="auto">
          <a:xfrm>
            <a:off x="6114472" y="1721651"/>
            <a:ext cx="5948218" cy="5023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340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10242"/>
                                        </p:tgtEl>
                                        <p:attrNameLst>
                                          <p:attrName>style.visibility</p:attrName>
                                        </p:attrNameLst>
                                      </p:cBhvr>
                                      <p:to>
                                        <p:strVal val="visible"/>
                                      </p:to>
                                    </p:set>
                                    <p:anim calcmode="lin" valueType="num">
                                      <p:cBhvr>
                                        <p:cTn id="17" dur="500" fill="hold"/>
                                        <p:tgtEl>
                                          <p:spTgt spid="10242"/>
                                        </p:tgtEl>
                                        <p:attrNameLst>
                                          <p:attrName>ppt_w</p:attrName>
                                        </p:attrNameLst>
                                      </p:cBhvr>
                                      <p:tavLst>
                                        <p:tav tm="0">
                                          <p:val>
                                            <p:fltVal val="0"/>
                                          </p:val>
                                        </p:tav>
                                        <p:tav tm="100000">
                                          <p:val>
                                            <p:strVal val="#ppt_w"/>
                                          </p:val>
                                        </p:tav>
                                      </p:tavLst>
                                    </p:anim>
                                    <p:anim calcmode="lin" valueType="num">
                                      <p:cBhvr>
                                        <p:cTn id="18" dur="500" fill="hold"/>
                                        <p:tgtEl>
                                          <p:spTgt spid="10242"/>
                                        </p:tgtEl>
                                        <p:attrNameLst>
                                          <p:attrName>ppt_h</p:attrName>
                                        </p:attrNameLst>
                                      </p:cBhvr>
                                      <p:tavLst>
                                        <p:tav tm="0">
                                          <p:val>
                                            <p:fltVal val="0"/>
                                          </p:val>
                                        </p:tav>
                                        <p:tav tm="100000">
                                          <p:val>
                                            <p:strVal val="#ppt_h"/>
                                          </p:val>
                                        </p:tav>
                                      </p:tavLst>
                                    </p:anim>
                                    <p:animEffect transition="in" filter="fade">
                                      <p:cBhvr>
                                        <p:cTn id="19"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D1EB5F81-C929-1373-FE12-AC0D4E87CFBB}"/>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049B82E2-10B1-F791-D6C5-875FB40AAE5C}"/>
              </a:ext>
            </a:extLst>
          </p:cNvPr>
          <p:cNvSpPr txBox="1"/>
          <p:nvPr/>
        </p:nvSpPr>
        <p:spPr>
          <a:xfrm>
            <a:off x="5560291" y="1135180"/>
            <a:ext cx="6410035" cy="4587639"/>
          </a:xfrm>
          <a:prstGeom prst="roundRect">
            <a:avLst/>
          </a:prstGeom>
          <a:solidFill>
            <a:schemeClr val="accent1">
              <a:lumMod val="40000"/>
              <a:lumOff val="60000"/>
            </a:schemeClr>
          </a:solidFill>
        </p:spPr>
        <p:txBody>
          <a:bodyPr wrap="square" rtlCol="0">
            <a:spAutoFit/>
          </a:bodyPr>
          <a:lstStyle/>
          <a:p>
            <a:pPr lvl="0" algn="ctr">
              <a:lnSpc>
                <a:spcPct val="150000"/>
              </a:lnSpc>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Nossos jovens devem encontrar em nós palavras sábias, de ânimo, que os instruam diante de suas lutas e tribulações. </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4" name="Imagem 3">
            <a:extLst>
              <a:ext uri="{FF2B5EF4-FFF2-40B4-BE49-F238E27FC236}">
                <a16:creationId xmlns:a16="http://schemas.microsoft.com/office/drawing/2014/main" xmlns="" id="{5D37F1BF-BD12-E342-7A3D-31C4360A3D73}"/>
              </a:ext>
            </a:extLst>
          </p:cNvPr>
          <p:cNvPicPr>
            <a:picLocks noChangeAspect="1"/>
          </p:cNvPicPr>
          <p:nvPr/>
        </p:nvPicPr>
        <p:blipFill>
          <a:blip r:embed="rId2">
            <a:extLst>
              <a:ext uri="{28A0092B-C50C-407E-A947-70E740481C1C}">
                <a14:useLocalDpi xmlns:a14="http://schemas.microsoft.com/office/drawing/2010/main" val="0"/>
              </a:ext>
            </a:extLst>
          </a:blip>
          <a:srcRect l="18924" r="18924"/>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2135750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2D337D54-CD18-8B90-8C5F-50B69B89D128}"/>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xmlns="" id="{E9787862-5B9A-2BD7-C9EB-891B8E172FBD}"/>
              </a:ext>
            </a:extLst>
          </p:cNvPr>
          <p:cNvSpPr txBox="1"/>
          <p:nvPr/>
        </p:nvSpPr>
        <p:spPr>
          <a:xfrm>
            <a:off x="89230" y="75613"/>
            <a:ext cx="5888179" cy="255454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É tempo de nossa família ser um lugar em que a vida de nossos filhos seja protegida dos ataques do Maligno </a:t>
            </a:r>
          </a:p>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Ef</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6.10-13).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2E1224A7-4D6B-2E9B-5E0F-DA382BA17A53}"/>
              </a:ext>
            </a:extLst>
          </p:cNvPr>
          <p:cNvSpPr txBox="1"/>
          <p:nvPr/>
        </p:nvSpPr>
        <p:spPr>
          <a:xfrm>
            <a:off x="6225308" y="75613"/>
            <a:ext cx="5888179"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Quando isso acontece, a proteção torna-se uma bênção de Deus para eles.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1266" name="Picture 2" descr="Soldado de Cristo: Aprenda a usar o “escudo da fé” e apague as setas  inflamadas do maligno - Guiame">
            <a:extLst>
              <a:ext uri="{FF2B5EF4-FFF2-40B4-BE49-F238E27FC236}">
                <a16:creationId xmlns:a16="http://schemas.microsoft.com/office/drawing/2014/main" xmlns="" id="{BCF1FF6A-BBE7-F406-0EDE-4852B559E1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654289"/>
            <a:ext cx="5977409" cy="4128097"/>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Sua família está protegida contra a ação do mal?">
            <a:extLst>
              <a:ext uri="{FF2B5EF4-FFF2-40B4-BE49-F238E27FC236}">
                <a16:creationId xmlns:a16="http://schemas.microsoft.com/office/drawing/2014/main" xmlns="" id="{3B7569E5-4E0F-F09D-764F-F302B265A9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307" y="1645273"/>
            <a:ext cx="5888180" cy="5137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03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11266"/>
                                        </p:tgtEl>
                                        <p:attrNameLst>
                                          <p:attrName>style.visibility</p:attrName>
                                        </p:attrNameLst>
                                      </p:cBhvr>
                                      <p:to>
                                        <p:strVal val="visible"/>
                                      </p:to>
                                    </p:set>
                                    <p:anim calcmode="lin" valueType="num">
                                      <p:cBhvr>
                                        <p:cTn id="12" dur="500" fill="hold"/>
                                        <p:tgtEl>
                                          <p:spTgt spid="11266"/>
                                        </p:tgtEl>
                                        <p:attrNameLst>
                                          <p:attrName>ppt_w</p:attrName>
                                        </p:attrNameLst>
                                      </p:cBhvr>
                                      <p:tavLst>
                                        <p:tav tm="0">
                                          <p:val>
                                            <p:fltVal val="0"/>
                                          </p:val>
                                        </p:tav>
                                        <p:tav tm="100000">
                                          <p:val>
                                            <p:strVal val="#ppt_w"/>
                                          </p:val>
                                        </p:tav>
                                      </p:tavLst>
                                    </p:anim>
                                    <p:anim calcmode="lin" valueType="num">
                                      <p:cBhvr>
                                        <p:cTn id="13" dur="500" fill="hold"/>
                                        <p:tgtEl>
                                          <p:spTgt spid="11266"/>
                                        </p:tgtEl>
                                        <p:attrNameLst>
                                          <p:attrName>ppt_h</p:attrName>
                                        </p:attrNameLst>
                                      </p:cBhvr>
                                      <p:tavLst>
                                        <p:tav tm="0">
                                          <p:val>
                                            <p:fltVal val="0"/>
                                          </p:val>
                                        </p:tav>
                                        <p:tav tm="100000">
                                          <p:val>
                                            <p:strVal val="#ppt_h"/>
                                          </p:val>
                                        </p:tav>
                                      </p:tavLst>
                                    </p:anim>
                                    <p:animEffect transition="in" filter="fade">
                                      <p:cBhvr>
                                        <p:cTn id="14" dur="500"/>
                                        <p:tgtEl>
                                          <p:spTgt spid="1126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nodeType="withEffect">
                                  <p:stCondLst>
                                    <p:cond delay="0"/>
                                  </p:stCondLst>
                                  <p:childTnLst>
                                    <p:set>
                                      <p:cBhvr>
                                        <p:cTn id="23" dur="1" fill="hold">
                                          <p:stCondLst>
                                            <p:cond delay="0"/>
                                          </p:stCondLst>
                                        </p:cTn>
                                        <p:tgtEl>
                                          <p:spTgt spid="11268"/>
                                        </p:tgtEl>
                                        <p:attrNameLst>
                                          <p:attrName>style.visibility</p:attrName>
                                        </p:attrNameLst>
                                      </p:cBhvr>
                                      <p:to>
                                        <p:strVal val="visible"/>
                                      </p:to>
                                    </p:set>
                                    <p:anim calcmode="lin" valueType="num">
                                      <p:cBhvr>
                                        <p:cTn id="24" dur="500" fill="hold"/>
                                        <p:tgtEl>
                                          <p:spTgt spid="11268"/>
                                        </p:tgtEl>
                                        <p:attrNameLst>
                                          <p:attrName>ppt_w</p:attrName>
                                        </p:attrNameLst>
                                      </p:cBhvr>
                                      <p:tavLst>
                                        <p:tav tm="0">
                                          <p:val>
                                            <p:fltVal val="0"/>
                                          </p:val>
                                        </p:tav>
                                        <p:tav tm="100000">
                                          <p:val>
                                            <p:strVal val="#ppt_w"/>
                                          </p:val>
                                        </p:tav>
                                      </p:tavLst>
                                    </p:anim>
                                    <p:anim calcmode="lin" valueType="num">
                                      <p:cBhvr>
                                        <p:cTn id="25" dur="500" fill="hold"/>
                                        <p:tgtEl>
                                          <p:spTgt spid="11268"/>
                                        </p:tgtEl>
                                        <p:attrNameLst>
                                          <p:attrName>ppt_h</p:attrName>
                                        </p:attrNameLst>
                                      </p:cBhvr>
                                      <p:tavLst>
                                        <p:tav tm="0">
                                          <p:val>
                                            <p:fltVal val="0"/>
                                          </p:val>
                                        </p:tav>
                                        <p:tav tm="100000">
                                          <p:val>
                                            <p:strVal val="#ppt_h"/>
                                          </p:val>
                                        </p:tav>
                                      </p:tavLst>
                                    </p:anim>
                                    <p:animEffect transition="in" filter="fade">
                                      <p:cBhvr>
                                        <p:cTn id="26"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9" y="2561937"/>
            <a:ext cx="10515600" cy="1325563"/>
          </a:xfrm>
        </p:spPr>
        <p:txBody>
          <a:bodyPr>
            <a:noAutofit/>
          </a:bodyPr>
          <a:lstStyle/>
          <a:p>
            <a:pPr algn="ctr"/>
            <a:r>
              <a:rPr lang="pt-BR" sz="8000" b="1" i="0" dirty="0">
                <a:solidFill>
                  <a:schemeClr val="accent2">
                    <a:lumMod val="75000"/>
                  </a:schemeClr>
                </a:solidFill>
                <a:effectLst/>
                <a:latin typeface="+mn-lt"/>
              </a:rPr>
              <a:t>CONCLUSÃO</a:t>
            </a:r>
            <a:endParaRPr lang="pt-BR" sz="8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620EEFC6-B208-4AA0-AA80-D64B252A0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015287"/>
            <a:ext cx="778565" cy="778565"/>
          </a:xfrm>
          <a:prstGeom prst="rect">
            <a:avLst/>
          </a:prstGeom>
        </p:spPr>
      </p:pic>
    </p:spTree>
    <p:extLst>
      <p:ext uri="{BB962C8B-B14F-4D97-AF65-F5344CB8AC3E}">
        <p14:creationId xmlns:p14="http://schemas.microsoft.com/office/powerpoint/2010/main" val="128289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xmlns="" id="{89B273CF-A945-4219-FC21-849EC6CA7189}"/>
              </a:ext>
            </a:extLst>
          </p:cNvPr>
          <p:cNvSpPr/>
          <p:nvPr/>
        </p:nvSpPr>
        <p:spPr>
          <a:xfrm>
            <a:off x="511855" y="443345"/>
            <a:ext cx="11168290" cy="5735781"/>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3200" dirty="0">
                <a:solidFill>
                  <a:schemeClr val="bg1"/>
                </a:solidFill>
                <a:latin typeface="Georgia" panose="02040502050405020303" pitchFamily="18" charset="0"/>
              </a:rPr>
              <a:t>A vontade do Altíssimo é que suas bênçãos celestiais estejam sobre a nossa casa, sobre a nossa família e sobre o nosso relacionamento com os nossos filhos. É verdade que não é fácil formar os nossos filhos, mas também é verdade que não estamos sozinhos nessa difícil tarefa. Busquemos em Deus a sabedoria que nos falta para saber disciplinar de maneira equilibrada e, ao mesmo tempo, abraçá-los quando mais precisarem. Deus é zeloso pela nossa família.</a:t>
            </a:r>
          </a:p>
        </p:txBody>
      </p:sp>
      <p:pic>
        <p:nvPicPr>
          <p:cNvPr id="5" name="Imagem 4" descr="Forma&#10;&#10;Descrição gerada automaticamente com confiança baixa">
            <a:extLst>
              <a:ext uri="{FF2B5EF4-FFF2-40B4-BE49-F238E27FC236}">
                <a16:creationId xmlns:a16="http://schemas.microsoft.com/office/drawing/2014/main" xmlns="" id="{8DFF5D87-DEDC-3901-80DD-9A4A51F685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4954224">
            <a:off x="503418" y="5971603"/>
            <a:ext cx="582397" cy="582397"/>
          </a:xfrm>
          <a:prstGeom prst="rect">
            <a:avLst/>
          </a:prstGeom>
        </p:spPr>
      </p:pic>
    </p:spTree>
    <p:extLst>
      <p:ext uri="{BB962C8B-B14F-4D97-AF65-F5344CB8AC3E}">
        <p14:creationId xmlns:p14="http://schemas.microsoft.com/office/powerpoint/2010/main" val="7837354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971550" y="2766218"/>
            <a:ext cx="10515600" cy="1325563"/>
          </a:xfrm>
        </p:spPr>
        <p:txBody>
          <a:bodyPr>
            <a:noAutofit/>
          </a:bodyPr>
          <a:lstStyle/>
          <a:p>
            <a:pPr algn="ctr"/>
            <a:r>
              <a:rPr lang="pt-BR" sz="6600" b="1" i="0" dirty="0">
                <a:solidFill>
                  <a:schemeClr val="accent2">
                    <a:lumMod val="75000"/>
                  </a:schemeClr>
                </a:solidFill>
                <a:effectLst/>
                <a:latin typeface="+mn-lt"/>
              </a:rPr>
              <a:t>REVISANDO O CONTEÚDO</a:t>
            </a:r>
            <a:endParaRPr lang="pt-BR" sz="66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2EC8DE3B-5334-4FA6-8106-A478E2385E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6" y="4423849"/>
            <a:ext cx="778565" cy="778565"/>
          </a:xfrm>
          <a:prstGeom prst="rect">
            <a:avLst/>
          </a:prstGeom>
          <a:noFill/>
        </p:spPr>
      </p:pic>
      <p:pic>
        <p:nvPicPr>
          <p:cNvPr id="8" name="Imagem 7" descr="Ícone&#10;&#10;Descrição gerada automaticamente">
            <a:extLst>
              <a:ext uri="{FF2B5EF4-FFF2-40B4-BE49-F238E27FC236}">
                <a16:creationId xmlns:a16="http://schemas.microsoft.com/office/drawing/2014/main" xmlns="" id="{EE5FE7F6-DCC8-49E2-A7C8-D86780C5AE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2588" y="1207331"/>
            <a:ext cx="1226819" cy="1226819"/>
          </a:xfrm>
          <a:prstGeom prst="rect">
            <a:avLst/>
          </a:prstGeom>
        </p:spPr>
      </p:pic>
    </p:spTree>
    <p:extLst>
      <p:ext uri="{BB962C8B-B14F-4D97-AF65-F5344CB8AC3E}">
        <p14:creationId xmlns:p14="http://schemas.microsoft.com/office/powerpoint/2010/main" val="146200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8545" y="907134"/>
            <a:ext cx="11730182" cy="1627072"/>
          </a:xfrm>
        </p:spPr>
        <p:txBody>
          <a:bodyPr>
            <a:noAutofit/>
          </a:bodyPr>
          <a:lstStyle/>
          <a:p>
            <a:pPr algn="ctr"/>
            <a:r>
              <a:rPr lang="pt-BR" sz="4800" b="1" i="0" dirty="0">
                <a:effectLst/>
                <a:latin typeface="+mn-lt"/>
              </a:rPr>
              <a:t>1.  Como os filhos são qualificados no Salmo 127?</a:t>
            </a:r>
            <a:endParaRPr lang="pt-BR" sz="4800" b="1" dirty="0">
              <a:latin typeface="+mn-lt"/>
            </a:endParaRPr>
          </a:p>
        </p:txBody>
      </p:sp>
      <p:sp>
        <p:nvSpPr>
          <p:cNvPr id="5" name="CaixaDeTexto 4">
            <a:extLst>
              <a:ext uri="{FF2B5EF4-FFF2-40B4-BE49-F238E27FC236}">
                <a16:creationId xmlns:a16="http://schemas.microsoft.com/office/drawing/2014/main" xmlns="" id="{3AE5429F-791B-4BE7-84AE-F2DB595F7849}"/>
              </a:ext>
            </a:extLst>
          </p:cNvPr>
          <p:cNvSpPr txBox="1"/>
          <p:nvPr/>
        </p:nvSpPr>
        <p:spPr>
          <a:xfrm>
            <a:off x="138543" y="2170147"/>
            <a:ext cx="11914912" cy="1200329"/>
          </a:xfrm>
          <a:prstGeom prst="rect">
            <a:avLst/>
          </a:prstGeom>
          <a:noFill/>
        </p:spPr>
        <p:txBody>
          <a:bodyPr wrap="square">
            <a:spAutoFit/>
          </a:bodyPr>
          <a:lstStyle/>
          <a:p>
            <a:pPr algn="ctr"/>
            <a:r>
              <a:rPr lang="pt-BR" sz="3600" dirty="0">
                <a:solidFill>
                  <a:srgbClr val="C55A11"/>
                </a:solidFill>
              </a:rPr>
              <a:t>Os filhos são apresentados como “herança do Senhor” e “galardão” (</a:t>
            </a:r>
            <a:r>
              <a:rPr lang="pt-BR" sz="3600" dirty="0" err="1">
                <a:solidFill>
                  <a:srgbClr val="C55A11"/>
                </a:solidFill>
              </a:rPr>
              <a:t>Sl</a:t>
            </a:r>
            <a:r>
              <a:rPr lang="pt-BR" sz="3600" dirty="0">
                <a:solidFill>
                  <a:srgbClr val="C55A11"/>
                </a:solidFill>
              </a:rPr>
              <a:t> 127.3).</a:t>
            </a:r>
          </a:p>
        </p:txBody>
      </p:sp>
      <p:pic>
        <p:nvPicPr>
          <p:cNvPr id="8" name="Imagem 7" descr="Ícone&#10;&#10;Descrição gerada automaticamente">
            <a:extLst>
              <a:ext uri="{FF2B5EF4-FFF2-40B4-BE49-F238E27FC236}">
                <a16:creationId xmlns:a16="http://schemas.microsoft.com/office/drawing/2014/main" xmlns="" id="{E2F1D8C3-D615-4181-949D-7B68B9EBE2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837400"/>
            <a:ext cx="663098" cy="663098"/>
          </a:xfrm>
          <a:prstGeom prst="rect">
            <a:avLst/>
          </a:prstGeom>
        </p:spPr>
      </p:pic>
    </p:spTree>
    <p:extLst>
      <p:ext uri="{BB962C8B-B14F-4D97-AF65-F5344CB8AC3E}">
        <p14:creationId xmlns:p14="http://schemas.microsoft.com/office/powerpoint/2010/main" val="352548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45362" y="1291565"/>
            <a:ext cx="11901267" cy="1325563"/>
          </a:xfrm>
        </p:spPr>
        <p:txBody>
          <a:bodyPr>
            <a:noAutofit/>
          </a:bodyPr>
          <a:lstStyle/>
          <a:p>
            <a:pPr algn="ctr"/>
            <a:r>
              <a:rPr lang="pt-BR" sz="4800" b="1" i="0" dirty="0">
                <a:solidFill>
                  <a:srgbClr val="000000"/>
                </a:solidFill>
                <a:effectLst/>
                <a:latin typeface="+mn-lt"/>
              </a:rPr>
              <a:t>2.  O que pode promover um ambiente em que pais e filhos cresçam juntos na fé em Cristo?</a:t>
            </a:r>
            <a:endParaRPr lang="pt-BR" sz="4800" b="1" dirty="0">
              <a:latin typeface="+mn-lt"/>
            </a:endParaRPr>
          </a:p>
        </p:txBody>
      </p:sp>
      <p:sp>
        <p:nvSpPr>
          <p:cNvPr id="5" name="CaixaDeTexto 4">
            <a:extLst>
              <a:ext uri="{FF2B5EF4-FFF2-40B4-BE49-F238E27FC236}">
                <a16:creationId xmlns:a16="http://schemas.microsoft.com/office/drawing/2014/main" xmlns="" id="{8563ABF3-47EB-4F62-A938-0B2FD38E26DA}"/>
              </a:ext>
            </a:extLst>
          </p:cNvPr>
          <p:cNvSpPr txBox="1"/>
          <p:nvPr/>
        </p:nvSpPr>
        <p:spPr>
          <a:xfrm>
            <a:off x="325428" y="3209821"/>
            <a:ext cx="11541143" cy="1569660"/>
          </a:xfrm>
          <a:prstGeom prst="rect">
            <a:avLst/>
          </a:prstGeom>
          <a:noFill/>
        </p:spPr>
        <p:txBody>
          <a:bodyPr wrap="square">
            <a:spAutoFit/>
          </a:bodyPr>
          <a:lstStyle/>
          <a:p>
            <a:pPr algn="ctr"/>
            <a:r>
              <a:rPr lang="pt-BR" sz="3200" dirty="0">
                <a:solidFill>
                  <a:schemeClr val="accent2">
                    <a:lumMod val="75000"/>
                  </a:schemeClr>
                </a:solidFill>
              </a:rPr>
              <a:t>A parceria em amor e a disciplina aplicada com sabedoria promoverão um ambiente em que pais e filhos crescerão juntos na fé em Cristo.</a:t>
            </a:r>
          </a:p>
        </p:txBody>
      </p:sp>
      <p:pic>
        <p:nvPicPr>
          <p:cNvPr id="7" name="Imagem 6" descr="Ícone&#10;&#10;Descrição gerada automaticamente">
            <a:extLst>
              <a:ext uri="{FF2B5EF4-FFF2-40B4-BE49-F238E27FC236}">
                <a16:creationId xmlns:a16="http://schemas.microsoft.com/office/drawing/2014/main" xmlns="" id="{CFF0CF03-6295-42C7-B7D8-BAC2C2855E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4447" y="5778142"/>
            <a:ext cx="663098" cy="663098"/>
          </a:xfrm>
          <a:prstGeom prst="rect">
            <a:avLst/>
          </a:prstGeom>
        </p:spPr>
      </p:pic>
    </p:spTree>
    <p:extLst>
      <p:ext uri="{BB962C8B-B14F-4D97-AF65-F5344CB8AC3E}">
        <p14:creationId xmlns:p14="http://schemas.microsoft.com/office/powerpoint/2010/main" val="360806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77543" y="1049381"/>
            <a:ext cx="11836913" cy="945075"/>
          </a:xfrm>
        </p:spPr>
        <p:txBody>
          <a:bodyPr>
            <a:noAutofit/>
          </a:bodyPr>
          <a:lstStyle/>
          <a:p>
            <a:pPr algn="ctr"/>
            <a:r>
              <a:rPr lang="pt-BR" sz="4800" b="1" i="0" dirty="0">
                <a:solidFill>
                  <a:srgbClr val="000000"/>
                </a:solidFill>
                <a:effectLst/>
                <a:latin typeface="+mn-lt"/>
              </a:rPr>
              <a:t>3. Qual é uma das principais responsabilidades dos pais com os filhos?</a:t>
            </a:r>
            <a:endParaRPr lang="pt-BR" sz="4800"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1188997" y="3164566"/>
            <a:ext cx="9814004" cy="1077218"/>
          </a:xfrm>
          <a:prstGeom prst="rect">
            <a:avLst/>
          </a:prstGeom>
          <a:noFill/>
        </p:spPr>
        <p:txBody>
          <a:bodyPr wrap="square">
            <a:spAutoFit/>
          </a:bodyPr>
          <a:lstStyle/>
          <a:p>
            <a:pPr algn="ctr"/>
            <a:r>
              <a:rPr lang="pt-BR" sz="3200" dirty="0">
                <a:solidFill>
                  <a:schemeClr val="accent2">
                    <a:lumMod val="75000"/>
                  </a:schemeClr>
                </a:solidFill>
              </a:rPr>
              <a:t>Uma dessas maiores responsabilidades é a de cultivar o ensino da Palavra de Deus na família.</a:t>
            </a:r>
            <a:endParaRPr lang="pt-BR" sz="2800" dirty="0">
              <a:solidFill>
                <a:schemeClr val="accent2">
                  <a:lumMod val="75000"/>
                </a:schemeClr>
              </a:solidFill>
            </a:endParaRPr>
          </a:p>
        </p:txBody>
      </p:sp>
      <p:pic>
        <p:nvPicPr>
          <p:cNvPr id="7" name="Imagem 6" descr="Ícone&#10;&#10;Descrição gerada automaticamente">
            <a:extLst>
              <a:ext uri="{FF2B5EF4-FFF2-40B4-BE49-F238E27FC236}">
                <a16:creationId xmlns:a16="http://schemas.microsoft.com/office/drawing/2014/main" xmlns="" id="{552A30B8-0165-4E72-B203-B2B93FB040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679309"/>
            <a:ext cx="663098" cy="663098"/>
          </a:xfrm>
          <a:prstGeom prst="rect">
            <a:avLst/>
          </a:prstGeom>
        </p:spPr>
      </p:pic>
    </p:spTree>
    <p:extLst>
      <p:ext uri="{BB962C8B-B14F-4D97-AF65-F5344CB8AC3E}">
        <p14:creationId xmlns:p14="http://schemas.microsoft.com/office/powerpoint/2010/main" val="235966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10036" y="1000731"/>
            <a:ext cx="11971928" cy="1325563"/>
          </a:xfrm>
        </p:spPr>
        <p:txBody>
          <a:bodyPr>
            <a:noAutofit/>
          </a:bodyPr>
          <a:lstStyle/>
          <a:p>
            <a:pPr algn="ctr"/>
            <a:r>
              <a:rPr lang="pt-BR" b="1" i="0" dirty="0">
                <a:solidFill>
                  <a:srgbClr val="000000"/>
                </a:solidFill>
                <a:effectLst/>
                <a:latin typeface="+mn-lt"/>
              </a:rPr>
              <a:t>4. Se por um lado deve ocorrer a disciplina, por outro deve ocorrer o quê?</a:t>
            </a:r>
            <a:endParaRPr lang="pt-BR"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986390" y="3271494"/>
            <a:ext cx="10219220" cy="2062103"/>
          </a:xfrm>
          <a:prstGeom prst="rect">
            <a:avLst/>
          </a:prstGeom>
          <a:noFill/>
        </p:spPr>
        <p:txBody>
          <a:bodyPr wrap="square">
            <a:spAutoFit/>
          </a:bodyPr>
          <a:lstStyle/>
          <a:p>
            <a:pPr algn="ctr"/>
            <a:r>
              <a:rPr lang="pt-BR" sz="3200" dirty="0">
                <a:solidFill>
                  <a:schemeClr val="accent2">
                    <a:lumMod val="75000"/>
                  </a:schemeClr>
                </a:solidFill>
              </a:rPr>
              <a:t>Se por um lado deve ocorrer a disciplina; por outro, deve ocorrer o elogio, o afago, a demonstração de carinho e afeto pelos filhos para que haja a devida confiança e segurança no relacionamento familiar.</a:t>
            </a:r>
          </a:p>
        </p:txBody>
      </p:sp>
      <p:pic>
        <p:nvPicPr>
          <p:cNvPr id="6" name="Imagem 5" descr="Ícone&#10;&#10;Descrição gerada automaticamente">
            <a:extLst>
              <a:ext uri="{FF2B5EF4-FFF2-40B4-BE49-F238E27FC236}">
                <a16:creationId xmlns:a16="http://schemas.microsoft.com/office/drawing/2014/main" xmlns="" id="{214FCDEB-EA4C-4DC4-B318-95790DABD4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642091"/>
            <a:ext cx="663098" cy="663098"/>
          </a:xfrm>
          <a:prstGeom prst="rect">
            <a:avLst/>
          </a:prstGeom>
        </p:spPr>
      </p:pic>
    </p:spTree>
    <p:extLst>
      <p:ext uri="{BB962C8B-B14F-4D97-AF65-F5344CB8AC3E}">
        <p14:creationId xmlns:p14="http://schemas.microsoft.com/office/powerpoint/2010/main" val="264317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406400" y="903572"/>
            <a:ext cx="11369964" cy="1325563"/>
          </a:xfrm>
        </p:spPr>
        <p:txBody>
          <a:bodyPr>
            <a:noAutofit/>
          </a:bodyPr>
          <a:lstStyle/>
          <a:p>
            <a:pPr algn="ctr"/>
            <a:r>
              <a:rPr lang="pt-BR" sz="4800" b="1" dirty="0">
                <a:solidFill>
                  <a:srgbClr val="000000"/>
                </a:solidFill>
                <a:latin typeface="+mn-lt"/>
              </a:rPr>
              <a:t>5. Na família, o que os pais devem garantir para os seus filhos?</a:t>
            </a:r>
            <a:endParaRPr lang="pt-BR" sz="4800"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1065082" y="2933232"/>
            <a:ext cx="10052600" cy="2062103"/>
          </a:xfrm>
          <a:prstGeom prst="rect">
            <a:avLst/>
          </a:prstGeom>
          <a:noFill/>
        </p:spPr>
        <p:txBody>
          <a:bodyPr wrap="square">
            <a:spAutoFit/>
          </a:bodyPr>
          <a:lstStyle/>
          <a:p>
            <a:pPr algn="ctr"/>
            <a:r>
              <a:rPr lang="pt-BR" sz="3200" dirty="0">
                <a:solidFill>
                  <a:schemeClr val="accent2">
                    <a:lumMod val="75000"/>
                  </a:schemeClr>
                </a:solidFill>
              </a:rPr>
              <a:t>Os pais devem garantir um ambiente na família em que os filhos se sintam protegidos em cada etapa do desenvolvimento, ou seja, quer na infância, na adolescência ou na juventude.</a:t>
            </a:r>
          </a:p>
        </p:txBody>
      </p:sp>
      <p:pic>
        <p:nvPicPr>
          <p:cNvPr id="7" name="Imagem 6" descr="Ícone&#10;&#10;Descrição gerada automaticamente">
            <a:extLst>
              <a:ext uri="{FF2B5EF4-FFF2-40B4-BE49-F238E27FC236}">
                <a16:creationId xmlns:a16="http://schemas.microsoft.com/office/drawing/2014/main" xmlns="" id="{83D8EEDB-6C86-4F93-9F15-3F144CAEDD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5901" y="6191875"/>
            <a:ext cx="663098" cy="663098"/>
          </a:xfrm>
          <a:prstGeom prst="rect">
            <a:avLst/>
          </a:prstGeom>
        </p:spPr>
      </p:pic>
    </p:spTree>
    <p:extLst>
      <p:ext uri="{BB962C8B-B14F-4D97-AF65-F5344CB8AC3E}">
        <p14:creationId xmlns:p14="http://schemas.microsoft.com/office/powerpoint/2010/main" val="1488644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xmlns="" id="{F6981A9D-0CC9-3650-3D47-FBFCD0099E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Imagem 3">
            <a:extLst>
              <a:ext uri="{FF2B5EF4-FFF2-40B4-BE49-F238E27FC236}">
                <a16:creationId xmlns:a16="http://schemas.microsoft.com/office/drawing/2014/main" xmlns="" id="{B5B1415F-E4BC-51F1-216B-AEC25D6D7D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154491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8" y="2653037"/>
            <a:ext cx="10515600" cy="1325563"/>
          </a:xfrm>
        </p:spPr>
        <p:txBody>
          <a:bodyPr>
            <a:noAutofit/>
          </a:bodyPr>
          <a:lstStyle/>
          <a:p>
            <a:pPr algn="ctr">
              <a:lnSpc>
                <a:spcPct val="100000"/>
              </a:lnSpc>
            </a:pPr>
            <a:r>
              <a:rPr lang="pt-BR" sz="4000" b="1" dirty="0">
                <a:latin typeface="+mn-lt"/>
              </a:rPr>
              <a:t>Na plataforma </a:t>
            </a:r>
            <a:r>
              <a:rPr lang="pt-BR" sz="4000" b="1" dirty="0">
                <a:solidFill>
                  <a:schemeClr val="accent2">
                    <a:lumMod val="75000"/>
                  </a:schemeClr>
                </a:solidFill>
                <a:latin typeface="+mn-lt"/>
              </a:rPr>
              <a:t>EBD EM FOCO </a:t>
            </a:r>
            <a:r>
              <a:rPr lang="pt-BR" sz="4000" b="1" dirty="0">
                <a:latin typeface="+mn-lt"/>
              </a:rPr>
              <a:t>você tem tudo que precisa para ministrar uma aula de excelência na EBD.</a:t>
            </a:r>
            <a:r>
              <a:rPr lang="pt-BR" sz="3600" b="1" dirty="0">
                <a:latin typeface="+mn-lt"/>
              </a:rPr>
              <a:t/>
            </a:r>
            <a:br>
              <a:rPr lang="pt-BR" sz="3600" b="1" dirty="0">
                <a:latin typeface="+mn-lt"/>
              </a:rPr>
            </a:br>
            <a:endParaRPr lang="pt-BR" sz="3600" b="1" dirty="0">
              <a:latin typeface="+mn-lt"/>
            </a:endParaRPr>
          </a:p>
        </p:txBody>
      </p:sp>
      <p:pic>
        <p:nvPicPr>
          <p:cNvPr id="11" name="Imagem 10" descr="Placa vermelha com letras brancas em fundo preto&#10;&#10;Descrição gerada automaticamente com confiança média">
            <a:extLst>
              <a:ext uri="{FF2B5EF4-FFF2-40B4-BE49-F238E27FC236}">
                <a16:creationId xmlns:a16="http://schemas.microsoft.com/office/drawing/2014/main" xmlns="" id="{726321B1-87BD-4882-AE85-70D90F18BB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5" y="4305117"/>
            <a:ext cx="778565" cy="778565"/>
          </a:xfrm>
          <a:prstGeom prst="rect">
            <a:avLst/>
          </a:prstGeom>
          <a:noFill/>
        </p:spPr>
      </p:pic>
      <p:pic>
        <p:nvPicPr>
          <p:cNvPr id="12" name="Imagem 11" descr="Logotipo&#10;&#10;Descrição gerada automaticamente">
            <a:extLst>
              <a:ext uri="{FF2B5EF4-FFF2-40B4-BE49-F238E27FC236}">
                <a16:creationId xmlns:a16="http://schemas.microsoft.com/office/drawing/2014/main" xmlns="" id="{4556C32D-44DF-4899-9011-AA7DA15F2F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2097" y="5410199"/>
            <a:ext cx="1447800" cy="1447800"/>
          </a:xfrm>
          <a:prstGeom prst="rect">
            <a:avLst/>
          </a:prstGeom>
        </p:spPr>
      </p:pic>
    </p:spTree>
    <p:extLst>
      <p:ext uri="{BB962C8B-B14F-4D97-AF65-F5344CB8AC3E}">
        <p14:creationId xmlns:p14="http://schemas.microsoft.com/office/powerpoint/2010/main" val="331732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CONTENTLIB_ASSET_META" val="{&quot;ai&quot;:&quot;h8gwPkgb7i_mcA6ix0YGEw&quot;,&quot;gi&quot;:&quot;baLuB68bWltfw5SejOjx7w&quot;,&quot;ti&quot;:&quot;characters&quot;,&quot;vs&quot;:{&quot;f&quot;:[833,810],&quot;i&quot;:{&quot;d&quot;:&quot;h8gwPkgb7i_mcA6ix0YGEw&quot;,&quot;p&quot;:true}}}"/>
</p:tagLst>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57576</TotalTime>
  <Words>2728</Words>
  <Application>Microsoft Office PowerPoint</Application>
  <PresentationFormat>Widescreen</PresentationFormat>
  <Paragraphs>171</Paragraphs>
  <Slides>64</Slides>
  <Notes>34</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64</vt:i4>
      </vt:variant>
    </vt:vector>
  </HeadingPairs>
  <TitlesOfParts>
    <vt:vector size="73" baseType="lpstr">
      <vt:lpstr>Aptos</vt:lpstr>
      <vt:lpstr>Arial</vt:lpstr>
      <vt:lpstr>Bernard MT Condensed</vt:lpstr>
      <vt:lpstr>Calibri</vt:lpstr>
      <vt:lpstr>Calibri Light</vt:lpstr>
      <vt:lpstr>Georgia</vt:lpstr>
      <vt:lpstr>Poppins</vt:lpstr>
      <vt:lpstr>Times New Roman</vt:lpstr>
      <vt:lpstr>Tema do Office</vt:lpstr>
      <vt:lpstr>Apresentação do PowerPoint</vt:lpstr>
      <vt:lpstr>Apresentação do PowerPoint</vt:lpstr>
      <vt:lpstr>Apresentação do PowerPoint</vt:lpstr>
      <vt:lpstr>I) Mostrar biblicamente como deve ser o relacionamento entre pais e filhos;  II) Conscientizar do cuidado que os pais devem ter com seus filhos.  III) Compreender as bênçãos que Deus tem para os pais e filhos.</vt:lpstr>
      <vt:lpstr>Apresentação do PowerPoint</vt:lpstr>
      <vt:lpstr>Apresentação do PowerPoint</vt:lpstr>
      <vt:lpstr>Apresentação do PowerPoint</vt:lpstr>
      <vt:lpstr> INTRODUÇÃO</vt:lpstr>
      <vt:lpstr>Apresentação do PowerPoint</vt:lpstr>
      <vt:lpstr>Apresentação do PowerPoint</vt:lpstr>
      <vt:lpstr>Apresentação do PowerPoint</vt:lpstr>
      <vt:lpstr>I – O RELACIONAMENTO BÍBLICO ENTRE PAIS E FILHOS</vt:lpstr>
      <vt:lpstr>I. 1. Pais e filhos. </vt:lpstr>
      <vt:lpstr>Apresentação do PowerPoint</vt:lpstr>
      <vt:lpstr>Apresentação do PowerPoint</vt:lpstr>
      <vt:lpstr>Apresentação do PowerPoint</vt:lpstr>
      <vt:lpstr> I. 2. Um mandamento com promessa para os filhos. </vt:lpstr>
      <vt:lpstr>Apresentação do PowerPoint</vt:lpstr>
      <vt:lpstr>Apresentação do PowerPoint</vt:lpstr>
      <vt:lpstr>Apresentação do PowerPoint</vt:lpstr>
      <vt:lpstr> I. 3. Mandamentos e bênçãos para os pais. </vt:lpstr>
      <vt:lpstr>Apresentação do PowerPoint</vt:lpstr>
      <vt:lpstr>Apresentação do PowerPoint</vt:lpstr>
      <vt:lpstr>Apresentação do PowerPoint</vt:lpstr>
      <vt:lpstr>II – O CUIDADO DOS PAIS COM OS FILHOS</vt:lpstr>
      <vt:lpstr>II. 1. Cultivando o ensino da Palavra de Deus. </vt:lpstr>
      <vt:lpstr>Apresentação do PowerPoint</vt:lpstr>
      <vt:lpstr>Apresentação do PowerPoint</vt:lpstr>
      <vt:lpstr>Apresentação do PowerPoint</vt:lpstr>
      <vt:lpstr>Apresentação do PowerPoint</vt:lpstr>
      <vt:lpstr>II. 2. Prioridades na vida familiar. </vt:lpstr>
      <vt:lpstr>Apresentação do PowerPoint</vt:lpstr>
      <vt:lpstr>Apresentação do PowerPoint</vt:lpstr>
      <vt:lpstr>Apresentação do PowerPoint</vt:lpstr>
      <vt:lpstr>Apresentação do PowerPoint</vt:lpstr>
      <vt:lpstr>II. 3. Disciplina e estímulos aos filhos. </vt:lpstr>
      <vt:lpstr>Apresentação do PowerPoint</vt:lpstr>
      <vt:lpstr>Apresentação do PowerPoint</vt:lpstr>
      <vt:lpstr>Apresentação do PowerPoint</vt:lpstr>
      <vt:lpstr>III – BÊNÇÃOS, PAIS E FILHOS </vt:lpstr>
      <vt:lpstr>III. 1. Bênçãos para posteridade. </vt:lpstr>
      <vt:lpstr>Apresentação do PowerPoint</vt:lpstr>
      <vt:lpstr>Apresentação do PowerPoint</vt:lpstr>
      <vt:lpstr>Apresentação do PowerPoint</vt:lpstr>
      <vt:lpstr>Apresentação do PowerPoint</vt:lpstr>
      <vt:lpstr>III. 2. Família: Lugar onde os filhos devem ser abençoados. </vt:lpstr>
      <vt:lpstr>Apresentação do PowerPoint</vt:lpstr>
      <vt:lpstr>Apresentação do PowerPoint</vt:lpstr>
      <vt:lpstr>Apresentação do PowerPoint</vt:lpstr>
      <vt:lpstr>III. 3. Pais que protegem seus filhos. </vt:lpstr>
      <vt:lpstr>Apresentação do PowerPoint</vt:lpstr>
      <vt:lpstr>Apresentação do PowerPoint</vt:lpstr>
      <vt:lpstr>Apresentação do PowerPoint</vt:lpstr>
      <vt:lpstr>Apresentação do PowerPoint</vt:lpstr>
      <vt:lpstr>CONCLUSÃO</vt:lpstr>
      <vt:lpstr>Apresentação do PowerPoint</vt:lpstr>
      <vt:lpstr>REVISANDO O CONTEÚDO</vt:lpstr>
      <vt:lpstr>1.  Como os filhos são qualificados no Salmo 127?</vt:lpstr>
      <vt:lpstr>2.  O que pode promover um ambiente em que pais e filhos cresçam juntos na fé em Cristo?</vt:lpstr>
      <vt:lpstr>3. Qual é uma das principais responsabilidades dos pais com os filhos?</vt:lpstr>
      <vt:lpstr>4. Se por um lado deve ocorrer a disciplina, por outro deve ocorrer o quê?</vt:lpstr>
      <vt:lpstr>5. Na família, o que os pais devem garantir para os seus filhos?</vt:lpstr>
      <vt:lpstr>Apresentação do PowerPoint</vt:lpstr>
      <vt:lpstr>Na plataforma EBD EM FOCO você tem tudo que precisa para ministrar uma aula de excelência na EBD.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01</dc:title>
  <dc:creator>ingrid.stephaniesg@outlook.com</dc:creator>
  <cp:lastModifiedBy>Uusario</cp:lastModifiedBy>
  <cp:revision>1393</cp:revision>
  <dcterms:created xsi:type="dcterms:W3CDTF">2021-12-07T17:21:42Z</dcterms:created>
  <dcterms:modified xsi:type="dcterms:W3CDTF">2024-11-25T21:21:38Z</dcterms:modified>
</cp:coreProperties>
</file>