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6" r:id="rId2"/>
    <p:sldId id="257" r:id="rId3"/>
    <p:sldId id="258" r:id="rId4"/>
    <p:sldId id="505" r:id="rId5"/>
    <p:sldId id="259" r:id="rId6"/>
    <p:sldId id="337" r:id="rId7"/>
    <p:sldId id="2973" r:id="rId8"/>
    <p:sldId id="2972" r:id="rId9"/>
    <p:sldId id="2989" r:id="rId10"/>
    <p:sldId id="506" r:id="rId11"/>
    <p:sldId id="2330" r:id="rId12"/>
    <p:sldId id="2991" r:id="rId13"/>
    <p:sldId id="2873" r:id="rId14"/>
    <p:sldId id="265" r:id="rId15"/>
    <p:sldId id="484" r:id="rId16"/>
    <p:sldId id="2917" r:id="rId17"/>
    <p:sldId id="2992" r:id="rId18"/>
    <p:sldId id="433" r:id="rId19"/>
    <p:sldId id="2993" r:id="rId20"/>
    <p:sldId id="2994" r:id="rId21"/>
    <p:sldId id="2974" r:id="rId22"/>
    <p:sldId id="2943" r:id="rId23"/>
    <p:sldId id="2681" r:id="rId24"/>
    <p:sldId id="2995" r:id="rId25"/>
    <p:sldId id="2996" r:id="rId26"/>
    <p:sldId id="2997" r:id="rId27"/>
    <p:sldId id="2998" r:id="rId28"/>
    <p:sldId id="2976" r:id="rId29"/>
    <p:sldId id="280" r:id="rId30"/>
    <p:sldId id="281" r:id="rId31"/>
    <p:sldId id="2961" r:id="rId32"/>
    <p:sldId id="2934" r:id="rId33"/>
    <p:sldId id="2999" r:id="rId34"/>
    <p:sldId id="286" r:id="rId35"/>
    <p:sldId id="2979" r:id="rId36"/>
    <p:sldId id="3000" r:id="rId37"/>
    <p:sldId id="2977" r:id="rId38"/>
    <p:sldId id="2978" r:id="rId39"/>
    <p:sldId id="2795" r:id="rId40"/>
    <p:sldId id="2980" r:id="rId41"/>
    <p:sldId id="3001" r:id="rId42"/>
    <p:sldId id="2947" r:id="rId43"/>
    <p:sldId id="2732" r:id="rId44"/>
    <p:sldId id="2529" r:id="rId45"/>
    <p:sldId id="2967" r:id="rId46"/>
    <p:sldId id="2982" r:id="rId47"/>
    <p:sldId id="2531" r:id="rId48"/>
    <p:sldId id="2983" r:id="rId49"/>
    <p:sldId id="2984" r:id="rId50"/>
    <p:sldId id="2928" r:id="rId51"/>
    <p:sldId id="2985" r:id="rId52"/>
    <p:sldId id="2987" r:id="rId53"/>
    <p:sldId id="3002" r:id="rId54"/>
    <p:sldId id="2986" r:id="rId55"/>
    <p:sldId id="468" r:id="rId56"/>
    <p:sldId id="315" r:id="rId57"/>
    <p:sldId id="301" r:id="rId58"/>
    <p:sldId id="302" r:id="rId59"/>
    <p:sldId id="303" r:id="rId60"/>
    <p:sldId id="304" r:id="rId61"/>
    <p:sldId id="305" r:id="rId62"/>
    <p:sldId id="306" r:id="rId63"/>
    <p:sldId id="1797" r:id="rId64"/>
    <p:sldId id="307" r:id="rId6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grid.stephaniesg@outlook.com" initials="i" lastIdx="11" clrIdx="0">
    <p:extLst>
      <p:ext uri="{19B8F6BF-5375-455C-9EA6-DF929625EA0E}">
        <p15:presenceInfo xmlns:p15="http://schemas.microsoft.com/office/powerpoint/2012/main" userId="12db7d669fc16d7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3F"/>
    <a:srgbClr val="ECECC2"/>
    <a:srgbClr val="004E9A"/>
    <a:srgbClr val="C55A11"/>
    <a:srgbClr val="4472C4"/>
    <a:srgbClr val="D1CCC9"/>
    <a:srgbClr val="E8E8E8"/>
    <a:srgbClr val="F48634"/>
    <a:srgbClr val="D9D9D9"/>
    <a:srgbClr val="E3E3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93EE06-C765-497B-BAB3-A580B58C57EC}" v="493" dt="2024-12-02T03:29:35.3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3923" autoAdjust="0"/>
  </p:normalViewPr>
  <p:slideViewPr>
    <p:cSldViewPr snapToGrid="0">
      <p:cViewPr varScale="1">
        <p:scale>
          <a:sx n="70" d="100"/>
          <a:sy n="70" d="100"/>
        </p:scale>
        <p:origin x="780" y="60"/>
      </p:cViewPr>
      <p:guideLst>
        <p:guide orient="horz" pos="2137"/>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berson Pinheiro" userId="c7a5b9113d4dffce" providerId="LiveId" clId="{3F93EE06-C765-497B-BAB3-A580B58C57EC}"/>
    <pc:docChg chg="undo custSel delSld modSld sldOrd">
      <pc:chgData name="Erberson Pinheiro" userId="c7a5b9113d4dffce" providerId="LiveId" clId="{3F93EE06-C765-497B-BAB3-A580B58C57EC}" dt="2024-12-02T03:29:45.775" v="857" actId="14100"/>
      <pc:docMkLst>
        <pc:docMk/>
      </pc:docMkLst>
      <pc:sldChg chg="modSp mod">
        <pc:chgData name="Erberson Pinheiro" userId="c7a5b9113d4dffce" providerId="LiveId" clId="{3F93EE06-C765-497B-BAB3-A580B58C57EC}" dt="2024-11-29T13:38:37.641" v="20" actId="20577"/>
        <pc:sldMkLst>
          <pc:docMk/>
          <pc:sldMk cId="1362688913" sldId="256"/>
        </pc:sldMkLst>
        <pc:spChg chg="mod">
          <ac:chgData name="Erberson Pinheiro" userId="c7a5b9113d4dffce" providerId="LiveId" clId="{3F93EE06-C765-497B-BAB3-A580B58C57EC}" dt="2024-11-29T13:38:37.641" v="20" actId="20577"/>
          <ac:spMkLst>
            <pc:docMk/>
            <pc:sldMk cId="1362688913" sldId="256"/>
            <ac:spMk id="3" creationId="{E638142E-0418-4E97-AF29-BE3DAC0A4C21}"/>
          </ac:spMkLst>
        </pc:spChg>
      </pc:sldChg>
      <pc:sldChg chg="ord">
        <pc:chgData name="Erberson Pinheiro" userId="c7a5b9113d4dffce" providerId="LiveId" clId="{3F93EE06-C765-497B-BAB3-A580B58C57EC}" dt="2024-11-29T14:34:50.026" v="289"/>
        <pc:sldMkLst>
          <pc:docMk/>
          <pc:sldMk cId="3902904998" sldId="286"/>
        </pc:sldMkLst>
      </pc:sldChg>
      <pc:sldChg chg="del">
        <pc:chgData name="Erberson Pinheiro" userId="c7a5b9113d4dffce" providerId="LiveId" clId="{3F93EE06-C765-497B-BAB3-A580B58C57EC}" dt="2024-11-29T13:52:09.406" v="139" actId="2696"/>
        <pc:sldMkLst>
          <pc:docMk/>
          <pc:sldMk cId="939001916" sldId="433"/>
        </pc:sldMkLst>
      </pc:sldChg>
      <pc:sldChg chg="addSp delSp modSp mod">
        <pc:chgData name="Erberson Pinheiro" userId="c7a5b9113d4dffce" providerId="LiveId" clId="{3F93EE06-C765-497B-BAB3-A580B58C57EC}" dt="2024-12-01T19:21:26.707" v="484" actId="14100"/>
        <pc:sldMkLst>
          <pc:docMk/>
          <pc:sldMk cId="591220520" sldId="2330"/>
        </pc:sldMkLst>
        <pc:spChg chg="mod">
          <ac:chgData name="Erberson Pinheiro" userId="c7a5b9113d4dffce" providerId="LiveId" clId="{3F93EE06-C765-497B-BAB3-A580B58C57EC}" dt="2024-11-29T13:39:32.305" v="29" actId="20577"/>
          <ac:spMkLst>
            <pc:docMk/>
            <pc:sldMk cId="591220520" sldId="2330"/>
            <ac:spMk id="3" creationId="{29B88601-D8A7-B385-2004-3DD5E81D3FFC}"/>
          </ac:spMkLst>
        </pc:spChg>
        <pc:spChg chg="mod">
          <ac:chgData name="Erberson Pinheiro" userId="c7a5b9113d4dffce" providerId="LiveId" clId="{3F93EE06-C765-497B-BAB3-A580B58C57EC}" dt="2024-11-29T13:39:24.730" v="24" actId="14100"/>
          <ac:spMkLst>
            <pc:docMk/>
            <pc:sldMk cId="591220520" sldId="2330"/>
            <ac:spMk id="4" creationId="{0356D94D-BA1E-9F1F-F1C6-DEF913926AAB}"/>
          </ac:spMkLst>
        </pc:spChg>
        <pc:picChg chg="add del mod">
          <ac:chgData name="Erberson Pinheiro" userId="c7a5b9113d4dffce" providerId="LiveId" clId="{3F93EE06-C765-497B-BAB3-A580B58C57EC}" dt="2024-12-01T19:18:26.362" v="480" actId="478"/>
          <ac:picMkLst>
            <pc:docMk/>
            <pc:sldMk cId="591220520" sldId="2330"/>
            <ac:picMk id="5" creationId="{A328F072-C8E2-63AC-1C2A-D7C08BE15BC1}"/>
          </ac:picMkLst>
        </pc:picChg>
        <pc:picChg chg="add mod">
          <ac:chgData name="Erberson Pinheiro" userId="c7a5b9113d4dffce" providerId="LiveId" clId="{3F93EE06-C765-497B-BAB3-A580B58C57EC}" dt="2024-12-01T19:17:38.959" v="474" actId="14100"/>
          <ac:picMkLst>
            <pc:docMk/>
            <pc:sldMk cId="591220520" sldId="2330"/>
            <ac:picMk id="1026" creationId="{B417F9CA-D3C6-10DB-BE6B-F5CCA08FF0C7}"/>
          </ac:picMkLst>
        </pc:picChg>
        <pc:picChg chg="add mod">
          <ac:chgData name="Erberson Pinheiro" userId="c7a5b9113d4dffce" providerId="LiveId" clId="{3F93EE06-C765-497B-BAB3-A580B58C57EC}" dt="2024-12-01T19:21:26.707" v="484" actId="14100"/>
          <ac:picMkLst>
            <pc:docMk/>
            <pc:sldMk cId="591220520" sldId="2330"/>
            <ac:picMk id="1028" creationId="{97239677-CD76-F3EC-DEA3-B01E9D34BE76}"/>
          </ac:picMkLst>
        </pc:picChg>
      </pc:sldChg>
      <pc:sldChg chg="ord">
        <pc:chgData name="Erberson Pinheiro" userId="c7a5b9113d4dffce" providerId="LiveId" clId="{3F93EE06-C765-497B-BAB3-A580B58C57EC}" dt="2024-12-01T12:40:42.404" v="356"/>
        <pc:sldMkLst>
          <pc:docMk/>
          <pc:sldMk cId="42025050" sldId="2795"/>
        </pc:sldMkLst>
      </pc:sldChg>
      <pc:sldChg chg="addSp modSp">
        <pc:chgData name="Erberson Pinheiro" userId="c7a5b9113d4dffce" providerId="LiveId" clId="{3F93EE06-C765-497B-BAB3-A580B58C57EC}" dt="2024-12-01T19:24:06.711" v="490" actId="14100"/>
        <pc:sldMkLst>
          <pc:docMk/>
          <pc:sldMk cId="3139843070" sldId="2873"/>
        </pc:sldMkLst>
        <pc:spChg chg="mod">
          <ac:chgData name="Erberson Pinheiro" userId="c7a5b9113d4dffce" providerId="LiveId" clId="{3F93EE06-C765-497B-BAB3-A580B58C57EC}" dt="2024-11-29T13:40:49.845" v="35"/>
          <ac:spMkLst>
            <pc:docMk/>
            <pc:sldMk cId="3139843070" sldId="2873"/>
            <ac:spMk id="3" creationId="{29B88601-D8A7-B385-2004-3DD5E81D3FFC}"/>
          </ac:spMkLst>
        </pc:spChg>
        <pc:picChg chg="add mod">
          <ac:chgData name="Erberson Pinheiro" userId="c7a5b9113d4dffce" providerId="LiveId" clId="{3F93EE06-C765-497B-BAB3-A580B58C57EC}" dt="2024-12-01T19:24:06.711" v="490" actId="14100"/>
          <ac:picMkLst>
            <pc:docMk/>
            <pc:sldMk cId="3139843070" sldId="2873"/>
            <ac:picMk id="3074" creationId="{D3E241D1-7A5A-5A20-24A6-2A2154382BAF}"/>
          </ac:picMkLst>
        </pc:picChg>
      </pc:sldChg>
      <pc:sldChg chg="del">
        <pc:chgData name="Erberson Pinheiro" userId="c7a5b9113d4dffce" providerId="LiveId" clId="{3F93EE06-C765-497B-BAB3-A580B58C57EC}" dt="2024-12-01T20:32:19.879" v="560" actId="47"/>
        <pc:sldMkLst>
          <pc:docMk/>
          <pc:sldMk cId="368541496" sldId="2914"/>
        </pc:sldMkLst>
      </pc:sldChg>
      <pc:sldChg chg="addSp modSp mod modAnim">
        <pc:chgData name="Erberson Pinheiro" userId="c7a5b9113d4dffce" providerId="LiveId" clId="{3F93EE06-C765-497B-BAB3-A580B58C57EC}" dt="2024-12-01T19:32:28.299" v="505" actId="14100"/>
        <pc:sldMkLst>
          <pc:docMk/>
          <pc:sldMk cId="1726852888" sldId="2917"/>
        </pc:sldMkLst>
        <pc:spChg chg="add mod">
          <ac:chgData name="Erberson Pinheiro" userId="c7a5b9113d4dffce" providerId="LiveId" clId="{3F93EE06-C765-497B-BAB3-A580B58C57EC}" dt="2024-11-29T13:43:25.892" v="61" actId="207"/>
          <ac:spMkLst>
            <pc:docMk/>
            <pc:sldMk cId="1726852888" sldId="2917"/>
            <ac:spMk id="2" creationId="{04F00B48-C4F4-0C26-3579-4BB693332259}"/>
          </ac:spMkLst>
        </pc:spChg>
        <pc:spChg chg="mod">
          <ac:chgData name="Erberson Pinheiro" userId="c7a5b9113d4dffce" providerId="LiveId" clId="{3F93EE06-C765-497B-BAB3-A580B58C57EC}" dt="2024-11-29T13:42:44.870" v="57" actId="14100"/>
          <ac:spMkLst>
            <pc:docMk/>
            <pc:sldMk cId="1726852888" sldId="2917"/>
            <ac:spMk id="6" creationId="{D6C1845A-48DA-C339-C0D8-B5C00143DFE7}"/>
          </ac:spMkLst>
        </pc:spChg>
        <pc:picChg chg="add mod">
          <ac:chgData name="Erberson Pinheiro" userId="c7a5b9113d4dffce" providerId="LiveId" clId="{3F93EE06-C765-497B-BAB3-A580B58C57EC}" dt="2024-12-01T19:32:24.477" v="504" actId="1076"/>
          <ac:picMkLst>
            <pc:docMk/>
            <pc:sldMk cId="1726852888" sldId="2917"/>
            <ac:picMk id="3" creationId="{B1CE09E7-31CC-3AC7-332E-A31844533FD9}"/>
          </ac:picMkLst>
        </pc:picChg>
        <pc:picChg chg="add mod">
          <ac:chgData name="Erberson Pinheiro" userId="c7a5b9113d4dffce" providerId="LiveId" clId="{3F93EE06-C765-497B-BAB3-A580B58C57EC}" dt="2024-12-01T19:32:28.299" v="505" actId="14100"/>
          <ac:picMkLst>
            <pc:docMk/>
            <pc:sldMk cId="1726852888" sldId="2917"/>
            <ac:picMk id="8" creationId="{618DDA71-12EE-0C5F-BB81-FF26144D3916}"/>
          </ac:picMkLst>
        </pc:picChg>
        <pc:picChg chg="mod">
          <ac:chgData name="Erberson Pinheiro" userId="c7a5b9113d4dffce" providerId="LiveId" clId="{3F93EE06-C765-497B-BAB3-A580B58C57EC}" dt="2024-11-29T13:42:42.790" v="56" actId="1076"/>
          <ac:picMkLst>
            <pc:docMk/>
            <pc:sldMk cId="1726852888" sldId="2917"/>
            <ac:picMk id="16" creationId="{6BA58109-293C-8210-68C5-B0A234AC7640}"/>
          </ac:picMkLst>
        </pc:picChg>
        <pc:picChg chg="add mod">
          <ac:chgData name="Erberson Pinheiro" userId="c7a5b9113d4dffce" providerId="LiveId" clId="{3F93EE06-C765-497B-BAB3-A580B58C57EC}" dt="2024-12-01T19:31:56.973" v="497" actId="1440"/>
          <ac:picMkLst>
            <pc:docMk/>
            <pc:sldMk cId="1726852888" sldId="2917"/>
            <ac:picMk id="4098" creationId="{6DCD25E1-B563-3F0B-6181-2054476F5E91}"/>
          </ac:picMkLst>
        </pc:picChg>
      </pc:sldChg>
      <pc:sldChg chg="del">
        <pc:chgData name="Erberson Pinheiro" userId="c7a5b9113d4dffce" providerId="LiveId" clId="{3F93EE06-C765-497B-BAB3-A580B58C57EC}" dt="2024-12-01T12:54:11.625" v="379" actId="47"/>
        <pc:sldMkLst>
          <pc:docMk/>
          <pc:sldMk cId="2290913870" sldId="2922"/>
        </pc:sldMkLst>
      </pc:sldChg>
      <pc:sldChg chg="addSp delSp modSp mod ord delAnim">
        <pc:chgData name="Erberson Pinheiro" userId="c7a5b9113d4dffce" providerId="LiveId" clId="{3F93EE06-C765-497B-BAB3-A580B58C57EC}" dt="2024-12-02T01:47:12.438" v="692" actId="14100"/>
        <pc:sldMkLst>
          <pc:docMk/>
          <pc:sldMk cId="2730406095" sldId="2934"/>
        </pc:sldMkLst>
        <pc:spChg chg="mod">
          <ac:chgData name="Erberson Pinheiro" userId="c7a5b9113d4dffce" providerId="LiveId" clId="{3F93EE06-C765-497B-BAB3-A580B58C57EC}" dt="2024-11-29T14:06:53.205" v="287" actId="1036"/>
          <ac:spMkLst>
            <pc:docMk/>
            <pc:sldMk cId="2730406095" sldId="2934"/>
            <ac:spMk id="2" creationId="{CD25F55B-E420-009E-5136-7CC7B653CA80}"/>
          </ac:spMkLst>
        </pc:spChg>
        <pc:spChg chg="mod">
          <ac:chgData name="Erberson Pinheiro" userId="c7a5b9113d4dffce" providerId="LiveId" clId="{3F93EE06-C765-497B-BAB3-A580B58C57EC}" dt="2024-11-29T14:06:38.406" v="275" actId="14100"/>
          <ac:spMkLst>
            <pc:docMk/>
            <pc:sldMk cId="2730406095" sldId="2934"/>
            <ac:spMk id="6" creationId="{D6C1845A-48DA-C339-C0D8-B5C00143DFE7}"/>
          </ac:spMkLst>
        </pc:spChg>
        <pc:spChg chg="del mod">
          <ac:chgData name="Erberson Pinheiro" userId="c7a5b9113d4dffce" providerId="LiveId" clId="{3F93EE06-C765-497B-BAB3-A580B58C57EC}" dt="2024-11-29T14:06:28.784" v="273" actId="478"/>
          <ac:spMkLst>
            <pc:docMk/>
            <pc:sldMk cId="2730406095" sldId="2934"/>
            <ac:spMk id="7" creationId="{5EF968C8-4037-1169-8562-F7B71D153ACC}"/>
          </ac:spMkLst>
        </pc:spChg>
        <pc:picChg chg="add mod">
          <ac:chgData name="Erberson Pinheiro" userId="c7a5b9113d4dffce" providerId="LiveId" clId="{3F93EE06-C765-497B-BAB3-A580B58C57EC}" dt="2024-12-02T01:47:12.438" v="692" actId="14100"/>
          <ac:picMkLst>
            <pc:docMk/>
            <pc:sldMk cId="2730406095" sldId="2934"/>
            <ac:picMk id="14338" creationId="{DB41A0F0-7F06-4882-E911-33C36D681D65}"/>
          </ac:picMkLst>
        </pc:picChg>
      </pc:sldChg>
      <pc:sldChg chg="addSp delSp modSp mod delAnim">
        <pc:chgData name="Erberson Pinheiro" userId="c7a5b9113d4dffce" providerId="LiveId" clId="{3F93EE06-C765-497B-BAB3-A580B58C57EC}" dt="2024-12-01T20:30:56.235" v="559" actId="1076"/>
        <pc:sldMkLst>
          <pc:docMk/>
          <pc:sldMk cId="1538719009" sldId="2943"/>
        </pc:sldMkLst>
        <pc:spChg chg="mod">
          <ac:chgData name="Erberson Pinheiro" userId="c7a5b9113d4dffce" providerId="LiveId" clId="{3F93EE06-C765-497B-BAB3-A580B58C57EC}" dt="2024-11-29T13:51:17.126" v="138" actId="1038"/>
          <ac:spMkLst>
            <pc:docMk/>
            <pc:sldMk cId="1538719009" sldId="2943"/>
            <ac:spMk id="2" creationId="{D6C1845A-48DA-C339-C0D8-B5C00143DFE7}"/>
          </ac:spMkLst>
        </pc:spChg>
        <pc:spChg chg="del">
          <ac:chgData name="Erberson Pinheiro" userId="c7a5b9113d4dffce" providerId="LiveId" clId="{3F93EE06-C765-497B-BAB3-A580B58C57EC}" dt="2024-11-29T13:51:12.609" v="129" actId="478"/>
          <ac:spMkLst>
            <pc:docMk/>
            <pc:sldMk cId="1538719009" sldId="2943"/>
            <ac:spMk id="4" creationId="{227196D9-9531-2C71-8715-8830A0E1E69E}"/>
          </ac:spMkLst>
        </pc:spChg>
        <pc:picChg chg="add mod">
          <ac:chgData name="Erberson Pinheiro" userId="c7a5b9113d4dffce" providerId="LiveId" clId="{3F93EE06-C765-497B-BAB3-A580B58C57EC}" dt="2024-12-01T20:30:56.235" v="559" actId="1076"/>
          <ac:picMkLst>
            <pc:docMk/>
            <pc:sldMk cId="1538719009" sldId="2943"/>
            <ac:picMk id="4" creationId="{B1FC71D9-DC52-6D21-861F-340637F9C2B3}"/>
          </ac:picMkLst>
        </pc:picChg>
        <pc:picChg chg="add mod">
          <ac:chgData name="Erberson Pinheiro" userId="c7a5b9113d4dffce" providerId="LiveId" clId="{3F93EE06-C765-497B-BAB3-A580B58C57EC}" dt="2024-12-01T20:30:21.187" v="551" actId="14100"/>
          <ac:picMkLst>
            <pc:docMk/>
            <pc:sldMk cId="1538719009" sldId="2943"/>
            <ac:picMk id="8194" creationId="{30B71B4B-9BAE-9E7C-AA36-1B6CA5580F5B}"/>
          </ac:picMkLst>
        </pc:picChg>
      </pc:sldChg>
      <pc:sldChg chg="addSp delSp modSp mod delAnim">
        <pc:chgData name="Erberson Pinheiro" userId="c7a5b9113d4dffce" providerId="LiveId" clId="{3F93EE06-C765-497B-BAB3-A580B58C57EC}" dt="2024-12-02T02:56:17.634" v="754" actId="14100"/>
        <pc:sldMkLst>
          <pc:docMk/>
          <pc:sldMk cId="3304442257" sldId="2947"/>
        </pc:sldMkLst>
        <pc:spChg chg="del">
          <ac:chgData name="Erberson Pinheiro" userId="c7a5b9113d4dffce" providerId="LiveId" clId="{3F93EE06-C765-497B-BAB3-A580B58C57EC}" dt="2024-12-01T12:54:01.526" v="378" actId="478"/>
          <ac:spMkLst>
            <pc:docMk/>
            <pc:sldMk cId="3304442257" sldId="2947"/>
            <ac:spMk id="2" creationId="{53958738-CC62-A16B-1E31-036E3C98572D}"/>
          </ac:spMkLst>
        </pc:spChg>
        <pc:spChg chg="mod">
          <ac:chgData name="Erberson Pinheiro" userId="c7a5b9113d4dffce" providerId="LiveId" clId="{3F93EE06-C765-497B-BAB3-A580B58C57EC}" dt="2024-12-01T12:53:59.526" v="377"/>
          <ac:spMkLst>
            <pc:docMk/>
            <pc:sldMk cId="3304442257" sldId="2947"/>
            <ac:spMk id="7" creationId="{5EF968C8-4037-1169-8562-F7B71D153ACC}"/>
          </ac:spMkLst>
        </pc:spChg>
        <pc:picChg chg="add mod">
          <ac:chgData name="Erberson Pinheiro" userId="c7a5b9113d4dffce" providerId="LiveId" clId="{3F93EE06-C765-497B-BAB3-A580B58C57EC}" dt="2024-12-02T02:55:49.966" v="751" actId="14100"/>
          <ac:picMkLst>
            <pc:docMk/>
            <pc:sldMk cId="3304442257" sldId="2947"/>
            <ac:picMk id="4" creationId="{401D911E-9B1C-5847-FE43-589307F77ED8}"/>
          </ac:picMkLst>
        </pc:picChg>
        <pc:picChg chg="add mod">
          <ac:chgData name="Erberson Pinheiro" userId="c7a5b9113d4dffce" providerId="LiveId" clId="{3F93EE06-C765-497B-BAB3-A580B58C57EC}" dt="2024-12-02T02:56:17.634" v="754" actId="14100"/>
          <ac:picMkLst>
            <pc:docMk/>
            <pc:sldMk cId="3304442257" sldId="2947"/>
            <ac:picMk id="5" creationId="{73EFAC46-DC82-CE3C-9004-44F447D419C8}"/>
          </ac:picMkLst>
        </pc:picChg>
      </pc:sldChg>
      <pc:sldChg chg="del">
        <pc:chgData name="Erberson Pinheiro" userId="c7a5b9113d4dffce" providerId="LiveId" clId="{3F93EE06-C765-497B-BAB3-A580B58C57EC}" dt="2024-12-01T19:02:51.983" v="414" actId="47"/>
        <pc:sldMkLst>
          <pc:docMk/>
          <pc:sldMk cId="3837229190" sldId="2953"/>
        </pc:sldMkLst>
      </pc:sldChg>
      <pc:sldChg chg="del">
        <pc:chgData name="Erberson Pinheiro" userId="c7a5b9113d4dffce" providerId="LiveId" clId="{3F93EE06-C765-497B-BAB3-A580B58C57EC}" dt="2024-12-01T20:32:19.879" v="560" actId="47"/>
        <pc:sldMkLst>
          <pc:docMk/>
          <pc:sldMk cId="2737283504" sldId="2960"/>
        </pc:sldMkLst>
      </pc:sldChg>
      <pc:sldChg chg="addSp modSp mod ord">
        <pc:chgData name="Erberson Pinheiro" userId="c7a5b9113d4dffce" providerId="LiveId" clId="{3F93EE06-C765-497B-BAB3-A580B58C57EC}" dt="2024-12-02T01:44:48.479" v="680" actId="14100"/>
        <pc:sldMkLst>
          <pc:docMk/>
          <pc:sldMk cId="1979229168" sldId="2961"/>
        </pc:sldMkLst>
        <pc:spChg chg="mod">
          <ac:chgData name="Erberson Pinheiro" userId="c7a5b9113d4dffce" providerId="LiveId" clId="{3F93EE06-C765-497B-BAB3-A580B58C57EC}" dt="2024-11-29T14:04:49.082" v="245" actId="1036"/>
          <ac:spMkLst>
            <pc:docMk/>
            <pc:sldMk cId="1979229168" sldId="2961"/>
            <ac:spMk id="2" creationId="{E5E78429-6519-861D-BC96-E88F1F63FF8B}"/>
          </ac:spMkLst>
        </pc:spChg>
        <pc:spChg chg="mod">
          <ac:chgData name="Erberson Pinheiro" userId="c7a5b9113d4dffce" providerId="LiveId" clId="{3F93EE06-C765-497B-BAB3-A580B58C57EC}" dt="2024-11-29T14:04:45.055" v="238" actId="14100"/>
          <ac:spMkLst>
            <pc:docMk/>
            <pc:sldMk cId="1979229168" sldId="2961"/>
            <ac:spMk id="6" creationId="{D6C1845A-48DA-C339-C0D8-B5C00143DFE7}"/>
          </ac:spMkLst>
        </pc:spChg>
        <pc:spChg chg="mod">
          <ac:chgData name="Erberson Pinheiro" userId="c7a5b9113d4dffce" providerId="LiveId" clId="{3F93EE06-C765-497B-BAB3-A580B58C57EC}" dt="2024-11-29T14:04:06.907" v="229"/>
          <ac:spMkLst>
            <pc:docMk/>
            <pc:sldMk cId="1979229168" sldId="2961"/>
            <ac:spMk id="7" creationId="{5EF968C8-4037-1169-8562-F7B71D153ACC}"/>
          </ac:spMkLst>
        </pc:spChg>
        <pc:picChg chg="add mod">
          <ac:chgData name="Erberson Pinheiro" userId="c7a5b9113d4dffce" providerId="LiveId" clId="{3F93EE06-C765-497B-BAB3-A580B58C57EC}" dt="2024-12-02T01:44:48.479" v="680" actId="14100"/>
          <ac:picMkLst>
            <pc:docMk/>
            <pc:sldMk cId="1979229168" sldId="2961"/>
            <ac:picMk id="4" creationId="{6A618604-7715-5700-9AEA-59D91228F8CB}"/>
          </ac:picMkLst>
        </pc:picChg>
        <pc:picChg chg="add mod">
          <ac:chgData name="Erberson Pinheiro" userId="c7a5b9113d4dffce" providerId="LiveId" clId="{3F93EE06-C765-497B-BAB3-A580B58C57EC}" dt="2024-12-01T21:26:29.595" v="674" actId="14100"/>
          <ac:picMkLst>
            <pc:docMk/>
            <pc:sldMk cId="1979229168" sldId="2961"/>
            <ac:picMk id="13314" creationId="{4FC37801-89D1-5712-7810-1734C5A7EB9D}"/>
          </ac:picMkLst>
        </pc:picChg>
      </pc:sldChg>
      <pc:sldChg chg="del">
        <pc:chgData name="Erberson Pinheiro" userId="c7a5b9113d4dffce" providerId="LiveId" clId="{3F93EE06-C765-497B-BAB3-A580B58C57EC}" dt="2024-12-01T12:54:11.625" v="379" actId="47"/>
        <pc:sldMkLst>
          <pc:docMk/>
          <pc:sldMk cId="3963842188" sldId="2964"/>
        </pc:sldMkLst>
      </pc:sldChg>
      <pc:sldChg chg="del">
        <pc:chgData name="Erberson Pinheiro" userId="c7a5b9113d4dffce" providerId="LiveId" clId="{3F93EE06-C765-497B-BAB3-A580B58C57EC}" dt="2024-12-01T12:54:11.625" v="379" actId="47"/>
        <pc:sldMkLst>
          <pc:docMk/>
          <pc:sldMk cId="1922480348" sldId="2965"/>
        </pc:sldMkLst>
      </pc:sldChg>
      <pc:sldChg chg="addSp modSp mod">
        <pc:chgData name="Erberson Pinheiro" userId="c7a5b9113d4dffce" providerId="LiveId" clId="{3F93EE06-C765-497B-BAB3-A580B58C57EC}" dt="2024-12-02T03:29:45.775" v="857" actId="14100"/>
        <pc:sldMkLst>
          <pc:docMk/>
          <pc:sldMk cId="1603128530" sldId="2967"/>
        </pc:sldMkLst>
        <pc:spChg chg="mod">
          <ac:chgData name="Erberson Pinheiro" userId="c7a5b9113d4dffce" providerId="LiveId" clId="{3F93EE06-C765-497B-BAB3-A580B58C57EC}" dt="2024-12-01T18:58:55.720" v="383" actId="14100"/>
          <ac:spMkLst>
            <pc:docMk/>
            <pc:sldMk cId="1603128530" sldId="2967"/>
            <ac:spMk id="3" creationId="{2A491DF4-3360-FB14-6D38-20F4BC496017}"/>
          </ac:spMkLst>
        </pc:spChg>
        <pc:spChg chg="mod">
          <ac:chgData name="Erberson Pinheiro" userId="c7a5b9113d4dffce" providerId="LiveId" clId="{3F93EE06-C765-497B-BAB3-A580B58C57EC}" dt="2024-12-01T18:58:52.603" v="382" actId="14100"/>
          <ac:spMkLst>
            <pc:docMk/>
            <pc:sldMk cId="1603128530" sldId="2967"/>
            <ac:spMk id="6" creationId="{C8A4128D-5A71-D993-E3BD-22BA50D7154D}"/>
          </ac:spMkLst>
        </pc:spChg>
        <pc:picChg chg="add mod">
          <ac:chgData name="Erberson Pinheiro" userId="c7a5b9113d4dffce" providerId="LiveId" clId="{3F93EE06-C765-497B-BAB3-A580B58C57EC}" dt="2024-12-02T03:29:45.775" v="857" actId="14100"/>
          <ac:picMkLst>
            <pc:docMk/>
            <pc:sldMk cId="1603128530" sldId="2967"/>
            <ac:picMk id="4" creationId="{80EF52B8-17F2-F0AD-9632-962DFEF6CF1A}"/>
          </ac:picMkLst>
        </pc:picChg>
        <pc:picChg chg="add mod">
          <ac:chgData name="Erberson Pinheiro" userId="c7a5b9113d4dffce" providerId="LiveId" clId="{3F93EE06-C765-497B-BAB3-A580B58C57EC}" dt="2024-12-02T03:01:38.614" v="758" actId="14100"/>
          <ac:picMkLst>
            <pc:docMk/>
            <pc:sldMk cId="1603128530" sldId="2967"/>
            <ac:picMk id="20482" creationId="{10B8593E-D912-C43F-74D8-C65CD4081BF7}"/>
          </ac:picMkLst>
        </pc:picChg>
      </pc:sldChg>
      <pc:sldChg chg="del">
        <pc:chgData name="Erberson Pinheiro" userId="c7a5b9113d4dffce" providerId="LiveId" clId="{3F93EE06-C765-497B-BAB3-A580B58C57EC}" dt="2024-12-01T19:02:51.983" v="414" actId="47"/>
        <pc:sldMkLst>
          <pc:docMk/>
          <pc:sldMk cId="2838340045" sldId="2968"/>
        </pc:sldMkLst>
      </pc:sldChg>
      <pc:sldChg chg="del">
        <pc:chgData name="Erberson Pinheiro" userId="c7a5b9113d4dffce" providerId="LiveId" clId="{3F93EE06-C765-497B-BAB3-A580B58C57EC}" dt="2024-12-01T19:08:21.942" v="467" actId="47"/>
        <pc:sldMkLst>
          <pc:docMk/>
          <pc:sldMk cId="3029735363" sldId="2970"/>
        </pc:sldMkLst>
      </pc:sldChg>
      <pc:sldChg chg="addSp delSp modSp mod delAnim modAnim">
        <pc:chgData name="Erberson Pinheiro" userId="c7a5b9113d4dffce" providerId="LiveId" clId="{3F93EE06-C765-497B-BAB3-A580B58C57EC}" dt="2024-12-01T20:01:30.530" v="548" actId="14100"/>
        <pc:sldMkLst>
          <pc:docMk/>
          <pc:sldMk cId="2084131242" sldId="2974"/>
        </pc:sldMkLst>
        <pc:spChg chg="add mod">
          <ac:chgData name="Erberson Pinheiro" userId="c7a5b9113d4dffce" providerId="LiveId" clId="{3F93EE06-C765-497B-BAB3-A580B58C57EC}" dt="2024-11-29T13:50:46.406" v="126" actId="207"/>
          <ac:spMkLst>
            <pc:docMk/>
            <pc:sldMk cId="2084131242" sldId="2974"/>
            <ac:spMk id="2" creationId="{7AE6219F-F23D-B88C-B288-F22523BF535C}"/>
          </ac:spMkLst>
        </pc:spChg>
        <pc:spChg chg="del">
          <ac:chgData name="Erberson Pinheiro" userId="c7a5b9113d4dffce" providerId="LiveId" clId="{3F93EE06-C765-497B-BAB3-A580B58C57EC}" dt="2024-11-29T13:48:40.549" v="77" actId="478"/>
          <ac:spMkLst>
            <pc:docMk/>
            <pc:sldMk cId="2084131242" sldId="2974"/>
            <ac:spMk id="3" creationId="{52B9A608-12EC-E5CB-B0A0-59CE2E30AD13}"/>
          </ac:spMkLst>
        </pc:spChg>
        <pc:spChg chg="mod">
          <ac:chgData name="Erberson Pinheiro" userId="c7a5b9113d4dffce" providerId="LiveId" clId="{3F93EE06-C765-497B-BAB3-A580B58C57EC}" dt="2024-11-29T13:50:28.477" v="122" actId="14100"/>
          <ac:spMkLst>
            <pc:docMk/>
            <pc:sldMk cId="2084131242" sldId="2974"/>
            <ac:spMk id="6" creationId="{FDE54CAE-6D2C-64F5-0043-760BC22C2292}"/>
          </ac:spMkLst>
        </pc:spChg>
        <pc:picChg chg="add mod modCrop">
          <ac:chgData name="Erberson Pinheiro" userId="c7a5b9113d4dffce" providerId="LiveId" clId="{3F93EE06-C765-497B-BAB3-A580B58C57EC}" dt="2024-12-01T19:55:54.620" v="541" actId="14100"/>
          <ac:picMkLst>
            <pc:docMk/>
            <pc:sldMk cId="2084131242" sldId="2974"/>
            <ac:picMk id="4" creationId="{682D3CBE-19A1-B8BF-834E-F39BC8ED80BF}"/>
          </ac:picMkLst>
        </pc:picChg>
        <pc:picChg chg="add mod">
          <ac:chgData name="Erberson Pinheiro" userId="c7a5b9113d4dffce" providerId="LiveId" clId="{3F93EE06-C765-497B-BAB3-A580B58C57EC}" dt="2024-12-01T19:54:52.004" v="532" actId="14100"/>
          <ac:picMkLst>
            <pc:docMk/>
            <pc:sldMk cId="2084131242" sldId="2974"/>
            <ac:picMk id="5122" creationId="{081317BE-A720-00DD-7F10-972B96F2B1BF}"/>
          </ac:picMkLst>
        </pc:picChg>
        <pc:picChg chg="add mod">
          <ac:chgData name="Erberson Pinheiro" userId="c7a5b9113d4dffce" providerId="LiveId" clId="{3F93EE06-C765-497B-BAB3-A580B58C57EC}" dt="2024-12-01T20:01:30.530" v="548" actId="14100"/>
          <ac:picMkLst>
            <pc:docMk/>
            <pc:sldMk cId="2084131242" sldId="2974"/>
            <ac:picMk id="5124" creationId="{DB04C8D3-5418-9005-53C3-3E6C83D24F45}"/>
          </ac:picMkLst>
        </pc:picChg>
      </pc:sldChg>
      <pc:sldChg chg="del">
        <pc:chgData name="Erberson Pinheiro" userId="c7a5b9113d4dffce" providerId="LiveId" clId="{3F93EE06-C765-497B-BAB3-A580B58C57EC}" dt="2024-12-01T20:32:19.879" v="560" actId="47"/>
        <pc:sldMkLst>
          <pc:docMk/>
          <pc:sldMk cId="768119925" sldId="2975"/>
        </pc:sldMkLst>
      </pc:sldChg>
      <pc:sldChg chg="delSp modSp mod delAnim">
        <pc:chgData name="Erberson Pinheiro" userId="c7a5b9113d4dffce" providerId="LiveId" clId="{3F93EE06-C765-497B-BAB3-A580B58C57EC}" dt="2024-12-01T20:55:22.263" v="667" actId="14826"/>
        <pc:sldMkLst>
          <pc:docMk/>
          <pc:sldMk cId="356680919" sldId="2976"/>
        </pc:sldMkLst>
        <pc:spChg chg="mod">
          <ac:chgData name="Erberson Pinheiro" userId="c7a5b9113d4dffce" providerId="LiveId" clId="{3F93EE06-C765-497B-BAB3-A580B58C57EC}" dt="2024-11-29T13:59:18.496" v="223" actId="1038"/>
          <ac:spMkLst>
            <pc:docMk/>
            <pc:sldMk cId="356680919" sldId="2976"/>
            <ac:spMk id="2" creationId="{941081B1-E748-F9C9-09F5-569F7235AB82}"/>
          </ac:spMkLst>
        </pc:spChg>
        <pc:spChg chg="del">
          <ac:chgData name="Erberson Pinheiro" userId="c7a5b9113d4dffce" providerId="LiveId" clId="{3F93EE06-C765-497B-BAB3-A580B58C57EC}" dt="2024-11-29T13:59:10.217" v="208" actId="478"/>
          <ac:spMkLst>
            <pc:docMk/>
            <pc:sldMk cId="356680919" sldId="2976"/>
            <ac:spMk id="3" creationId="{4470D884-C064-07BF-8053-BFBBFD43ED8B}"/>
          </ac:spMkLst>
        </pc:spChg>
        <pc:picChg chg="mod">
          <ac:chgData name="Erberson Pinheiro" userId="c7a5b9113d4dffce" providerId="LiveId" clId="{3F93EE06-C765-497B-BAB3-A580B58C57EC}" dt="2024-12-01T20:55:22.263" v="667" actId="14826"/>
          <ac:picMkLst>
            <pc:docMk/>
            <pc:sldMk cId="356680919" sldId="2976"/>
            <ac:picMk id="4" creationId="{5B6566EC-3FC1-B20D-0E97-1512C0726EDC}"/>
          </ac:picMkLst>
        </pc:picChg>
      </pc:sldChg>
      <pc:sldChg chg="addSp delSp modSp mod delAnim modAnim">
        <pc:chgData name="Erberson Pinheiro" userId="c7a5b9113d4dffce" providerId="LiveId" clId="{3F93EE06-C765-497B-BAB3-A580B58C57EC}" dt="2024-12-02T02:45:50.122" v="711" actId="14100"/>
        <pc:sldMkLst>
          <pc:docMk/>
          <pc:sldMk cId="1778252473" sldId="2977"/>
        </pc:sldMkLst>
        <pc:spChg chg="add del mod">
          <ac:chgData name="Erberson Pinheiro" userId="c7a5b9113d4dffce" providerId="LiveId" clId="{3F93EE06-C765-497B-BAB3-A580B58C57EC}" dt="2024-12-01T12:25:34.432" v="339" actId="478"/>
          <ac:spMkLst>
            <pc:docMk/>
            <pc:sldMk cId="1778252473" sldId="2977"/>
            <ac:spMk id="2" creationId="{34986D17-3CC1-43F8-67A5-41E825D50B58}"/>
          </ac:spMkLst>
        </pc:spChg>
        <pc:spChg chg="add mod">
          <ac:chgData name="Erberson Pinheiro" userId="c7a5b9113d4dffce" providerId="LiveId" clId="{3F93EE06-C765-497B-BAB3-A580B58C57EC}" dt="2024-12-01T12:33:43.202" v="344" actId="1076"/>
          <ac:spMkLst>
            <pc:docMk/>
            <pc:sldMk cId="1778252473" sldId="2977"/>
            <ac:spMk id="3" creationId="{33D72830-131F-C5B4-F94D-A07740EED5D1}"/>
          </ac:spMkLst>
        </pc:spChg>
        <pc:spChg chg="add">
          <ac:chgData name="Erberson Pinheiro" userId="c7a5b9113d4dffce" providerId="LiveId" clId="{3F93EE06-C765-497B-BAB3-A580B58C57EC}" dt="2024-12-02T02:43:02.372" v="702"/>
          <ac:spMkLst>
            <pc:docMk/>
            <pc:sldMk cId="1778252473" sldId="2977"/>
            <ac:spMk id="4" creationId="{D77486B2-EB09-CA15-4AA3-2344E24E7FD4}"/>
          </ac:spMkLst>
        </pc:spChg>
        <pc:spChg chg="mod">
          <ac:chgData name="Erberson Pinheiro" userId="c7a5b9113d4dffce" providerId="LiveId" clId="{3F93EE06-C765-497B-BAB3-A580B58C57EC}" dt="2024-12-01T12:25:42.405" v="342" actId="20577"/>
          <ac:spMkLst>
            <pc:docMk/>
            <pc:sldMk cId="1778252473" sldId="2977"/>
            <ac:spMk id="6" creationId="{34367B32-1444-2B79-3DB3-7EAF91CB6C09}"/>
          </ac:spMkLst>
        </pc:spChg>
        <pc:spChg chg="mod">
          <ac:chgData name="Erberson Pinheiro" userId="c7a5b9113d4dffce" providerId="LiveId" clId="{3F93EE06-C765-497B-BAB3-A580B58C57EC}" dt="2024-12-01T12:35:31.347" v="350"/>
          <ac:spMkLst>
            <pc:docMk/>
            <pc:sldMk cId="1778252473" sldId="2977"/>
            <ac:spMk id="7" creationId="{9B9E6FD9-3017-F540-6016-9CE6EBB8F71D}"/>
          </ac:spMkLst>
        </pc:spChg>
        <pc:picChg chg="add mod">
          <ac:chgData name="Erberson Pinheiro" userId="c7a5b9113d4dffce" providerId="LiveId" clId="{3F93EE06-C765-497B-BAB3-A580B58C57EC}" dt="2024-12-02T02:44:47.798" v="705" actId="14100"/>
          <ac:picMkLst>
            <pc:docMk/>
            <pc:sldMk cId="1778252473" sldId="2977"/>
            <ac:picMk id="8" creationId="{FE58F31B-B3D4-DBEF-7766-7B52A6876D2A}"/>
          </ac:picMkLst>
        </pc:picChg>
        <pc:picChg chg="add mod">
          <ac:chgData name="Erberson Pinheiro" userId="c7a5b9113d4dffce" providerId="LiveId" clId="{3F93EE06-C765-497B-BAB3-A580B58C57EC}" dt="2024-12-02T02:45:50.122" v="711" actId="14100"/>
          <ac:picMkLst>
            <pc:docMk/>
            <pc:sldMk cId="1778252473" sldId="2977"/>
            <ac:picMk id="9" creationId="{020377D7-7B5B-3296-9B1C-ADC7B4A08694}"/>
          </ac:picMkLst>
        </pc:picChg>
      </pc:sldChg>
      <pc:sldChg chg="addSp delSp modSp mod delAnim">
        <pc:chgData name="Erberson Pinheiro" userId="c7a5b9113d4dffce" providerId="LiveId" clId="{3F93EE06-C765-497B-BAB3-A580B58C57EC}" dt="2024-12-02T02:51:47.349" v="722" actId="14100"/>
        <pc:sldMkLst>
          <pc:docMk/>
          <pc:sldMk cId="2003930601" sldId="2978"/>
        </pc:sldMkLst>
        <pc:spChg chg="del">
          <ac:chgData name="Erberson Pinheiro" userId="c7a5b9113d4dffce" providerId="LiveId" clId="{3F93EE06-C765-497B-BAB3-A580B58C57EC}" dt="2024-12-01T12:35:44.313" v="351" actId="478"/>
          <ac:spMkLst>
            <pc:docMk/>
            <pc:sldMk cId="2003930601" sldId="2978"/>
            <ac:spMk id="3" creationId="{667ABD54-5957-BC15-8386-498AB22E63E7}"/>
          </ac:spMkLst>
        </pc:spChg>
        <pc:spChg chg="del">
          <ac:chgData name="Erberson Pinheiro" userId="c7a5b9113d4dffce" providerId="LiveId" clId="{3F93EE06-C765-497B-BAB3-A580B58C57EC}" dt="2024-12-01T12:35:44.313" v="351" actId="478"/>
          <ac:spMkLst>
            <pc:docMk/>
            <pc:sldMk cId="2003930601" sldId="2978"/>
            <ac:spMk id="6" creationId="{3E4F0E76-A18A-B971-B691-2BB73771B373}"/>
          </ac:spMkLst>
        </pc:spChg>
        <pc:spChg chg="mod">
          <ac:chgData name="Erberson Pinheiro" userId="c7a5b9113d4dffce" providerId="LiveId" clId="{3F93EE06-C765-497B-BAB3-A580B58C57EC}" dt="2024-12-01T12:35:59.166" v="353"/>
          <ac:spMkLst>
            <pc:docMk/>
            <pc:sldMk cId="2003930601" sldId="2978"/>
            <ac:spMk id="7" creationId="{41108AD7-8157-172B-A807-8A4B6B04A0AE}"/>
          </ac:spMkLst>
        </pc:spChg>
        <pc:picChg chg="mod">
          <ac:chgData name="Erberson Pinheiro" userId="c7a5b9113d4dffce" providerId="LiveId" clId="{3F93EE06-C765-497B-BAB3-A580B58C57EC}" dt="2024-12-01T12:36:02.430" v="354" actId="14100"/>
          <ac:picMkLst>
            <pc:docMk/>
            <pc:sldMk cId="2003930601" sldId="2978"/>
            <ac:picMk id="2" creationId="{AB542BC1-39FC-903F-3525-445E6F31E392}"/>
          </ac:picMkLst>
        </pc:picChg>
        <pc:picChg chg="add del mod">
          <ac:chgData name="Erberson Pinheiro" userId="c7a5b9113d4dffce" providerId="LiveId" clId="{3F93EE06-C765-497B-BAB3-A580B58C57EC}" dt="2024-12-02T02:50:48.472" v="718" actId="478"/>
          <ac:picMkLst>
            <pc:docMk/>
            <pc:sldMk cId="2003930601" sldId="2978"/>
            <ac:picMk id="17410" creationId="{800CCA0D-0C4B-7310-E547-CF3F35FA4E3A}"/>
          </ac:picMkLst>
        </pc:picChg>
        <pc:picChg chg="add mod">
          <ac:chgData name="Erberson Pinheiro" userId="c7a5b9113d4dffce" providerId="LiveId" clId="{3F93EE06-C765-497B-BAB3-A580B58C57EC}" dt="2024-12-02T02:51:47.349" v="722" actId="14100"/>
          <ac:picMkLst>
            <pc:docMk/>
            <pc:sldMk cId="2003930601" sldId="2978"/>
            <ac:picMk id="17412" creationId="{8A623904-9102-EB8B-292B-3F75A29DEF9C}"/>
          </ac:picMkLst>
        </pc:picChg>
      </pc:sldChg>
      <pc:sldChg chg="addSp modSp mod ord modAnim">
        <pc:chgData name="Erberson Pinheiro" userId="c7a5b9113d4dffce" providerId="LiveId" clId="{3F93EE06-C765-497B-BAB3-A580B58C57EC}" dt="2024-12-02T02:46:44.253" v="715" actId="14100"/>
        <pc:sldMkLst>
          <pc:docMk/>
          <pc:sldMk cId="4162667324" sldId="2979"/>
        </pc:sldMkLst>
        <pc:spChg chg="mod">
          <ac:chgData name="Erberson Pinheiro" userId="c7a5b9113d4dffce" providerId="LiveId" clId="{3F93EE06-C765-497B-BAB3-A580B58C57EC}" dt="2024-11-29T14:35:35.201" v="303" actId="1035"/>
          <ac:spMkLst>
            <pc:docMk/>
            <pc:sldMk cId="4162667324" sldId="2979"/>
            <ac:spMk id="2" creationId="{F40AA817-C047-EC85-630B-743126DD3C6C}"/>
          </ac:spMkLst>
        </pc:spChg>
        <pc:spChg chg="add mod">
          <ac:chgData name="Erberson Pinheiro" userId="c7a5b9113d4dffce" providerId="LiveId" clId="{3F93EE06-C765-497B-BAB3-A580B58C57EC}" dt="2024-12-01T12:23:44.935" v="325" actId="1076"/>
          <ac:spMkLst>
            <pc:docMk/>
            <pc:sldMk cId="4162667324" sldId="2979"/>
            <ac:spMk id="3" creationId="{CE70D28C-3D01-1D6A-68C0-6C03D46C1BC4}"/>
          </ac:spMkLst>
        </pc:spChg>
        <pc:spChg chg="add">
          <ac:chgData name="Erberson Pinheiro" userId="c7a5b9113d4dffce" providerId="LiveId" clId="{3F93EE06-C765-497B-BAB3-A580B58C57EC}" dt="2024-12-02T02:25:23.252" v="694"/>
          <ac:spMkLst>
            <pc:docMk/>
            <pc:sldMk cId="4162667324" sldId="2979"/>
            <ac:spMk id="4" creationId="{2A1996B8-B691-A8EC-240B-F0365BF2D0AE}"/>
          </ac:spMkLst>
        </pc:spChg>
        <pc:spChg chg="mod">
          <ac:chgData name="Erberson Pinheiro" userId="c7a5b9113d4dffce" providerId="LiveId" clId="{3F93EE06-C765-497B-BAB3-A580B58C57EC}" dt="2024-11-29T14:35:04.695" v="292"/>
          <ac:spMkLst>
            <pc:docMk/>
            <pc:sldMk cId="4162667324" sldId="2979"/>
            <ac:spMk id="6" creationId="{513B8897-0BD8-1F3B-46F2-EA38BFB63F52}"/>
          </ac:spMkLst>
        </pc:spChg>
        <pc:spChg chg="mod">
          <ac:chgData name="Erberson Pinheiro" userId="c7a5b9113d4dffce" providerId="LiveId" clId="{3F93EE06-C765-497B-BAB3-A580B58C57EC}" dt="2024-12-01T12:23:38.772" v="323" actId="20577"/>
          <ac:spMkLst>
            <pc:docMk/>
            <pc:sldMk cId="4162667324" sldId="2979"/>
            <ac:spMk id="7" creationId="{4578C3AF-3E4E-6922-1887-86FF1B32DA7A}"/>
          </ac:spMkLst>
        </pc:spChg>
        <pc:picChg chg="add mod">
          <ac:chgData name="Erberson Pinheiro" userId="c7a5b9113d4dffce" providerId="LiveId" clId="{3F93EE06-C765-497B-BAB3-A580B58C57EC}" dt="2024-12-02T02:31:43.966" v="700" actId="14100"/>
          <ac:picMkLst>
            <pc:docMk/>
            <pc:sldMk cId="4162667324" sldId="2979"/>
            <ac:picMk id="15364" creationId="{6C7997D9-C479-EE46-FED8-93AD22E31DC0}"/>
          </ac:picMkLst>
        </pc:picChg>
        <pc:picChg chg="add mod">
          <ac:chgData name="Erberson Pinheiro" userId="c7a5b9113d4dffce" providerId="LiveId" clId="{3F93EE06-C765-497B-BAB3-A580B58C57EC}" dt="2024-12-02T02:46:44.253" v="715" actId="14100"/>
          <ac:picMkLst>
            <pc:docMk/>
            <pc:sldMk cId="4162667324" sldId="2979"/>
            <ac:picMk id="15366" creationId="{CCED163B-9D5D-9D1B-2F4B-C91B07425E6E}"/>
          </ac:picMkLst>
        </pc:picChg>
      </pc:sldChg>
      <pc:sldChg chg="addSp modSp mod ord">
        <pc:chgData name="Erberson Pinheiro" userId="c7a5b9113d4dffce" providerId="LiveId" clId="{3F93EE06-C765-497B-BAB3-A580B58C57EC}" dt="2024-12-02T02:54:12.768" v="738" actId="1076"/>
        <pc:sldMkLst>
          <pc:docMk/>
          <pc:sldMk cId="138222138" sldId="2980"/>
        </pc:sldMkLst>
        <pc:spChg chg="mod">
          <ac:chgData name="Erberson Pinheiro" userId="c7a5b9113d4dffce" providerId="LiveId" clId="{3F93EE06-C765-497B-BAB3-A580B58C57EC}" dt="2024-12-01T12:41:11.150" v="362" actId="14100"/>
          <ac:spMkLst>
            <pc:docMk/>
            <pc:sldMk cId="138222138" sldId="2980"/>
            <ac:spMk id="6" creationId="{3FBC353D-DB4F-AC22-19C8-D6AA12530BAE}"/>
          </ac:spMkLst>
        </pc:spChg>
        <pc:spChg chg="mod">
          <ac:chgData name="Erberson Pinheiro" userId="c7a5b9113d4dffce" providerId="LiveId" clId="{3F93EE06-C765-497B-BAB3-A580B58C57EC}" dt="2024-12-01T12:41:08.342" v="361" actId="14100"/>
          <ac:spMkLst>
            <pc:docMk/>
            <pc:sldMk cId="138222138" sldId="2980"/>
            <ac:spMk id="7" creationId="{FC40E5C9-1433-0162-28C6-BF81B7D5FA0F}"/>
          </ac:spMkLst>
        </pc:spChg>
        <pc:picChg chg="add mod">
          <ac:chgData name="Erberson Pinheiro" userId="c7a5b9113d4dffce" providerId="LiveId" clId="{3F93EE06-C765-497B-BAB3-A580B58C57EC}" dt="2024-12-02T02:53:47.210" v="730" actId="14100"/>
          <ac:picMkLst>
            <pc:docMk/>
            <pc:sldMk cId="138222138" sldId="2980"/>
            <ac:picMk id="2" creationId="{207CBF4E-0112-2125-FB1A-646A2F2DED24}"/>
          </ac:picMkLst>
        </pc:picChg>
        <pc:picChg chg="add mod">
          <ac:chgData name="Erberson Pinheiro" userId="c7a5b9113d4dffce" providerId="LiveId" clId="{3F93EE06-C765-497B-BAB3-A580B58C57EC}" dt="2024-12-02T02:54:12.768" v="738" actId="1076"/>
          <ac:picMkLst>
            <pc:docMk/>
            <pc:sldMk cId="138222138" sldId="2980"/>
            <ac:picMk id="4" creationId="{A2335EB5-4246-6056-2BAC-E2777B09AE3D}"/>
          </ac:picMkLst>
        </pc:picChg>
        <pc:picChg chg="add mod">
          <ac:chgData name="Erberson Pinheiro" userId="c7a5b9113d4dffce" providerId="LiveId" clId="{3F93EE06-C765-497B-BAB3-A580B58C57EC}" dt="2024-12-02T02:52:58.047" v="727" actId="14100"/>
          <ac:picMkLst>
            <pc:docMk/>
            <pc:sldMk cId="138222138" sldId="2980"/>
            <ac:picMk id="18434" creationId="{EF95CE96-1BF0-61E0-CE2B-26ECBC68BAAD}"/>
          </ac:picMkLst>
        </pc:picChg>
      </pc:sldChg>
      <pc:sldChg chg="del">
        <pc:chgData name="Erberson Pinheiro" userId="c7a5b9113d4dffce" providerId="LiveId" clId="{3F93EE06-C765-497B-BAB3-A580B58C57EC}" dt="2024-12-01T12:54:11.625" v="379" actId="47"/>
        <pc:sldMkLst>
          <pc:docMk/>
          <pc:sldMk cId="665425680" sldId="2981"/>
        </pc:sldMkLst>
      </pc:sldChg>
      <pc:sldChg chg="addSp delSp modSp mod delAnim modAnim">
        <pc:chgData name="Erberson Pinheiro" userId="c7a5b9113d4dffce" providerId="LiveId" clId="{3F93EE06-C765-497B-BAB3-A580B58C57EC}" dt="2024-12-02T03:06:05.511" v="770" actId="14100"/>
        <pc:sldMkLst>
          <pc:docMk/>
          <pc:sldMk cId="1513290018" sldId="2982"/>
        </pc:sldMkLst>
        <pc:spChg chg="add mod">
          <ac:chgData name="Erberson Pinheiro" userId="c7a5b9113d4dffce" providerId="LiveId" clId="{3F93EE06-C765-497B-BAB3-A580B58C57EC}" dt="2024-12-02T03:04:03.806" v="764" actId="1076"/>
          <ac:spMkLst>
            <pc:docMk/>
            <pc:sldMk cId="1513290018" sldId="2982"/>
            <ac:spMk id="2" creationId="{3036593E-D785-03A7-1D32-716A87D08DCF}"/>
          </ac:spMkLst>
        </pc:spChg>
        <pc:spChg chg="add del mod">
          <ac:chgData name="Erberson Pinheiro" userId="c7a5b9113d4dffce" providerId="LiveId" clId="{3F93EE06-C765-497B-BAB3-A580B58C57EC}" dt="2024-12-01T19:00:32.230" v="393" actId="478"/>
          <ac:spMkLst>
            <pc:docMk/>
            <pc:sldMk cId="1513290018" sldId="2982"/>
            <ac:spMk id="3" creationId="{C216AB3A-D571-DF98-5009-FC7DEB6566BA}"/>
          </ac:spMkLst>
        </pc:spChg>
        <pc:spChg chg="add">
          <ac:chgData name="Erberson Pinheiro" userId="c7a5b9113d4dffce" providerId="LiveId" clId="{3F93EE06-C765-497B-BAB3-A580B58C57EC}" dt="2024-12-02T03:05:35.957" v="765"/>
          <ac:spMkLst>
            <pc:docMk/>
            <pc:sldMk cId="1513290018" sldId="2982"/>
            <ac:spMk id="4" creationId="{2A77090E-738E-AB8A-B872-8100B8E8B21C}"/>
          </ac:spMkLst>
        </pc:spChg>
        <pc:spChg chg="mod">
          <ac:chgData name="Erberson Pinheiro" userId="c7a5b9113d4dffce" providerId="LiveId" clId="{3F93EE06-C765-497B-BAB3-A580B58C57EC}" dt="2024-12-01T18:59:02.684" v="384"/>
          <ac:spMkLst>
            <pc:docMk/>
            <pc:sldMk cId="1513290018" sldId="2982"/>
            <ac:spMk id="6" creationId="{E7B482A2-B636-047D-AEF5-79BD1BC26614}"/>
          </ac:spMkLst>
        </pc:spChg>
        <pc:spChg chg="mod">
          <ac:chgData name="Erberson Pinheiro" userId="c7a5b9113d4dffce" providerId="LiveId" clId="{3F93EE06-C765-497B-BAB3-A580B58C57EC}" dt="2024-12-01T18:59:20.729" v="385"/>
          <ac:spMkLst>
            <pc:docMk/>
            <pc:sldMk cId="1513290018" sldId="2982"/>
            <ac:spMk id="7" creationId="{7A56A0D2-DE1E-5243-DD92-C12A15651798}"/>
          </ac:spMkLst>
        </pc:spChg>
        <pc:picChg chg="add mod">
          <ac:chgData name="Erberson Pinheiro" userId="c7a5b9113d4dffce" providerId="LiveId" clId="{3F93EE06-C765-497B-BAB3-A580B58C57EC}" dt="2024-12-02T03:06:05.511" v="770" actId="14100"/>
          <ac:picMkLst>
            <pc:docMk/>
            <pc:sldMk cId="1513290018" sldId="2982"/>
            <ac:picMk id="8" creationId="{D61F159D-E4E7-B97C-142F-31CCF8E7952D}"/>
          </ac:picMkLst>
        </pc:picChg>
        <pc:picChg chg="add mod">
          <ac:chgData name="Erberson Pinheiro" userId="c7a5b9113d4dffce" providerId="LiveId" clId="{3F93EE06-C765-497B-BAB3-A580B58C57EC}" dt="2024-12-02T03:03:50.707" v="762" actId="14100"/>
          <ac:picMkLst>
            <pc:docMk/>
            <pc:sldMk cId="1513290018" sldId="2982"/>
            <ac:picMk id="21506" creationId="{81F7F5B0-D8B2-20FF-FEDF-666BE4F84BAB}"/>
          </ac:picMkLst>
        </pc:picChg>
      </pc:sldChg>
      <pc:sldChg chg="addSp modSp mod ord">
        <pc:chgData name="Erberson Pinheiro" userId="c7a5b9113d4dffce" providerId="LiveId" clId="{3F93EE06-C765-497B-BAB3-A580B58C57EC}" dt="2024-12-02T03:08:03.846" v="779" actId="14100"/>
        <pc:sldMkLst>
          <pc:docMk/>
          <pc:sldMk cId="1535623230" sldId="2983"/>
        </pc:sldMkLst>
        <pc:spChg chg="mod">
          <ac:chgData name="Erberson Pinheiro" userId="c7a5b9113d4dffce" providerId="LiveId" clId="{3F93EE06-C765-497B-BAB3-A580B58C57EC}" dt="2024-12-01T19:01:47.389" v="405" actId="113"/>
          <ac:spMkLst>
            <pc:docMk/>
            <pc:sldMk cId="1535623230" sldId="2983"/>
            <ac:spMk id="2" creationId="{E1114228-498D-F7EE-F7CE-29F63C8143E2}"/>
          </ac:spMkLst>
        </pc:spChg>
        <pc:spChg chg="mod">
          <ac:chgData name="Erberson Pinheiro" userId="c7a5b9113d4dffce" providerId="LiveId" clId="{3F93EE06-C765-497B-BAB3-A580B58C57EC}" dt="2024-12-01T19:01:14.214" v="399" actId="14100"/>
          <ac:spMkLst>
            <pc:docMk/>
            <pc:sldMk cId="1535623230" sldId="2983"/>
            <ac:spMk id="6" creationId="{641A577B-0E26-DD24-901E-2E068925243E}"/>
          </ac:spMkLst>
        </pc:spChg>
        <pc:spChg chg="mod">
          <ac:chgData name="Erberson Pinheiro" userId="c7a5b9113d4dffce" providerId="LiveId" clId="{3F93EE06-C765-497B-BAB3-A580B58C57EC}" dt="2024-12-01T19:01:11.475" v="398" actId="14100"/>
          <ac:spMkLst>
            <pc:docMk/>
            <pc:sldMk cId="1535623230" sldId="2983"/>
            <ac:spMk id="7" creationId="{5C3F3075-31E8-D83B-05C6-170B0925D82E}"/>
          </ac:spMkLst>
        </pc:spChg>
        <pc:picChg chg="add mod modCrop">
          <ac:chgData name="Erberson Pinheiro" userId="c7a5b9113d4dffce" providerId="LiveId" clId="{3F93EE06-C765-497B-BAB3-A580B58C57EC}" dt="2024-12-02T03:08:03.846" v="779" actId="14100"/>
          <ac:picMkLst>
            <pc:docMk/>
            <pc:sldMk cId="1535623230" sldId="2983"/>
            <ac:picMk id="4" creationId="{CBD94B80-645C-4EB5-04BF-A381F5039B0A}"/>
          </ac:picMkLst>
        </pc:picChg>
      </pc:sldChg>
      <pc:sldChg chg="addSp delSp modSp mod ord delAnim">
        <pc:chgData name="Erberson Pinheiro" userId="c7a5b9113d4dffce" providerId="LiveId" clId="{3F93EE06-C765-497B-BAB3-A580B58C57EC}" dt="2024-12-02T03:15:38.234" v="815" actId="14100"/>
        <pc:sldMkLst>
          <pc:docMk/>
          <pc:sldMk cId="2922832460" sldId="2984"/>
        </pc:sldMkLst>
        <pc:spChg chg="mod">
          <ac:chgData name="Erberson Pinheiro" userId="c7a5b9113d4dffce" providerId="LiveId" clId="{3F93EE06-C765-497B-BAB3-A580B58C57EC}" dt="2024-12-02T03:11:09.091" v="792" actId="1035"/>
          <ac:spMkLst>
            <pc:docMk/>
            <pc:sldMk cId="2922832460" sldId="2984"/>
            <ac:spMk id="2" creationId="{00A5A25C-27FC-B147-3798-3959DF942B24}"/>
          </ac:spMkLst>
        </pc:spChg>
        <pc:spChg chg="del">
          <ac:chgData name="Erberson Pinheiro" userId="c7a5b9113d4dffce" providerId="LiveId" clId="{3F93EE06-C765-497B-BAB3-A580B58C57EC}" dt="2024-12-01T19:02:29.920" v="413" actId="478"/>
          <ac:spMkLst>
            <pc:docMk/>
            <pc:sldMk cId="2922832460" sldId="2984"/>
            <ac:spMk id="3" creationId="{802F538E-5895-997C-7D9E-2A4AAE5CAF8F}"/>
          </ac:spMkLst>
        </pc:spChg>
        <pc:spChg chg="mod">
          <ac:chgData name="Erberson Pinheiro" userId="c7a5b9113d4dffce" providerId="LiveId" clId="{3F93EE06-C765-497B-BAB3-A580B58C57EC}" dt="2024-12-01T19:02:06.147" v="408"/>
          <ac:spMkLst>
            <pc:docMk/>
            <pc:sldMk cId="2922832460" sldId="2984"/>
            <ac:spMk id="6" creationId="{3AB06C97-43DD-85CD-638C-D7D1AFE53E6F}"/>
          </ac:spMkLst>
        </pc:spChg>
        <pc:spChg chg="mod">
          <ac:chgData name="Erberson Pinheiro" userId="c7a5b9113d4dffce" providerId="LiveId" clId="{3F93EE06-C765-497B-BAB3-A580B58C57EC}" dt="2024-12-01T19:02:27.637" v="412"/>
          <ac:spMkLst>
            <pc:docMk/>
            <pc:sldMk cId="2922832460" sldId="2984"/>
            <ac:spMk id="7" creationId="{4C728AD3-9B93-9F00-DC30-1AE400EE786B}"/>
          </ac:spMkLst>
        </pc:spChg>
        <pc:picChg chg="add mod">
          <ac:chgData name="Erberson Pinheiro" userId="c7a5b9113d4dffce" providerId="LiveId" clId="{3F93EE06-C765-497B-BAB3-A580B58C57EC}" dt="2024-12-02T03:11:24.141" v="801" actId="1035"/>
          <ac:picMkLst>
            <pc:docMk/>
            <pc:sldMk cId="2922832460" sldId="2984"/>
            <ac:picMk id="22530" creationId="{9D41A1A6-7FDC-DC41-36CC-1CD897328CBE}"/>
          </ac:picMkLst>
        </pc:picChg>
        <pc:picChg chg="add mod">
          <ac:chgData name="Erberson Pinheiro" userId="c7a5b9113d4dffce" providerId="LiveId" clId="{3F93EE06-C765-497B-BAB3-A580B58C57EC}" dt="2024-12-02T03:11:59.866" v="807" actId="14100"/>
          <ac:picMkLst>
            <pc:docMk/>
            <pc:sldMk cId="2922832460" sldId="2984"/>
            <ac:picMk id="22532" creationId="{20719A25-FB2A-E324-805B-526BAB8107B2}"/>
          </ac:picMkLst>
        </pc:picChg>
        <pc:picChg chg="add del mod">
          <ac:chgData name="Erberson Pinheiro" userId="c7a5b9113d4dffce" providerId="LiveId" clId="{3F93EE06-C765-497B-BAB3-A580B58C57EC}" dt="2024-12-02T03:14:17.675" v="811" actId="478"/>
          <ac:picMkLst>
            <pc:docMk/>
            <pc:sldMk cId="2922832460" sldId="2984"/>
            <ac:picMk id="22534" creationId="{ED20ADE1-A734-9ABE-ABF8-0690BB57245F}"/>
          </ac:picMkLst>
        </pc:picChg>
        <pc:picChg chg="add mod">
          <ac:chgData name="Erberson Pinheiro" userId="c7a5b9113d4dffce" providerId="LiveId" clId="{3F93EE06-C765-497B-BAB3-A580B58C57EC}" dt="2024-12-02T03:15:38.234" v="815" actId="14100"/>
          <ac:picMkLst>
            <pc:docMk/>
            <pc:sldMk cId="2922832460" sldId="2984"/>
            <ac:picMk id="22536" creationId="{9B7715C5-E15D-66CA-6B25-EF41E33ACA3B}"/>
          </ac:picMkLst>
        </pc:picChg>
      </pc:sldChg>
      <pc:sldChg chg="addSp delSp modSp mod ord delAnim">
        <pc:chgData name="Erberson Pinheiro" userId="c7a5b9113d4dffce" providerId="LiveId" clId="{3F93EE06-C765-497B-BAB3-A580B58C57EC}" dt="2024-12-02T03:28:10.097" v="850" actId="14100"/>
        <pc:sldMkLst>
          <pc:docMk/>
          <pc:sldMk cId="445851969" sldId="2985"/>
        </pc:sldMkLst>
        <pc:spChg chg="mod">
          <ac:chgData name="Erberson Pinheiro" userId="c7a5b9113d4dffce" providerId="LiveId" clId="{3F93EE06-C765-497B-BAB3-A580B58C57EC}" dt="2024-12-01T19:03:18.254" v="420" actId="14100"/>
          <ac:spMkLst>
            <pc:docMk/>
            <pc:sldMk cId="445851969" sldId="2985"/>
            <ac:spMk id="3" creationId="{B8A619B6-ECC6-B80A-5982-5AB4A9B4E67C}"/>
          </ac:spMkLst>
        </pc:spChg>
        <pc:spChg chg="mod">
          <ac:chgData name="Erberson Pinheiro" userId="c7a5b9113d4dffce" providerId="LiveId" clId="{3F93EE06-C765-497B-BAB3-A580B58C57EC}" dt="2024-12-01T19:03:15.288" v="419" actId="14100"/>
          <ac:spMkLst>
            <pc:docMk/>
            <pc:sldMk cId="445851969" sldId="2985"/>
            <ac:spMk id="6" creationId="{275B8056-ACD4-43B3-983D-8063F462904A}"/>
          </ac:spMkLst>
        </pc:spChg>
        <pc:spChg chg="del">
          <ac:chgData name="Erberson Pinheiro" userId="c7a5b9113d4dffce" providerId="LiveId" clId="{3F93EE06-C765-497B-BAB3-A580B58C57EC}" dt="2024-12-01T19:03:26.462" v="421" actId="478"/>
          <ac:spMkLst>
            <pc:docMk/>
            <pc:sldMk cId="445851969" sldId="2985"/>
            <ac:spMk id="7" creationId="{C0687E1F-36E8-45F3-7A53-E418479DCB71}"/>
          </ac:spMkLst>
        </pc:spChg>
        <pc:picChg chg="add mod">
          <ac:chgData name="Erberson Pinheiro" userId="c7a5b9113d4dffce" providerId="LiveId" clId="{3F93EE06-C765-497B-BAB3-A580B58C57EC}" dt="2024-12-02T03:17:32.308" v="820" actId="14100"/>
          <ac:picMkLst>
            <pc:docMk/>
            <pc:sldMk cId="445851969" sldId="2985"/>
            <ac:picMk id="23554" creationId="{4E7828E3-E6AC-2127-26DF-5E3D94BF4C6B}"/>
          </ac:picMkLst>
        </pc:picChg>
        <pc:picChg chg="add mod">
          <ac:chgData name="Erberson Pinheiro" userId="c7a5b9113d4dffce" providerId="LiveId" clId="{3F93EE06-C765-497B-BAB3-A580B58C57EC}" dt="2024-12-02T03:28:10.097" v="850" actId="14100"/>
          <ac:picMkLst>
            <pc:docMk/>
            <pc:sldMk cId="445851969" sldId="2985"/>
            <ac:picMk id="23556" creationId="{6DA3E769-9186-22F5-2D32-B98CA81D3133}"/>
          </ac:picMkLst>
        </pc:picChg>
      </pc:sldChg>
      <pc:sldChg chg="modSp mod">
        <pc:chgData name="Erberson Pinheiro" userId="c7a5b9113d4dffce" providerId="LiveId" clId="{3F93EE06-C765-497B-BAB3-A580B58C57EC}" dt="2024-12-02T03:26:32.329" v="845" actId="14826"/>
        <pc:sldMkLst>
          <pc:docMk/>
          <pc:sldMk cId="796790804" sldId="2986"/>
        </pc:sldMkLst>
        <pc:spChg chg="mod">
          <ac:chgData name="Erberson Pinheiro" userId="c7a5b9113d4dffce" providerId="LiveId" clId="{3F93EE06-C765-497B-BAB3-A580B58C57EC}" dt="2024-12-01T19:08:13.417" v="465" actId="1035"/>
          <ac:spMkLst>
            <pc:docMk/>
            <pc:sldMk cId="796790804" sldId="2986"/>
            <ac:spMk id="4" creationId="{321872B4-B876-489E-25BA-A3C449EB7DB5}"/>
          </ac:spMkLst>
        </pc:spChg>
        <pc:spChg chg="mod">
          <ac:chgData name="Erberson Pinheiro" userId="c7a5b9113d4dffce" providerId="LiveId" clId="{3F93EE06-C765-497B-BAB3-A580B58C57EC}" dt="2024-12-01T19:08:16.864" v="466" actId="14100"/>
          <ac:spMkLst>
            <pc:docMk/>
            <pc:sldMk cId="796790804" sldId="2986"/>
            <ac:spMk id="6" creationId="{6F5CB06F-0D79-C585-ED6D-FA8992A8ADFB}"/>
          </ac:spMkLst>
        </pc:spChg>
        <pc:picChg chg="mod">
          <ac:chgData name="Erberson Pinheiro" userId="c7a5b9113d4dffce" providerId="LiveId" clId="{3F93EE06-C765-497B-BAB3-A580B58C57EC}" dt="2024-12-02T03:26:32.329" v="845" actId="14826"/>
          <ac:picMkLst>
            <pc:docMk/>
            <pc:sldMk cId="796790804" sldId="2986"/>
            <ac:picMk id="2" creationId="{2CAA69B4-AE7B-8E4F-DF01-53BDCE4BD7B0}"/>
          </ac:picMkLst>
        </pc:picChg>
      </pc:sldChg>
      <pc:sldChg chg="addSp modSp ord">
        <pc:chgData name="Erberson Pinheiro" userId="c7a5b9113d4dffce" providerId="LiveId" clId="{3F93EE06-C765-497B-BAB3-A580B58C57EC}" dt="2024-12-02T03:22:33.505" v="833" actId="14100"/>
        <pc:sldMkLst>
          <pc:docMk/>
          <pc:sldMk cId="1937033578" sldId="2987"/>
        </pc:sldMkLst>
        <pc:spChg chg="mod">
          <ac:chgData name="Erberson Pinheiro" userId="c7a5b9113d4dffce" providerId="LiveId" clId="{3F93EE06-C765-497B-BAB3-A580B58C57EC}" dt="2024-12-01T19:04:02.558" v="425"/>
          <ac:spMkLst>
            <pc:docMk/>
            <pc:sldMk cId="1937033578" sldId="2987"/>
            <ac:spMk id="3" creationId="{2E1224A7-4D6B-2E9B-5E0F-DA382BA17A53}"/>
          </ac:spMkLst>
        </pc:spChg>
        <pc:spChg chg="mod">
          <ac:chgData name="Erberson Pinheiro" userId="c7a5b9113d4dffce" providerId="LiveId" clId="{3F93EE06-C765-497B-BAB3-A580B58C57EC}" dt="2024-12-01T19:03:52.787" v="424"/>
          <ac:spMkLst>
            <pc:docMk/>
            <pc:sldMk cId="1937033578" sldId="2987"/>
            <ac:spMk id="7" creationId="{E9787862-5B9A-2BD7-C9EB-891B8E172FBD}"/>
          </ac:spMkLst>
        </pc:spChg>
        <pc:picChg chg="add mod">
          <ac:chgData name="Erberson Pinheiro" userId="c7a5b9113d4dffce" providerId="LiveId" clId="{3F93EE06-C765-497B-BAB3-A580B58C57EC}" dt="2024-12-02T03:22:33.505" v="833" actId="14100"/>
          <ac:picMkLst>
            <pc:docMk/>
            <pc:sldMk cId="1937033578" sldId="2987"/>
            <ac:picMk id="2" creationId="{7361D24A-8B36-1725-F547-12502A0BA244}"/>
          </ac:picMkLst>
        </pc:picChg>
        <pc:picChg chg="add mod">
          <ac:chgData name="Erberson Pinheiro" userId="c7a5b9113d4dffce" providerId="LiveId" clId="{3F93EE06-C765-497B-BAB3-A580B58C57EC}" dt="2024-12-02T03:22:09.594" v="830" actId="14100"/>
          <ac:picMkLst>
            <pc:docMk/>
            <pc:sldMk cId="1937033578" sldId="2987"/>
            <ac:picMk id="24578" creationId="{569D4CE6-B038-2E27-230A-0E1198DFD13E}"/>
          </ac:picMkLst>
        </pc:picChg>
      </pc:sldChg>
      <pc:sldChg chg="del">
        <pc:chgData name="Erberson Pinheiro" userId="c7a5b9113d4dffce" providerId="LiveId" clId="{3F93EE06-C765-497B-BAB3-A580B58C57EC}" dt="2024-12-01T19:08:21.942" v="467" actId="47"/>
        <pc:sldMkLst>
          <pc:docMk/>
          <pc:sldMk cId="2135750045" sldId="2988"/>
        </pc:sldMkLst>
      </pc:sldChg>
      <pc:sldChg chg="modSp del mod">
        <pc:chgData name="Erberson Pinheiro" userId="c7a5b9113d4dffce" providerId="LiveId" clId="{3F93EE06-C765-497B-BAB3-A580B58C57EC}" dt="2024-11-29T13:41:17.860" v="41" actId="47"/>
        <pc:sldMkLst>
          <pc:docMk/>
          <pc:sldMk cId="852082489" sldId="2990"/>
        </pc:sldMkLst>
        <pc:spChg chg="mod">
          <ac:chgData name="Erberson Pinheiro" userId="c7a5b9113d4dffce" providerId="LiveId" clId="{3F93EE06-C765-497B-BAB3-A580B58C57EC}" dt="2024-11-29T13:40:33.327" v="34" actId="14100"/>
          <ac:spMkLst>
            <pc:docMk/>
            <pc:sldMk cId="852082489" sldId="2990"/>
            <ac:spMk id="6" creationId="{FF6AFD3B-EF6E-E97E-37B5-09CED18B82AE}"/>
          </ac:spMkLst>
        </pc:spChg>
        <pc:spChg chg="mod">
          <ac:chgData name="Erberson Pinheiro" userId="c7a5b9113d4dffce" providerId="LiveId" clId="{3F93EE06-C765-497B-BAB3-A580B58C57EC}" dt="2024-11-29T13:40:30.734" v="33" actId="14100"/>
          <ac:spMkLst>
            <pc:docMk/>
            <pc:sldMk cId="852082489" sldId="2990"/>
            <ac:spMk id="7" creationId="{21912BA4-9C0E-2048-1A24-BE69458A23E4}"/>
          </ac:spMkLst>
        </pc:spChg>
      </pc:sldChg>
      <pc:sldChg chg="addSp delSp modSp mod delAnim modAnim">
        <pc:chgData name="Erberson Pinheiro" userId="c7a5b9113d4dffce" providerId="LiveId" clId="{3F93EE06-C765-497B-BAB3-A580B58C57EC}" dt="2024-12-01T19:23:24.936" v="487" actId="14826"/>
        <pc:sldMkLst>
          <pc:docMk/>
          <pc:sldMk cId="2566909341" sldId="2991"/>
        </pc:sldMkLst>
        <pc:spChg chg="mod">
          <ac:chgData name="Erberson Pinheiro" userId="c7a5b9113d4dffce" providerId="LiveId" clId="{3F93EE06-C765-497B-BAB3-A580B58C57EC}" dt="2024-11-29T13:41:14.922" v="40" actId="1076"/>
          <ac:spMkLst>
            <pc:docMk/>
            <pc:sldMk cId="2566909341" sldId="2991"/>
            <ac:spMk id="2" creationId="{8FED0AFE-6DD7-2CE1-CC78-0694323D186A}"/>
          </ac:spMkLst>
        </pc:spChg>
        <pc:spChg chg="del">
          <ac:chgData name="Erberson Pinheiro" userId="c7a5b9113d4dffce" providerId="LiveId" clId="{3F93EE06-C765-497B-BAB3-A580B58C57EC}" dt="2024-11-29T13:41:10.763" v="39" actId="478"/>
          <ac:spMkLst>
            <pc:docMk/>
            <pc:sldMk cId="2566909341" sldId="2991"/>
            <ac:spMk id="3" creationId="{A75255C6-7B57-AE2E-D30B-634E768DEA93}"/>
          </ac:spMkLst>
        </pc:spChg>
        <pc:picChg chg="mod">
          <ac:chgData name="Erberson Pinheiro" userId="c7a5b9113d4dffce" providerId="LiveId" clId="{3F93EE06-C765-497B-BAB3-A580B58C57EC}" dt="2024-12-01T19:23:24.936" v="487" actId="14826"/>
          <ac:picMkLst>
            <pc:docMk/>
            <pc:sldMk cId="2566909341" sldId="2991"/>
            <ac:picMk id="4" creationId="{A6E7195E-49F2-A1E4-579E-FFEC73E5C461}"/>
          </ac:picMkLst>
        </pc:picChg>
        <pc:picChg chg="add del">
          <ac:chgData name="Erberson Pinheiro" userId="c7a5b9113d4dffce" providerId="LiveId" clId="{3F93EE06-C765-497B-BAB3-A580B58C57EC}" dt="2024-12-01T19:22:35.887" v="486" actId="478"/>
          <ac:picMkLst>
            <pc:docMk/>
            <pc:sldMk cId="2566909341" sldId="2991"/>
            <ac:picMk id="2050" creationId="{851346E4-24F0-B4E3-3CA3-EC2D012F8A9F}"/>
          </ac:picMkLst>
        </pc:picChg>
      </pc:sldChg>
      <pc:sldChg chg="addSp delSp modSp mod delAnim modAnim">
        <pc:chgData name="Erberson Pinheiro" userId="c7a5b9113d4dffce" providerId="LiveId" clId="{3F93EE06-C765-497B-BAB3-A580B58C57EC}" dt="2024-12-01T19:34:05.612" v="515" actId="14100"/>
        <pc:sldMkLst>
          <pc:docMk/>
          <pc:sldMk cId="3782109449" sldId="2992"/>
        </pc:sldMkLst>
        <pc:spChg chg="add mod">
          <ac:chgData name="Erberson Pinheiro" userId="c7a5b9113d4dffce" providerId="LiveId" clId="{3F93EE06-C765-497B-BAB3-A580B58C57EC}" dt="2024-11-29T13:52:47.891" v="148" actId="14100"/>
          <ac:spMkLst>
            <pc:docMk/>
            <pc:sldMk cId="3782109449" sldId="2992"/>
            <ac:spMk id="2" creationId="{04C2F74F-A902-6A1D-DCB3-5B686CDD51B3}"/>
          </ac:spMkLst>
        </pc:spChg>
        <pc:spChg chg="del mod">
          <ac:chgData name="Erberson Pinheiro" userId="c7a5b9113d4dffce" providerId="LiveId" clId="{3F93EE06-C765-497B-BAB3-A580B58C57EC}" dt="2024-11-29T13:46:31.235" v="66" actId="478"/>
          <ac:spMkLst>
            <pc:docMk/>
            <pc:sldMk cId="3782109449" sldId="2992"/>
            <ac:spMk id="3" creationId="{190AC391-915B-9B7C-1EC8-55439413CC4E}"/>
          </ac:spMkLst>
        </pc:spChg>
        <pc:spChg chg="mod">
          <ac:chgData name="Erberson Pinheiro" userId="c7a5b9113d4dffce" providerId="LiveId" clId="{3F93EE06-C765-497B-BAB3-A580B58C57EC}" dt="2024-11-29T13:52:34.542" v="144" actId="14100"/>
          <ac:spMkLst>
            <pc:docMk/>
            <pc:sldMk cId="3782109449" sldId="2992"/>
            <ac:spMk id="6" creationId="{01E3ED08-CBA9-3CFB-BBCE-FB988A965FF0}"/>
          </ac:spMkLst>
        </pc:spChg>
        <pc:spChg chg="mod">
          <ac:chgData name="Erberson Pinheiro" userId="c7a5b9113d4dffce" providerId="LiveId" clId="{3F93EE06-C765-497B-BAB3-A580B58C57EC}" dt="2024-11-29T13:52:37.293" v="145" actId="14100"/>
          <ac:spMkLst>
            <pc:docMk/>
            <pc:sldMk cId="3782109449" sldId="2992"/>
            <ac:spMk id="7" creationId="{6E2FAE15-6C01-2794-E652-6E146480C571}"/>
          </ac:spMkLst>
        </pc:spChg>
        <pc:picChg chg="add mod">
          <ac:chgData name="Erberson Pinheiro" userId="c7a5b9113d4dffce" providerId="LiveId" clId="{3F93EE06-C765-497B-BAB3-A580B58C57EC}" dt="2024-12-01T19:33:47.508" v="510" actId="14100"/>
          <ac:picMkLst>
            <pc:docMk/>
            <pc:sldMk cId="3782109449" sldId="2992"/>
            <ac:picMk id="4" creationId="{9A865E95-0DCC-51B9-F719-2B959EE2FF1D}"/>
          </ac:picMkLst>
        </pc:picChg>
        <pc:picChg chg="add mod">
          <ac:chgData name="Erberson Pinheiro" userId="c7a5b9113d4dffce" providerId="LiveId" clId="{3F93EE06-C765-497B-BAB3-A580B58C57EC}" dt="2024-12-01T19:34:05.612" v="515" actId="14100"/>
          <ac:picMkLst>
            <pc:docMk/>
            <pc:sldMk cId="3782109449" sldId="2992"/>
            <ac:picMk id="5" creationId="{7DFF8CD1-B37F-B49E-8F2E-889B55BB580F}"/>
          </ac:picMkLst>
        </pc:picChg>
      </pc:sldChg>
      <pc:sldChg chg="addSp delSp modSp mod delAnim">
        <pc:chgData name="Erberson Pinheiro" userId="c7a5b9113d4dffce" providerId="LiveId" clId="{3F93EE06-C765-497B-BAB3-A580B58C57EC}" dt="2024-12-01T19:37:24.644" v="525" actId="14100"/>
        <pc:sldMkLst>
          <pc:docMk/>
          <pc:sldMk cId="1415711374" sldId="2993"/>
        </pc:sldMkLst>
        <pc:spChg chg="mod">
          <ac:chgData name="Erberson Pinheiro" userId="c7a5b9113d4dffce" providerId="LiveId" clId="{3F93EE06-C765-497B-BAB3-A580B58C57EC}" dt="2024-11-29T13:49:13.289" v="93" actId="14100"/>
          <ac:spMkLst>
            <pc:docMk/>
            <pc:sldMk cId="1415711374" sldId="2993"/>
            <ac:spMk id="2" creationId="{71AC6CC1-3BCE-3244-C706-F871894D306C}"/>
          </ac:spMkLst>
        </pc:spChg>
        <pc:spChg chg="mod">
          <ac:chgData name="Erberson Pinheiro" userId="c7a5b9113d4dffce" providerId="LiveId" clId="{3F93EE06-C765-497B-BAB3-A580B58C57EC}" dt="2024-11-29T13:48:50.177" v="81" actId="14100"/>
          <ac:spMkLst>
            <pc:docMk/>
            <pc:sldMk cId="1415711374" sldId="2993"/>
            <ac:spMk id="6" creationId="{C742D2A0-3561-C15E-E8EC-79A36BAD0634}"/>
          </ac:spMkLst>
        </pc:spChg>
        <pc:spChg chg="del mod">
          <ac:chgData name="Erberson Pinheiro" userId="c7a5b9113d4dffce" providerId="LiveId" clId="{3F93EE06-C765-497B-BAB3-A580B58C57EC}" dt="2024-11-29T13:48:33.703" v="75" actId="478"/>
          <ac:spMkLst>
            <pc:docMk/>
            <pc:sldMk cId="1415711374" sldId="2993"/>
            <ac:spMk id="7" creationId="{0FE836D3-01DE-7BFE-7A7C-0B958493EE75}"/>
          </ac:spMkLst>
        </pc:spChg>
        <pc:picChg chg="add mod modCrop">
          <ac:chgData name="Erberson Pinheiro" userId="c7a5b9113d4dffce" providerId="LiveId" clId="{3F93EE06-C765-497B-BAB3-A580B58C57EC}" dt="2024-12-01T19:37:24.644" v="525" actId="14100"/>
          <ac:picMkLst>
            <pc:docMk/>
            <pc:sldMk cId="1415711374" sldId="2993"/>
            <ac:picMk id="4" creationId="{8177D27F-97A5-2503-4CB1-E620634C96DD}"/>
          </ac:picMkLst>
        </pc:picChg>
      </pc:sldChg>
      <pc:sldChg chg="addSp delSp modSp mod">
        <pc:chgData name="Erberson Pinheiro" userId="c7a5b9113d4dffce" providerId="LiveId" clId="{3F93EE06-C765-497B-BAB3-A580B58C57EC}" dt="2024-12-01T19:49:48.313" v="528" actId="14826"/>
        <pc:sldMkLst>
          <pc:docMk/>
          <pc:sldMk cId="2846723624" sldId="2994"/>
        </pc:sldMkLst>
        <pc:spChg chg="mod">
          <ac:chgData name="Erberson Pinheiro" userId="c7a5b9113d4dffce" providerId="LiveId" clId="{3F93EE06-C765-497B-BAB3-A580B58C57EC}" dt="2024-11-29T13:49:48.581" v="116" actId="1035"/>
          <ac:spMkLst>
            <pc:docMk/>
            <pc:sldMk cId="2846723624" sldId="2994"/>
            <ac:spMk id="2" creationId="{BD04835F-1A05-965E-8B69-C848A9F3300C}"/>
          </ac:spMkLst>
        </pc:spChg>
        <pc:picChg chg="mod">
          <ac:chgData name="Erberson Pinheiro" userId="c7a5b9113d4dffce" providerId="LiveId" clId="{3F93EE06-C765-497B-BAB3-A580B58C57EC}" dt="2024-12-01T19:49:48.313" v="528" actId="14826"/>
          <ac:picMkLst>
            <pc:docMk/>
            <pc:sldMk cId="2846723624" sldId="2994"/>
            <ac:picMk id="4" creationId="{C0D8CCCE-AD1A-4BAF-24FD-BB91846FBC96}"/>
          </ac:picMkLst>
        </pc:picChg>
        <pc:picChg chg="add del">
          <ac:chgData name="Erberson Pinheiro" userId="c7a5b9113d4dffce" providerId="LiveId" clId="{3F93EE06-C765-497B-BAB3-A580B58C57EC}" dt="2024-12-01T19:49:35.780" v="527" actId="478"/>
          <ac:picMkLst>
            <pc:docMk/>
            <pc:sldMk cId="2846723624" sldId="2994"/>
            <ac:picMk id="5" creationId="{E85042FA-863D-AA8F-20E1-DB29676448B4}"/>
          </ac:picMkLst>
        </pc:picChg>
      </pc:sldChg>
      <pc:sldChg chg="addSp modSp mod">
        <pc:chgData name="Erberson Pinheiro" userId="c7a5b9113d4dffce" providerId="LiveId" clId="{3F93EE06-C765-497B-BAB3-A580B58C57EC}" dt="2024-12-01T20:40:22.138" v="576" actId="20577"/>
        <pc:sldMkLst>
          <pc:docMk/>
          <pc:sldMk cId="2585289220" sldId="2995"/>
        </pc:sldMkLst>
        <pc:spChg chg="mod">
          <ac:chgData name="Erberson Pinheiro" userId="c7a5b9113d4dffce" providerId="LiveId" clId="{3F93EE06-C765-497B-BAB3-A580B58C57EC}" dt="2024-12-01T20:40:22.138" v="576" actId="20577"/>
          <ac:spMkLst>
            <pc:docMk/>
            <pc:sldMk cId="2585289220" sldId="2995"/>
            <ac:spMk id="2" creationId="{D67F7422-C303-1D3F-77EF-B11B657A9021}"/>
          </ac:spMkLst>
        </pc:spChg>
        <pc:spChg chg="mod">
          <ac:chgData name="Erberson Pinheiro" userId="c7a5b9113d4dffce" providerId="LiveId" clId="{3F93EE06-C765-497B-BAB3-A580B58C57EC}" dt="2024-11-29T13:53:39.910" v="151"/>
          <ac:spMkLst>
            <pc:docMk/>
            <pc:sldMk cId="2585289220" sldId="2995"/>
            <ac:spMk id="6" creationId="{7F1CB115-F319-BEAF-07E8-6EAADD912EC9}"/>
          </ac:spMkLst>
        </pc:spChg>
        <pc:picChg chg="add mod">
          <ac:chgData name="Erberson Pinheiro" userId="c7a5b9113d4dffce" providerId="LiveId" clId="{3F93EE06-C765-497B-BAB3-A580B58C57EC}" dt="2024-12-01T20:36:14.624" v="568" actId="14100"/>
          <ac:picMkLst>
            <pc:docMk/>
            <pc:sldMk cId="2585289220" sldId="2995"/>
            <ac:picMk id="9218" creationId="{51F2DD76-CBB8-3D04-15E2-D9C25C390B40}"/>
          </ac:picMkLst>
        </pc:picChg>
      </pc:sldChg>
      <pc:sldChg chg="addSp delSp modSp mod delAnim modAnim">
        <pc:chgData name="Erberson Pinheiro" userId="c7a5b9113d4dffce" providerId="LiveId" clId="{3F93EE06-C765-497B-BAB3-A580B58C57EC}" dt="2024-12-01T20:44:26.655" v="584" actId="14100"/>
        <pc:sldMkLst>
          <pc:docMk/>
          <pc:sldMk cId="1905018607" sldId="2996"/>
        </pc:sldMkLst>
        <pc:spChg chg="mod">
          <ac:chgData name="Erberson Pinheiro" userId="c7a5b9113d4dffce" providerId="LiveId" clId="{3F93EE06-C765-497B-BAB3-A580B58C57EC}" dt="2024-11-29T13:57:15.615" v="195" actId="14100"/>
          <ac:spMkLst>
            <pc:docMk/>
            <pc:sldMk cId="1905018607" sldId="2996"/>
            <ac:spMk id="4" creationId="{915B914E-B754-6A12-233C-B1E3D185EC01}"/>
          </ac:spMkLst>
        </pc:spChg>
        <pc:spChg chg="mod">
          <ac:chgData name="Erberson Pinheiro" userId="c7a5b9113d4dffce" providerId="LiveId" clId="{3F93EE06-C765-497B-BAB3-A580B58C57EC}" dt="2024-11-29T13:57:10.362" v="193" actId="14100"/>
          <ac:spMkLst>
            <pc:docMk/>
            <pc:sldMk cId="1905018607" sldId="2996"/>
            <ac:spMk id="5" creationId="{5601FEB4-F0EC-3E89-CADF-1D4808DC33F0}"/>
          </ac:spMkLst>
        </pc:spChg>
        <pc:spChg chg="mod">
          <ac:chgData name="Erberson Pinheiro" userId="c7a5b9113d4dffce" providerId="LiveId" clId="{3F93EE06-C765-497B-BAB3-A580B58C57EC}" dt="2024-11-29T13:58:27.201" v="202" actId="207"/>
          <ac:spMkLst>
            <pc:docMk/>
            <pc:sldMk cId="1905018607" sldId="2996"/>
            <ac:spMk id="6" creationId="{D6C1845A-48DA-C339-C0D8-B5C00143DFE7}"/>
          </ac:spMkLst>
        </pc:spChg>
        <pc:spChg chg="del mod">
          <ac:chgData name="Erberson Pinheiro" userId="c7a5b9113d4dffce" providerId="LiveId" clId="{3F93EE06-C765-497B-BAB3-A580B58C57EC}" dt="2024-11-29T13:57:03.468" v="191" actId="478"/>
          <ac:spMkLst>
            <pc:docMk/>
            <pc:sldMk cId="1905018607" sldId="2996"/>
            <ac:spMk id="8" creationId="{FD1A7D2D-021C-8372-E2BF-5A9AEA02DEAB}"/>
          </ac:spMkLst>
        </pc:spChg>
        <pc:picChg chg="add del mod">
          <ac:chgData name="Erberson Pinheiro" userId="c7a5b9113d4dffce" providerId="LiveId" clId="{3F93EE06-C765-497B-BAB3-A580B58C57EC}" dt="2024-12-01T20:44:06.081" v="579" actId="478"/>
          <ac:picMkLst>
            <pc:docMk/>
            <pc:sldMk cId="1905018607" sldId="2996"/>
            <ac:picMk id="2" creationId="{58F0ABC6-A7B8-3375-9328-E389E45A03E4}"/>
          </ac:picMkLst>
        </pc:picChg>
        <pc:picChg chg="del">
          <ac:chgData name="Erberson Pinheiro" userId="c7a5b9113d4dffce" providerId="LiveId" clId="{3F93EE06-C765-497B-BAB3-A580B58C57EC}" dt="2024-11-29T13:56:13.279" v="171" actId="478"/>
          <ac:picMkLst>
            <pc:docMk/>
            <pc:sldMk cId="1905018607" sldId="2996"/>
            <ac:picMk id="3" creationId="{C516651E-1A69-5EC7-D24F-C3A733CE966E}"/>
          </ac:picMkLst>
        </pc:picChg>
        <pc:picChg chg="del">
          <ac:chgData name="Erberson Pinheiro" userId="c7a5b9113d4dffce" providerId="LiveId" clId="{3F93EE06-C765-497B-BAB3-A580B58C57EC}" dt="2024-11-29T13:56:13.279" v="171" actId="478"/>
          <ac:picMkLst>
            <pc:docMk/>
            <pc:sldMk cId="1905018607" sldId="2996"/>
            <ac:picMk id="9218" creationId="{8C0FEAE6-7692-1C49-D56C-8E0381BFCE1F}"/>
          </ac:picMkLst>
        </pc:picChg>
        <pc:picChg chg="del">
          <ac:chgData name="Erberson Pinheiro" userId="c7a5b9113d4dffce" providerId="LiveId" clId="{3F93EE06-C765-497B-BAB3-A580B58C57EC}" dt="2024-11-29T13:56:13.279" v="171" actId="478"/>
          <ac:picMkLst>
            <pc:docMk/>
            <pc:sldMk cId="1905018607" sldId="2996"/>
            <ac:picMk id="9220" creationId="{946D40EE-6DEC-4B5A-3162-2176DC9BE18A}"/>
          </ac:picMkLst>
        </pc:picChg>
        <pc:picChg chg="add mod">
          <ac:chgData name="Erberson Pinheiro" userId="c7a5b9113d4dffce" providerId="LiveId" clId="{3F93EE06-C765-497B-BAB3-A580B58C57EC}" dt="2024-12-01T20:40:06.237" v="573" actId="14100"/>
          <ac:picMkLst>
            <pc:docMk/>
            <pc:sldMk cId="1905018607" sldId="2996"/>
            <ac:picMk id="10242" creationId="{F2D344BC-642F-3604-D79E-B0B886C528D0}"/>
          </ac:picMkLst>
        </pc:picChg>
        <pc:picChg chg="add mod">
          <ac:chgData name="Erberson Pinheiro" userId="c7a5b9113d4dffce" providerId="LiveId" clId="{3F93EE06-C765-497B-BAB3-A580B58C57EC}" dt="2024-12-01T20:44:26.655" v="584" actId="14100"/>
          <ac:picMkLst>
            <pc:docMk/>
            <pc:sldMk cId="1905018607" sldId="2996"/>
            <ac:picMk id="10244" creationId="{7AD97A35-4F97-1AE5-0C13-75E2DB9B3EEA}"/>
          </ac:picMkLst>
        </pc:picChg>
      </pc:sldChg>
      <pc:sldChg chg="addSp delSp modSp mod modAnim">
        <pc:chgData name="Erberson Pinheiro" userId="c7a5b9113d4dffce" providerId="LiveId" clId="{3F93EE06-C765-497B-BAB3-A580B58C57EC}" dt="2024-12-01T20:50:58.541" v="657" actId="14100"/>
        <pc:sldMkLst>
          <pc:docMk/>
          <pc:sldMk cId="1889223374" sldId="2997"/>
        </pc:sldMkLst>
        <pc:spChg chg="mod">
          <ac:chgData name="Erberson Pinheiro" userId="c7a5b9113d4dffce" providerId="LiveId" clId="{3F93EE06-C765-497B-BAB3-A580B58C57EC}" dt="2024-11-29T13:57:27.966" v="196"/>
          <ac:spMkLst>
            <pc:docMk/>
            <pc:sldMk cId="1889223374" sldId="2997"/>
            <ac:spMk id="4" creationId="{B0EBA63A-A984-7BAD-F3F3-990CAF4F09AA}"/>
          </ac:spMkLst>
        </pc:spChg>
        <pc:spChg chg="mod">
          <ac:chgData name="Erberson Pinheiro" userId="c7a5b9113d4dffce" providerId="LiveId" clId="{3F93EE06-C765-497B-BAB3-A580B58C57EC}" dt="2024-11-29T13:57:36.920" v="197"/>
          <ac:spMkLst>
            <pc:docMk/>
            <pc:sldMk cId="1889223374" sldId="2997"/>
            <ac:spMk id="5" creationId="{FB14A948-8F24-C816-AD30-ED603FA074FC}"/>
          </ac:spMkLst>
        </pc:spChg>
        <pc:spChg chg="mod">
          <ac:chgData name="Erberson Pinheiro" userId="c7a5b9113d4dffce" providerId="LiveId" clId="{3F93EE06-C765-497B-BAB3-A580B58C57EC}" dt="2024-11-29T13:58:41.312" v="204" actId="207"/>
          <ac:spMkLst>
            <pc:docMk/>
            <pc:sldMk cId="1889223374" sldId="2997"/>
            <ac:spMk id="6" creationId="{8908499D-89D4-017F-E829-21A1F8B9EC81}"/>
          </ac:spMkLst>
        </pc:spChg>
        <pc:grpChg chg="add mod">
          <ac:chgData name="Erberson Pinheiro" userId="c7a5b9113d4dffce" providerId="LiveId" clId="{3F93EE06-C765-497B-BAB3-A580B58C57EC}" dt="2024-12-01T20:50:58.541" v="657" actId="14100"/>
          <ac:grpSpMkLst>
            <pc:docMk/>
            <pc:sldMk cId="1889223374" sldId="2997"/>
            <ac:grpSpMk id="7" creationId="{B5923514-30F8-D8CA-D26B-4A0DD9FF6BBA}"/>
          </ac:grpSpMkLst>
        </pc:grpChg>
        <pc:picChg chg="add mod">
          <ac:chgData name="Erberson Pinheiro" userId="c7a5b9113d4dffce" providerId="LiveId" clId="{3F93EE06-C765-497B-BAB3-A580B58C57EC}" dt="2024-12-01T20:47:14.178" v="593" actId="14100"/>
          <ac:picMkLst>
            <pc:docMk/>
            <pc:sldMk cId="1889223374" sldId="2997"/>
            <ac:picMk id="2" creationId="{8C6445A8-39B8-FA31-C803-3A1BD3009A02}"/>
          </ac:picMkLst>
        </pc:picChg>
        <pc:picChg chg="add del mod">
          <ac:chgData name="Erberson Pinheiro" userId="c7a5b9113d4dffce" providerId="LiveId" clId="{3F93EE06-C765-497B-BAB3-A580B58C57EC}" dt="2024-12-01T20:47:10.775" v="592" actId="478"/>
          <ac:picMkLst>
            <pc:docMk/>
            <pc:sldMk cId="1889223374" sldId="2997"/>
            <ac:picMk id="3" creationId="{81F616B7-6122-98A2-B154-7F3816CFE3B7}"/>
          </ac:picMkLst>
        </pc:picChg>
        <pc:picChg chg="mod">
          <ac:chgData name="Erberson Pinheiro" userId="c7a5b9113d4dffce" providerId="LiveId" clId="{3F93EE06-C765-497B-BAB3-A580B58C57EC}" dt="2024-12-01T20:50:58.541" v="657" actId="14100"/>
          <ac:picMkLst>
            <pc:docMk/>
            <pc:sldMk cId="1889223374" sldId="2997"/>
            <ac:picMk id="8" creationId="{7951A944-320E-87A4-B5E2-9240A146B8F5}"/>
          </ac:picMkLst>
        </pc:picChg>
        <pc:picChg chg="mod">
          <ac:chgData name="Erberson Pinheiro" userId="c7a5b9113d4dffce" providerId="LiveId" clId="{3F93EE06-C765-497B-BAB3-A580B58C57EC}" dt="2024-12-01T20:50:58.541" v="657" actId="14100"/>
          <ac:picMkLst>
            <pc:docMk/>
            <pc:sldMk cId="1889223374" sldId="2997"/>
            <ac:picMk id="9" creationId="{0748C157-1027-3E12-79ED-2E3412D171BE}"/>
          </ac:picMkLst>
        </pc:picChg>
        <pc:picChg chg="add del mod">
          <ac:chgData name="Erberson Pinheiro" userId="c7a5b9113d4dffce" providerId="LiveId" clId="{3F93EE06-C765-497B-BAB3-A580B58C57EC}" dt="2024-12-01T20:50:58.541" v="657" actId="14100"/>
          <ac:picMkLst>
            <pc:docMk/>
            <pc:sldMk cId="1889223374" sldId="2997"/>
            <ac:picMk id="10" creationId="{17928EBD-CE60-D6DA-154E-2CB9C4CE20DC}"/>
          </ac:picMkLst>
        </pc:picChg>
        <pc:picChg chg="add del mod">
          <ac:chgData name="Erberson Pinheiro" userId="c7a5b9113d4dffce" providerId="LiveId" clId="{3F93EE06-C765-497B-BAB3-A580B58C57EC}" dt="2024-12-01T20:48:57.905" v="599" actId="478"/>
          <ac:picMkLst>
            <pc:docMk/>
            <pc:sldMk cId="1889223374" sldId="2997"/>
            <ac:picMk id="11266" creationId="{474B348A-8268-E7D7-53F7-F4F268DA6BE6}"/>
          </ac:picMkLst>
        </pc:picChg>
      </pc:sldChg>
      <pc:sldChg chg="addSp modSp mod">
        <pc:chgData name="Erberson Pinheiro" userId="c7a5b9113d4dffce" providerId="LiveId" clId="{3F93EE06-C765-497B-BAB3-A580B58C57EC}" dt="2024-12-01T20:52:45.276" v="666" actId="14100"/>
        <pc:sldMkLst>
          <pc:docMk/>
          <pc:sldMk cId="3764063916" sldId="2998"/>
        </pc:sldMkLst>
        <pc:spChg chg="mod">
          <ac:chgData name="Erberson Pinheiro" userId="c7a5b9113d4dffce" providerId="LiveId" clId="{3F93EE06-C765-497B-BAB3-A580B58C57EC}" dt="2024-11-29T13:58:00.187" v="198"/>
          <ac:spMkLst>
            <pc:docMk/>
            <pc:sldMk cId="3764063916" sldId="2998"/>
            <ac:spMk id="4" creationId="{C5915322-6BF3-90E4-D109-B2F4932E8FC5}"/>
          </ac:spMkLst>
        </pc:spChg>
        <pc:spChg chg="mod">
          <ac:chgData name="Erberson Pinheiro" userId="c7a5b9113d4dffce" providerId="LiveId" clId="{3F93EE06-C765-497B-BAB3-A580B58C57EC}" dt="2024-11-29T13:58:13.874" v="200" actId="14100"/>
          <ac:spMkLst>
            <pc:docMk/>
            <pc:sldMk cId="3764063916" sldId="2998"/>
            <ac:spMk id="5" creationId="{1DD8EB20-BCE1-7ED1-005C-DC2F69322E47}"/>
          </ac:spMkLst>
        </pc:spChg>
        <pc:spChg chg="mod">
          <ac:chgData name="Erberson Pinheiro" userId="c7a5b9113d4dffce" providerId="LiveId" clId="{3F93EE06-C765-497B-BAB3-A580B58C57EC}" dt="2024-11-29T13:58:50.190" v="206" actId="207"/>
          <ac:spMkLst>
            <pc:docMk/>
            <pc:sldMk cId="3764063916" sldId="2998"/>
            <ac:spMk id="6" creationId="{4BEB5BC2-EFC5-F930-AC9B-5D72D5D92D93}"/>
          </ac:spMkLst>
        </pc:spChg>
        <pc:picChg chg="add mod">
          <ac:chgData name="Erberson Pinheiro" userId="c7a5b9113d4dffce" providerId="LiveId" clId="{3F93EE06-C765-497B-BAB3-A580B58C57EC}" dt="2024-12-01T20:52:06.788" v="662" actId="14100"/>
          <ac:picMkLst>
            <pc:docMk/>
            <pc:sldMk cId="3764063916" sldId="2998"/>
            <ac:picMk id="12290" creationId="{1079FABB-09B1-0A95-D96C-026E796F4E9F}"/>
          </ac:picMkLst>
        </pc:picChg>
        <pc:picChg chg="add mod">
          <ac:chgData name="Erberson Pinheiro" userId="c7a5b9113d4dffce" providerId="LiveId" clId="{3F93EE06-C765-497B-BAB3-A580B58C57EC}" dt="2024-12-01T20:52:45.276" v="666" actId="14100"/>
          <ac:picMkLst>
            <pc:docMk/>
            <pc:sldMk cId="3764063916" sldId="2998"/>
            <ac:picMk id="12292" creationId="{01DEC89A-A7BF-D98B-8305-D22028FED959}"/>
          </ac:picMkLst>
        </pc:picChg>
      </pc:sldChg>
      <pc:sldChg chg="modSp">
        <pc:chgData name="Erberson Pinheiro" userId="c7a5b9113d4dffce" providerId="LiveId" clId="{3F93EE06-C765-497B-BAB3-A580B58C57EC}" dt="2024-12-02T01:53:31.351" v="693" actId="14826"/>
        <pc:sldMkLst>
          <pc:docMk/>
          <pc:sldMk cId="3544931312" sldId="2999"/>
        </pc:sldMkLst>
        <pc:spChg chg="mod">
          <ac:chgData name="Erberson Pinheiro" userId="c7a5b9113d4dffce" providerId="LiveId" clId="{3F93EE06-C765-497B-BAB3-A580B58C57EC}" dt="2024-11-29T14:06:33.379" v="274"/>
          <ac:spMkLst>
            <pc:docMk/>
            <pc:sldMk cId="3544931312" sldId="2999"/>
            <ac:spMk id="2" creationId="{70FC7FE7-87A4-5026-663B-1A4C2637B5AC}"/>
          </ac:spMkLst>
        </pc:spChg>
        <pc:picChg chg="mod">
          <ac:chgData name="Erberson Pinheiro" userId="c7a5b9113d4dffce" providerId="LiveId" clId="{3F93EE06-C765-497B-BAB3-A580B58C57EC}" dt="2024-12-02T01:53:31.351" v="693" actId="14826"/>
          <ac:picMkLst>
            <pc:docMk/>
            <pc:sldMk cId="3544931312" sldId="2999"/>
            <ac:picMk id="4" creationId="{29F35F81-8C06-DB67-EE49-DAC39F67691D}"/>
          </ac:picMkLst>
        </pc:picChg>
      </pc:sldChg>
      <pc:sldChg chg="addSp delSp modSp mod delAnim modAnim">
        <pc:chgData name="Erberson Pinheiro" userId="c7a5b9113d4dffce" providerId="LiveId" clId="{3F93EE06-C765-497B-BAB3-A580B58C57EC}" dt="2024-12-02T02:40:30.077" v="701" actId="14826"/>
        <pc:sldMkLst>
          <pc:docMk/>
          <pc:sldMk cId="1920278496" sldId="3000"/>
        </pc:sldMkLst>
        <pc:spChg chg="del">
          <ac:chgData name="Erberson Pinheiro" userId="c7a5b9113d4dffce" providerId="LiveId" clId="{3F93EE06-C765-497B-BAB3-A580B58C57EC}" dt="2024-12-01T12:24:30.876" v="326" actId="478"/>
          <ac:spMkLst>
            <pc:docMk/>
            <pc:sldMk cId="1920278496" sldId="3000"/>
            <ac:spMk id="2" creationId="{5F14DEA2-031A-062D-380C-E515747D4285}"/>
          </ac:spMkLst>
        </pc:spChg>
        <pc:spChg chg="add mod">
          <ac:chgData name="Erberson Pinheiro" userId="c7a5b9113d4dffce" providerId="LiveId" clId="{3F93EE06-C765-497B-BAB3-A580B58C57EC}" dt="2024-12-01T12:25:03.753" v="336" actId="1036"/>
          <ac:spMkLst>
            <pc:docMk/>
            <pc:sldMk cId="1920278496" sldId="3000"/>
            <ac:spMk id="3" creationId="{87A2A947-91AA-5B46-59E5-D84A310979BD}"/>
          </ac:spMkLst>
        </pc:spChg>
        <pc:spChg chg="add mod">
          <ac:chgData name="Erberson Pinheiro" userId="c7a5b9113d4dffce" providerId="LiveId" clId="{3F93EE06-C765-497B-BAB3-A580B58C57EC}" dt="2024-12-01T12:25:03.753" v="336" actId="1036"/>
          <ac:spMkLst>
            <pc:docMk/>
            <pc:sldMk cId="1920278496" sldId="3000"/>
            <ac:spMk id="5" creationId="{1E3EF3C6-5B67-2318-2DBB-C668CD4502E8}"/>
          </ac:spMkLst>
        </pc:spChg>
        <pc:picChg chg="mod">
          <ac:chgData name="Erberson Pinheiro" userId="c7a5b9113d4dffce" providerId="LiveId" clId="{3F93EE06-C765-497B-BAB3-A580B58C57EC}" dt="2024-12-02T02:40:30.077" v="701" actId="14826"/>
          <ac:picMkLst>
            <pc:docMk/>
            <pc:sldMk cId="1920278496" sldId="3000"/>
            <ac:picMk id="4" creationId="{B4161627-C643-08EC-6F0E-72424257E10E}"/>
          </ac:picMkLst>
        </pc:picChg>
      </pc:sldChg>
      <pc:sldChg chg="addSp modSp mod">
        <pc:chgData name="Erberson Pinheiro" userId="c7a5b9113d4dffce" providerId="LiveId" clId="{3F93EE06-C765-497B-BAB3-A580B58C57EC}" dt="2024-12-02T02:55:11.953" v="744" actId="14100"/>
        <pc:sldMkLst>
          <pc:docMk/>
          <pc:sldMk cId="3669560247" sldId="3001"/>
        </pc:sldMkLst>
        <pc:spChg chg="mod">
          <ac:chgData name="Erberson Pinheiro" userId="c7a5b9113d4dffce" providerId="LiveId" clId="{3F93EE06-C765-497B-BAB3-A580B58C57EC}" dt="2024-12-01T12:53:05.456" v="376" actId="1076"/>
          <ac:spMkLst>
            <pc:docMk/>
            <pc:sldMk cId="3669560247" sldId="3001"/>
            <ac:spMk id="2" creationId="{A997CC81-34EE-9F4E-4778-7E8E09854D6D}"/>
          </ac:spMkLst>
        </pc:spChg>
        <pc:spChg chg="mod">
          <ac:chgData name="Erberson Pinheiro" userId="c7a5b9113d4dffce" providerId="LiveId" clId="{3F93EE06-C765-497B-BAB3-A580B58C57EC}" dt="2024-12-01T12:48:30.483" v="371" actId="14100"/>
          <ac:spMkLst>
            <pc:docMk/>
            <pc:sldMk cId="3669560247" sldId="3001"/>
            <ac:spMk id="6" creationId="{D983DEA2-F56B-759B-704D-43E71E7307C5}"/>
          </ac:spMkLst>
        </pc:spChg>
        <pc:spChg chg="mod">
          <ac:chgData name="Erberson Pinheiro" userId="c7a5b9113d4dffce" providerId="LiveId" clId="{3F93EE06-C765-497B-BAB3-A580B58C57EC}" dt="2024-12-01T12:48:18.985" v="366" actId="14100"/>
          <ac:spMkLst>
            <pc:docMk/>
            <pc:sldMk cId="3669560247" sldId="3001"/>
            <ac:spMk id="7" creationId="{5F19BD85-55F3-B57B-25D6-A3EA8FF0460C}"/>
          </ac:spMkLst>
        </pc:spChg>
        <pc:picChg chg="add mod">
          <ac:chgData name="Erberson Pinheiro" userId="c7a5b9113d4dffce" providerId="LiveId" clId="{3F93EE06-C765-497B-BAB3-A580B58C57EC}" dt="2024-12-02T02:55:11.953" v="744" actId="14100"/>
          <ac:picMkLst>
            <pc:docMk/>
            <pc:sldMk cId="3669560247" sldId="3001"/>
            <ac:picMk id="19458" creationId="{83199E05-ACB0-3207-8F64-18C8B861BCF2}"/>
          </ac:picMkLst>
        </pc:picChg>
      </pc:sldChg>
      <pc:sldChg chg="addSp delSp modSp mod delAnim">
        <pc:chgData name="Erberson Pinheiro" userId="c7a5b9113d4dffce" providerId="LiveId" clId="{3F93EE06-C765-497B-BAB3-A580B58C57EC}" dt="2024-12-02T03:23:53.235" v="844" actId="14100"/>
        <pc:sldMkLst>
          <pc:docMk/>
          <pc:sldMk cId="2083189816" sldId="3002"/>
        </pc:sldMkLst>
        <pc:spChg chg="del mod">
          <ac:chgData name="Erberson Pinheiro" userId="c7a5b9113d4dffce" providerId="LiveId" clId="{3F93EE06-C765-497B-BAB3-A580B58C57EC}" dt="2024-12-01T19:06:41.895" v="436" actId="478"/>
          <ac:spMkLst>
            <pc:docMk/>
            <pc:sldMk cId="2083189816" sldId="3002"/>
            <ac:spMk id="2" creationId="{55F14864-97A0-FEC3-6F16-3562D5F43F77}"/>
          </ac:spMkLst>
        </pc:spChg>
        <pc:spChg chg="mod">
          <ac:chgData name="Erberson Pinheiro" userId="c7a5b9113d4dffce" providerId="LiveId" clId="{3F93EE06-C765-497B-BAB3-A580B58C57EC}" dt="2024-12-01T19:05:48.325" v="426"/>
          <ac:spMkLst>
            <pc:docMk/>
            <pc:sldMk cId="2083189816" sldId="3002"/>
            <ac:spMk id="6" creationId="{BEE617CB-514F-E4AD-5C99-C2A84C45331F}"/>
          </ac:spMkLst>
        </pc:spChg>
        <pc:spChg chg="mod">
          <ac:chgData name="Erberson Pinheiro" userId="c7a5b9113d4dffce" providerId="LiveId" clId="{3F93EE06-C765-497B-BAB3-A580B58C57EC}" dt="2024-12-01T19:06:01.072" v="427"/>
          <ac:spMkLst>
            <pc:docMk/>
            <pc:sldMk cId="2083189816" sldId="3002"/>
            <ac:spMk id="7" creationId="{49A2A2E9-E5EB-B4EF-003F-2EE357C07881}"/>
          </ac:spMkLst>
        </pc:spChg>
        <pc:picChg chg="add mod modCrop">
          <ac:chgData name="Erberson Pinheiro" userId="c7a5b9113d4dffce" providerId="LiveId" clId="{3F93EE06-C765-497B-BAB3-A580B58C57EC}" dt="2024-12-02T03:23:53.235" v="844" actId="14100"/>
          <ac:picMkLst>
            <pc:docMk/>
            <pc:sldMk cId="2083189816" sldId="3002"/>
            <ac:picMk id="4" creationId="{039141B3-8D52-218F-7DC9-BBF8FE0ECF89}"/>
          </ac:picMkLst>
        </pc:picChg>
        <pc:picChg chg="add mod">
          <ac:chgData name="Erberson Pinheiro" userId="c7a5b9113d4dffce" providerId="LiveId" clId="{3F93EE06-C765-497B-BAB3-A580B58C57EC}" dt="2024-12-02T03:23:08.556" v="837" actId="14100"/>
          <ac:picMkLst>
            <pc:docMk/>
            <pc:sldMk cId="2083189816" sldId="3002"/>
            <ac:picMk id="25602" creationId="{1BA5CBFA-C1B9-877C-578A-5543699AB2C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E789DD-B456-4103-856E-94F62313C9D6}" type="datetimeFigureOut">
              <a:rPr lang="pt-BR" smtClean="0"/>
              <a:t>02/12/2024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BFA8F0-7499-4485-8B0E-A8220A1E3EE6}" type="slidenum">
              <a:rPr lang="pt-BR" smtClean="0"/>
              <a:t>‹nº›</a:t>
            </a:fld>
            <a:endParaRPr lang="pt-BR"/>
          </a:p>
        </p:txBody>
      </p:sp>
    </p:spTree>
    <p:extLst>
      <p:ext uri="{BB962C8B-B14F-4D97-AF65-F5344CB8AC3E}">
        <p14:creationId xmlns:p14="http://schemas.microsoft.com/office/powerpoint/2010/main" val="2466499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1</a:t>
            </a:fld>
            <a:endParaRPr lang="pt-BR" dirty="0"/>
          </a:p>
        </p:txBody>
      </p:sp>
    </p:spTree>
    <p:extLst>
      <p:ext uri="{BB962C8B-B14F-4D97-AF65-F5344CB8AC3E}">
        <p14:creationId xmlns:p14="http://schemas.microsoft.com/office/powerpoint/2010/main" val="4245852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2</a:t>
            </a:fld>
            <a:endParaRPr lang="pt-BR"/>
          </a:p>
        </p:txBody>
      </p:sp>
    </p:spTree>
    <p:extLst>
      <p:ext uri="{BB962C8B-B14F-4D97-AF65-F5344CB8AC3E}">
        <p14:creationId xmlns:p14="http://schemas.microsoft.com/office/powerpoint/2010/main" val="2855972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6</a:t>
            </a:fld>
            <a:endParaRPr lang="pt-BR" dirty="0"/>
          </a:p>
        </p:txBody>
      </p:sp>
    </p:spTree>
    <p:extLst>
      <p:ext uri="{BB962C8B-B14F-4D97-AF65-F5344CB8AC3E}">
        <p14:creationId xmlns:p14="http://schemas.microsoft.com/office/powerpoint/2010/main" val="3321264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71BCBC8-6BBA-F9E4-BE32-930F511D44C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AB737353-AB0E-7725-32D5-DD146DF2630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1647C5B0-1AB8-5F54-F645-EC44DC011D6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4B20DD9A-D872-1369-3D33-5B3C4A2439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2819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15DF4D3-BC42-1BB1-34BD-0688B3AF672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0F4B1BC7-DCDE-681D-3AFA-6202D03738A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4C78DCD3-F3ED-BEBA-CE17-97DB0827109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831285A5-5FDD-70B1-1003-97CE26092CDB}"/>
              </a:ext>
            </a:extLst>
          </p:cNvPr>
          <p:cNvSpPr>
            <a:spLocks noGrp="1"/>
          </p:cNvSpPr>
          <p:nvPr>
            <p:ph type="sldNum" sz="quarter" idx="5"/>
          </p:nvPr>
        </p:nvSpPr>
        <p:spPr/>
        <p:txBody>
          <a:bodyPr/>
          <a:lstStyle/>
          <a:p>
            <a:fld id="{A0BFA8F0-7499-4485-8B0E-A8220A1E3EE6}" type="slidenum">
              <a:rPr lang="pt-BR" smtClean="0"/>
              <a:t>8</a:t>
            </a:fld>
            <a:endParaRPr lang="pt-BR" dirty="0"/>
          </a:p>
        </p:txBody>
      </p:sp>
    </p:spTree>
    <p:extLst>
      <p:ext uri="{BB962C8B-B14F-4D97-AF65-F5344CB8AC3E}">
        <p14:creationId xmlns:p14="http://schemas.microsoft.com/office/powerpoint/2010/main" val="4076435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2F35EF7-D0F1-C969-A1CF-947973244F9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BD8E089B-FC64-CF5C-EF23-8ACA553CA2B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B03BBE1C-4B9F-F936-C85B-55BE8A88AF0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94B50C9D-97E2-23CA-833D-9A219E47D301}"/>
              </a:ext>
            </a:extLst>
          </p:cNvPr>
          <p:cNvSpPr>
            <a:spLocks noGrp="1"/>
          </p:cNvSpPr>
          <p:nvPr>
            <p:ph type="sldNum" sz="quarter" idx="5"/>
          </p:nvPr>
        </p:nvSpPr>
        <p:spPr/>
        <p:txBody>
          <a:bodyPr/>
          <a:lstStyle/>
          <a:p>
            <a:fld id="{A0BFA8F0-7499-4485-8B0E-A8220A1E3EE6}" type="slidenum">
              <a:rPr lang="pt-BR" smtClean="0"/>
              <a:t>9</a:t>
            </a:fld>
            <a:endParaRPr lang="pt-BR" dirty="0"/>
          </a:p>
        </p:txBody>
      </p:sp>
    </p:spTree>
    <p:extLst>
      <p:ext uri="{BB962C8B-B14F-4D97-AF65-F5344CB8AC3E}">
        <p14:creationId xmlns:p14="http://schemas.microsoft.com/office/powerpoint/2010/main" val="2927020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7337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7FA3B0E-42BD-AE23-8E69-F7787031955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5C2E6226-F6E1-F012-AD4E-1B5D7B63004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7E8C6592-BF05-C62E-6054-6DF34B8DCF6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68D28878-608C-4F3B-A5CD-818C1DACE5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8816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CFA6DFC-6B25-BC71-D38C-35077595B90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013898C7-A214-EEB2-1FE6-C3F3DA27BEA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0390C217-2AF5-D82A-6021-F7C4C0C75EB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183B564E-A3B2-46DF-ACFB-0EE94AC46F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5709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E327FBE-5ED0-166A-530E-AB35340D27A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E6CAB34A-D9DA-16C7-E8A0-C9492B1420B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40038B1B-1801-1D4A-F2A4-1EFFAFD81D5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E86411CF-EED8-14FE-0870-9A78341D44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3999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0622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528996F-BBC0-EDA4-6FDB-1CACD8A289E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D62C18F0-8B93-46D8-7502-24D86367018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F6FA73FD-D403-9770-0118-AC7C710A3CC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73E81C35-70BA-2FE4-563B-FBBD2FB99D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2834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331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4BFF65E-8985-7CBC-743A-31E4966269E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E4305E83-2E82-A46D-B22A-DB61C3CBFD5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86C2C26C-A463-D898-8892-4CFD1710DBE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3FA017A3-7457-F4C0-4C34-BCC06FD6D2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779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79676B5-634F-1884-4E6F-6ED797CFEFC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C77A91A2-2F47-F69A-428E-15E0A3B09D6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505F3D7E-3BED-380C-5172-7EF18783DC2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F32C9029-FCE6-E2C5-63E2-D0749772D7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4600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5014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3100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C79F5F6-727A-4F77-4515-A3B351965C7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0B17A08F-44F3-3A00-0A09-2968D3C185F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36820BAF-2659-9D7C-212F-1A2119CDEE4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9CD0D4FE-1471-0EC0-39DC-28382AB490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9626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3F09CC9-8254-B1DE-E9BE-B87A2878989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0CE23DEE-EBA4-6E4E-1F42-B3795E633E9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57DC0A1E-414E-8D26-6407-6FE4DD449FB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F2CEDE7C-4425-E1D8-89DC-3003580DBF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16208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263349D-0EE6-1C6C-7077-88572280441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705AE1E0-B8FE-E87C-BC45-1D5232752DC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DE9F1D92-2B5C-D05E-16A1-9A3E1008F3F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7F7FECA7-CD8D-6405-A38F-C9B555C73E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6763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AA527B8-E0EC-6D6A-EDE4-8D9D328ECD7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7EACE867-FB58-7950-86D1-840556B7C6A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3AFCF661-CCA1-8130-C7B8-7429FD07399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31BFDBB3-79DE-7CB2-13B5-A2C6923EDE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04783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8AE0E1D-AE93-C72A-11BB-E8D0578AA18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B5F74B61-D689-5832-F396-6CFDE4D37A5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01160D16-216F-3D09-D3F5-23301A31D2B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DCFF6CB7-3E09-B9BD-E1CE-4309CA5F5E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7451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08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55225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093807B-9EF0-E95D-B7CD-D7E653E14BE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85EC31D3-EE96-F9A0-4681-43FEA06605C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F6110BA7-610D-6D8C-B344-6AADF6550FA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DDE298E5-5BFE-C61B-DAA4-6DDE8616D0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9462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0E5908D-A02B-904B-92AF-5348CBFDC5A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50A5E4CE-0E08-7F8E-8652-E23F92310A9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A6E82E3D-305A-1822-1F10-32848C1E53F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51B279EF-3829-A9E3-454E-101AC966D8A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58451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92D8497-86E6-3180-5136-5CF758ACFDD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1EF611FC-43E0-E5FA-D36B-FD71873AEEE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EB6CA8F3-BDAE-8262-0F17-9999451E7AF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C52321A0-B975-1385-8175-E5FACDBBF9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48964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1EA2CFA-A08D-4EAE-515E-E88836FAD49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CB274077-018B-7C81-DACC-9DC697A5B31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D377CE6E-FE4F-F04D-0716-B21CE566795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D5A2CECF-535A-DBC3-0925-A880EA2D0C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00111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6C5D2B8-0839-C3BA-DCEA-F110D64626A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BCF92AFC-930A-E845-99D9-AED6F13FB9C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B7EEE7BC-9895-1C40-C056-B155DB303B6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F8516201-39C4-936E-759C-D4B43E9737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29204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5FA0043-20CB-FE0C-E6B1-2492224373D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3DE6A787-3E98-0000-7AFF-057DFE4BCFB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6829285C-A20B-4EB2-7482-485415FDE8F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C77B867D-97C4-EE92-555B-544465E615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39219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56</a:t>
            </a:fld>
            <a:endParaRPr lang="pt-BR"/>
          </a:p>
        </p:txBody>
      </p:sp>
    </p:spTree>
    <p:extLst>
      <p:ext uri="{BB962C8B-B14F-4D97-AF65-F5344CB8AC3E}">
        <p14:creationId xmlns:p14="http://schemas.microsoft.com/office/powerpoint/2010/main" val="13699047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58</a:t>
            </a:fld>
            <a:endParaRPr lang="pt-BR"/>
          </a:p>
        </p:txBody>
      </p:sp>
    </p:spTree>
    <p:extLst>
      <p:ext uri="{BB962C8B-B14F-4D97-AF65-F5344CB8AC3E}">
        <p14:creationId xmlns:p14="http://schemas.microsoft.com/office/powerpoint/2010/main" val="3392283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60</a:t>
            </a:fld>
            <a:endParaRPr lang="pt-BR"/>
          </a:p>
        </p:txBody>
      </p:sp>
    </p:spTree>
    <p:extLst>
      <p:ext uri="{BB962C8B-B14F-4D97-AF65-F5344CB8AC3E}">
        <p14:creationId xmlns:p14="http://schemas.microsoft.com/office/powerpoint/2010/main" val="13860372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61</a:t>
            </a:fld>
            <a:endParaRPr lang="pt-BR"/>
          </a:p>
        </p:txBody>
      </p:sp>
    </p:spTree>
    <p:extLst>
      <p:ext uri="{BB962C8B-B14F-4D97-AF65-F5344CB8AC3E}">
        <p14:creationId xmlns:p14="http://schemas.microsoft.com/office/powerpoint/2010/main" val="7573118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62</a:t>
            </a:fld>
            <a:endParaRPr lang="pt-BR"/>
          </a:p>
        </p:txBody>
      </p:sp>
    </p:spTree>
    <p:extLst>
      <p:ext uri="{BB962C8B-B14F-4D97-AF65-F5344CB8AC3E}">
        <p14:creationId xmlns:p14="http://schemas.microsoft.com/office/powerpoint/2010/main" val="3211069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D7693DF-F4A9-4F0B-AAE8-9E0E43844AFC}"/>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xmlns="" id="{9E0EAB38-44F5-42E5-87A8-AACEA25664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xmlns="" id="{EEBFC15F-DC7A-4EB0-BEBB-1CC5B7B15494}"/>
              </a:ext>
            </a:extLst>
          </p:cNvPr>
          <p:cNvSpPr>
            <a:spLocks noGrp="1"/>
          </p:cNvSpPr>
          <p:nvPr>
            <p:ph type="dt" sz="half" idx="10"/>
          </p:nvPr>
        </p:nvSpPr>
        <p:spPr/>
        <p:txBody>
          <a:bodyPr/>
          <a:lstStyle/>
          <a:p>
            <a:fld id="{DF13A7C9-E623-47E9-BF8C-18B1142F2EF1}" type="datetimeFigureOut">
              <a:rPr lang="pt-BR" smtClean="0"/>
              <a:t>02/12/2024</a:t>
            </a:fld>
            <a:endParaRPr lang="pt-BR"/>
          </a:p>
        </p:txBody>
      </p:sp>
      <p:sp>
        <p:nvSpPr>
          <p:cNvPr id="5" name="Espaço Reservado para Rodapé 4">
            <a:extLst>
              <a:ext uri="{FF2B5EF4-FFF2-40B4-BE49-F238E27FC236}">
                <a16:creationId xmlns:a16="http://schemas.microsoft.com/office/drawing/2014/main" xmlns="" id="{C06DA521-F074-4898-BF7E-2CAD3A445A8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14238AAE-AC7C-4D49-A82E-267E22515B8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720754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FBDC090-8FD0-4A1C-8DE9-804389A94AA3}"/>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6093E21E-854B-43DE-93CF-BAE354EB6E80}"/>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51A896D1-7525-4CFA-A6E7-50F54B58CB38}"/>
              </a:ext>
            </a:extLst>
          </p:cNvPr>
          <p:cNvSpPr>
            <a:spLocks noGrp="1"/>
          </p:cNvSpPr>
          <p:nvPr>
            <p:ph type="dt" sz="half" idx="10"/>
          </p:nvPr>
        </p:nvSpPr>
        <p:spPr/>
        <p:txBody>
          <a:bodyPr/>
          <a:lstStyle/>
          <a:p>
            <a:fld id="{DF13A7C9-E623-47E9-BF8C-18B1142F2EF1}" type="datetimeFigureOut">
              <a:rPr lang="pt-BR" smtClean="0"/>
              <a:t>02/12/2024</a:t>
            </a:fld>
            <a:endParaRPr lang="pt-BR"/>
          </a:p>
        </p:txBody>
      </p:sp>
      <p:sp>
        <p:nvSpPr>
          <p:cNvPr id="5" name="Espaço Reservado para Rodapé 4">
            <a:extLst>
              <a:ext uri="{FF2B5EF4-FFF2-40B4-BE49-F238E27FC236}">
                <a16:creationId xmlns:a16="http://schemas.microsoft.com/office/drawing/2014/main" xmlns="" id="{52C3688C-FE15-4776-93B6-C47D7E04634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A7258081-001C-46AB-B235-24B9B68DB29E}"/>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4166041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7F2B671-170F-4991-9B5D-B25A2C212FA9}"/>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xmlns="" id="{46342B92-6224-4299-99C5-F6F238BFF8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xmlns="" id="{7B386812-6064-4075-BA26-E6B5F019389B}"/>
              </a:ext>
            </a:extLst>
          </p:cNvPr>
          <p:cNvSpPr>
            <a:spLocks noGrp="1"/>
          </p:cNvSpPr>
          <p:nvPr>
            <p:ph type="dt" sz="half" idx="10"/>
          </p:nvPr>
        </p:nvSpPr>
        <p:spPr/>
        <p:txBody>
          <a:bodyPr/>
          <a:lstStyle/>
          <a:p>
            <a:fld id="{DF13A7C9-E623-47E9-BF8C-18B1142F2EF1}" type="datetimeFigureOut">
              <a:rPr lang="pt-BR" smtClean="0"/>
              <a:t>02/12/2024</a:t>
            </a:fld>
            <a:endParaRPr lang="pt-BR"/>
          </a:p>
        </p:txBody>
      </p:sp>
      <p:sp>
        <p:nvSpPr>
          <p:cNvPr id="5" name="Espaço Reservado para Rodapé 4">
            <a:extLst>
              <a:ext uri="{FF2B5EF4-FFF2-40B4-BE49-F238E27FC236}">
                <a16:creationId xmlns:a16="http://schemas.microsoft.com/office/drawing/2014/main" xmlns="" id="{D4940B02-7C13-4D7C-9DBC-B84812DF557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86959E3D-8EAC-4E85-A452-C92A674E415A}"/>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703819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95E5FA6-1A81-4E5D-B022-5DF575AF9DA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71273EF3-2F1A-4E1D-B2AD-76BA63C962F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xmlns="" id="{29604B66-321E-477B-8FA8-543DB42E109C}"/>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xmlns="" id="{F253A07D-B979-4686-90B7-FFFA241097EC}"/>
              </a:ext>
            </a:extLst>
          </p:cNvPr>
          <p:cNvSpPr>
            <a:spLocks noGrp="1"/>
          </p:cNvSpPr>
          <p:nvPr>
            <p:ph type="dt" sz="half" idx="10"/>
          </p:nvPr>
        </p:nvSpPr>
        <p:spPr/>
        <p:txBody>
          <a:bodyPr/>
          <a:lstStyle/>
          <a:p>
            <a:fld id="{DF13A7C9-E623-47E9-BF8C-18B1142F2EF1}" type="datetimeFigureOut">
              <a:rPr lang="pt-BR" smtClean="0"/>
              <a:t>02/12/2024</a:t>
            </a:fld>
            <a:endParaRPr lang="pt-BR"/>
          </a:p>
        </p:txBody>
      </p:sp>
      <p:sp>
        <p:nvSpPr>
          <p:cNvPr id="6" name="Espaço Reservado para Rodapé 5">
            <a:extLst>
              <a:ext uri="{FF2B5EF4-FFF2-40B4-BE49-F238E27FC236}">
                <a16:creationId xmlns:a16="http://schemas.microsoft.com/office/drawing/2014/main" xmlns="" id="{05110214-47E3-48CC-B489-E89EFBCC4FC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51B8360E-5778-49AD-9DCA-5C0CA11F7370}"/>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34131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9BCDB93-CB3F-4DAF-B711-F17924C47D6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xmlns="" id="{93269E05-AC51-4442-A14F-75299B2E23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xmlns="" id="{206C4388-9DC3-4C28-97A5-123DFCDBEEB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xmlns="" id="{865FD78F-8BA2-4733-862C-1170792E4C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xmlns="" id="{0D1718E3-43DC-402F-9711-0F1802C99A2C}"/>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xmlns="" id="{BEBBF3EE-4D00-4255-A25D-731354E47763}"/>
              </a:ext>
            </a:extLst>
          </p:cNvPr>
          <p:cNvSpPr>
            <a:spLocks noGrp="1"/>
          </p:cNvSpPr>
          <p:nvPr>
            <p:ph type="dt" sz="half" idx="10"/>
          </p:nvPr>
        </p:nvSpPr>
        <p:spPr/>
        <p:txBody>
          <a:bodyPr/>
          <a:lstStyle/>
          <a:p>
            <a:fld id="{DF13A7C9-E623-47E9-BF8C-18B1142F2EF1}" type="datetimeFigureOut">
              <a:rPr lang="pt-BR" smtClean="0"/>
              <a:t>02/12/2024</a:t>
            </a:fld>
            <a:endParaRPr lang="pt-BR"/>
          </a:p>
        </p:txBody>
      </p:sp>
      <p:sp>
        <p:nvSpPr>
          <p:cNvPr id="8" name="Espaço Reservado para Rodapé 7">
            <a:extLst>
              <a:ext uri="{FF2B5EF4-FFF2-40B4-BE49-F238E27FC236}">
                <a16:creationId xmlns:a16="http://schemas.microsoft.com/office/drawing/2014/main" xmlns="" id="{1BF8C3D4-27B9-49A9-A47C-B24D3439C092}"/>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xmlns="" id="{291A8264-3F7E-478B-B675-1DED67FBF3FA}"/>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920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0331760-F9E1-4B4B-BFF2-675C38B04B92}"/>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xmlns="" id="{65858EED-14C0-4F8F-8479-39E9141BB202}"/>
              </a:ext>
            </a:extLst>
          </p:cNvPr>
          <p:cNvSpPr>
            <a:spLocks noGrp="1"/>
          </p:cNvSpPr>
          <p:nvPr>
            <p:ph type="dt" sz="half" idx="10"/>
          </p:nvPr>
        </p:nvSpPr>
        <p:spPr/>
        <p:txBody>
          <a:bodyPr/>
          <a:lstStyle/>
          <a:p>
            <a:fld id="{DF13A7C9-E623-47E9-BF8C-18B1142F2EF1}" type="datetimeFigureOut">
              <a:rPr lang="pt-BR" smtClean="0"/>
              <a:t>02/12/2024</a:t>
            </a:fld>
            <a:endParaRPr lang="pt-BR"/>
          </a:p>
        </p:txBody>
      </p:sp>
      <p:sp>
        <p:nvSpPr>
          <p:cNvPr id="4" name="Espaço Reservado para Rodapé 3">
            <a:extLst>
              <a:ext uri="{FF2B5EF4-FFF2-40B4-BE49-F238E27FC236}">
                <a16:creationId xmlns:a16="http://schemas.microsoft.com/office/drawing/2014/main" xmlns="" id="{9CB77C2B-DD04-491C-B47E-540FFFEF6661}"/>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xmlns="" id="{727E9D95-EFC1-446F-AACB-FE8BEFA7F815}"/>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394218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xmlns="" id="{C1BDF033-3FE5-40C7-858E-EE51CE08FDD5}"/>
              </a:ext>
            </a:extLst>
          </p:cNvPr>
          <p:cNvSpPr>
            <a:spLocks noGrp="1"/>
          </p:cNvSpPr>
          <p:nvPr>
            <p:ph type="dt" sz="half" idx="10"/>
          </p:nvPr>
        </p:nvSpPr>
        <p:spPr/>
        <p:txBody>
          <a:bodyPr/>
          <a:lstStyle/>
          <a:p>
            <a:fld id="{DF13A7C9-E623-47E9-BF8C-18B1142F2EF1}" type="datetimeFigureOut">
              <a:rPr lang="pt-BR" smtClean="0"/>
              <a:t>02/12/2024</a:t>
            </a:fld>
            <a:endParaRPr lang="pt-BR"/>
          </a:p>
        </p:txBody>
      </p:sp>
      <p:sp>
        <p:nvSpPr>
          <p:cNvPr id="3" name="Espaço Reservado para Rodapé 2">
            <a:extLst>
              <a:ext uri="{FF2B5EF4-FFF2-40B4-BE49-F238E27FC236}">
                <a16:creationId xmlns:a16="http://schemas.microsoft.com/office/drawing/2014/main" xmlns="" id="{D18AE2F7-CE72-4C4F-846E-D0A37CA5024C}"/>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xmlns="" id="{962C2501-25D4-4C30-B841-62FC41F93B8E}"/>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1902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3D94796-8726-4AAE-AC5D-CE74D56C0F0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xmlns="" id="{94CF62B1-B405-4453-81B3-BBF330A12F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xmlns="" id="{DCCE8557-F1EF-4916-8777-E641CF9652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9D1F7E9A-08E9-4FEE-8E85-AEED6409643B}"/>
              </a:ext>
            </a:extLst>
          </p:cNvPr>
          <p:cNvSpPr>
            <a:spLocks noGrp="1"/>
          </p:cNvSpPr>
          <p:nvPr>
            <p:ph type="dt" sz="half" idx="10"/>
          </p:nvPr>
        </p:nvSpPr>
        <p:spPr/>
        <p:txBody>
          <a:bodyPr/>
          <a:lstStyle/>
          <a:p>
            <a:fld id="{DF13A7C9-E623-47E9-BF8C-18B1142F2EF1}" type="datetimeFigureOut">
              <a:rPr lang="pt-BR" smtClean="0"/>
              <a:t>02/12/2024</a:t>
            </a:fld>
            <a:endParaRPr lang="pt-BR"/>
          </a:p>
        </p:txBody>
      </p:sp>
      <p:sp>
        <p:nvSpPr>
          <p:cNvPr id="6" name="Espaço Reservado para Rodapé 5">
            <a:extLst>
              <a:ext uri="{FF2B5EF4-FFF2-40B4-BE49-F238E27FC236}">
                <a16:creationId xmlns:a16="http://schemas.microsoft.com/office/drawing/2014/main" xmlns="" id="{FFFCCC7A-AD0F-43C9-B27C-78C7AD99482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2273CF1A-48E1-4E34-99EC-87CB3177C789}"/>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884891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2CB7C83-54D7-4A22-9E0C-BF0E58D4EDC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xmlns="" id="{124ADACA-02F7-4530-B7E3-8DCF1B56FB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xmlns="" id="{1CD1D262-F9E5-4229-9B2B-80CD7F6A83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22AE3219-D351-4A13-8888-A25AFA7F8CB4}"/>
              </a:ext>
            </a:extLst>
          </p:cNvPr>
          <p:cNvSpPr>
            <a:spLocks noGrp="1"/>
          </p:cNvSpPr>
          <p:nvPr>
            <p:ph type="dt" sz="half" idx="10"/>
          </p:nvPr>
        </p:nvSpPr>
        <p:spPr/>
        <p:txBody>
          <a:bodyPr/>
          <a:lstStyle/>
          <a:p>
            <a:fld id="{DF13A7C9-E623-47E9-BF8C-18B1142F2EF1}" type="datetimeFigureOut">
              <a:rPr lang="pt-BR" smtClean="0"/>
              <a:t>02/12/2024</a:t>
            </a:fld>
            <a:endParaRPr lang="pt-BR"/>
          </a:p>
        </p:txBody>
      </p:sp>
      <p:sp>
        <p:nvSpPr>
          <p:cNvPr id="6" name="Espaço Reservado para Rodapé 5">
            <a:extLst>
              <a:ext uri="{FF2B5EF4-FFF2-40B4-BE49-F238E27FC236}">
                <a16:creationId xmlns:a16="http://schemas.microsoft.com/office/drawing/2014/main" xmlns="" id="{9BDDF6A5-A2E3-42EA-AC20-8628984DE29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CD0E8ED9-0335-4E8E-B1F3-9FB730CC5D4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92615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82D172F-92AE-40A1-9E61-E06F0EB54DE3}"/>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CC9D0A08-166D-4402-A266-32845CE6E354}"/>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A98A9E39-166E-4749-BA94-72E636A62AF1}"/>
              </a:ext>
            </a:extLst>
          </p:cNvPr>
          <p:cNvSpPr>
            <a:spLocks noGrp="1"/>
          </p:cNvSpPr>
          <p:nvPr>
            <p:ph type="dt" sz="half" idx="10"/>
          </p:nvPr>
        </p:nvSpPr>
        <p:spPr/>
        <p:txBody>
          <a:bodyPr/>
          <a:lstStyle/>
          <a:p>
            <a:fld id="{DF13A7C9-E623-47E9-BF8C-18B1142F2EF1}" type="datetimeFigureOut">
              <a:rPr lang="pt-BR" smtClean="0"/>
              <a:t>02/12/2024</a:t>
            </a:fld>
            <a:endParaRPr lang="pt-BR"/>
          </a:p>
        </p:txBody>
      </p:sp>
      <p:sp>
        <p:nvSpPr>
          <p:cNvPr id="5" name="Espaço Reservado para Rodapé 4">
            <a:extLst>
              <a:ext uri="{FF2B5EF4-FFF2-40B4-BE49-F238E27FC236}">
                <a16:creationId xmlns:a16="http://schemas.microsoft.com/office/drawing/2014/main" xmlns="" id="{3BFD5E80-1F9D-421B-B410-00F80A1EE94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FDF84E03-26E0-416C-8554-98855E69024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1651831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9D45F066-5B8A-48FC-9B33-AE0EE929F054}"/>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9DCECA87-69D0-4051-8163-CBA414B017CD}"/>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52BDC7E5-655D-4405-AE2D-9A058DE76678}"/>
              </a:ext>
            </a:extLst>
          </p:cNvPr>
          <p:cNvSpPr>
            <a:spLocks noGrp="1"/>
          </p:cNvSpPr>
          <p:nvPr>
            <p:ph type="dt" sz="half" idx="10"/>
          </p:nvPr>
        </p:nvSpPr>
        <p:spPr/>
        <p:txBody>
          <a:bodyPr/>
          <a:lstStyle/>
          <a:p>
            <a:fld id="{DF13A7C9-E623-47E9-BF8C-18B1142F2EF1}" type="datetimeFigureOut">
              <a:rPr lang="pt-BR" smtClean="0"/>
              <a:t>02/12/2024</a:t>
            </a:fld>
            <a:endParaRPr lang="pt-BR"/>
          </a:p>
        </p:txBody>
      </p:sp>
      <p:sp>
        <p:nvSpPr>
          <p:cNvPr id="5" name="Espaço Reservado para Rodapé 4">
            <a:extLst>
              <a:ext uri="{FF2B5EF4-FFF2-40B4-BE49-F238E27FC236}">
                <a16:creationId xmlns:a16="http://schemas.microsoft.com/office/drawing/2014/main" xmlns="" id="{D367C9E1-79EE-4966-AE6F-17B93D9D55A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BDA06A84-6E45-487F-8876-E535A1762275}"/>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45292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xmlns="" id="{0A8935E9-951F-47C4-9BDF-95A3A88D07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xmlns="" id="{E593D208-98C1-477F-BDD7-9590CAABD8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B4E2E00F-9981-497B-A0C6-B0EC7B08A5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13A7C9-E623-47E9-BF8C-18B1142F2EF1}" type="datetimeFigureOut">
              <a:rPr lang="pt-BR" smtClean="0"/>
              <a:t>02/12/2024</a:t>
            </a:fld>
            <a:endParaRPr lang="pt-BR"/>
          </a:p>
        </p:txBody>
      </p:sp>
      <p:sp>
        <p:nvSpPr>
          <p:cNvPr id="5" name="Espaço Reservado para Rodapé 4">
            <a:extLst>
              <a:ext uri="{FF2B5EF4-FFF2-40B4-BE49-F238E27FC236}">
                <a16:creationId xmlns:a16="http://schemas.microsoft.com/office/drawing/2014/main" xmlns="" id="{60BEC5A9-48D3-46DC-ADC1-F9058E792F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xmlns="" id="{D5E123F4-5E0B-4BC7-B58C-07337D3A9F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6023E-0F44-4A5D-8ADF-67B810CA08DA}" type="slidenum">
              <a:rPr lang="pt-BR" smtClean="0"/>
              <a:t>‹nº›</a:t>
            </a:fld>
            <a:endParaRPr lang="pt-BR"/>
          </a:p>
        </p:txBody>
      </p:sp>
    </p:spTree>
    <p:extLst>
      <p:ext uri="{BB962C8B-B14F-4D97-AF65-F5344CB8AC3E}">
        <p14:creationId xmlns:p14="http://schemas.microsoft.com/office/powerpoint/2010/main" val="1006799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ebdemfoco.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3.jp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9.jpg"/><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5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5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5.jpg"/></Relationships>
</file>

<file path=ppt/slides/_rels/slide54.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50000"/>
            <a:lum/>
          </a:blip>
          <a:srcRect/>
          <a:stretch>
            <a:fillRect t="-21000" b="-21000"/>
          </a:stretch>
        </a:blipFill>
        <a:effectLst/>
      </p:bgPr>
    </p:bg>
    <p:spTree>
      <p:nvGrpSpPr>
        <p:cNvPr id="1" name=""/>
        <p:cNvGrpSpPr/>
        <p:nvPr/>
      </p:nvGrpSpPr>
      <p:grpSpPr>
        <a:xfrm>
          <a:off x="0" y="0"/>
          <a:ext cx="0" cy="0"/>
          <a:chOff x="0" y="0"/>
          <a:chExt cx="0" cy="0"/>
        </a:xfrm>
      </p:grpSpPr>
      <p:sp>
        <p:nvSpPr>
          <p:cNvPr id="49" name="Retângulo: Cantos Arredondados 48">
            <a:extLst>
              <a:ext uri="{FF2B5EF4-FFF2-40B4-BE49-F238E27FC236}">
                <a16:creationId xmlns:a16="http://schemas.microsoft.com/office/drawing/2014/main" xmlns="" id="{DC627128-32A1-48F9-8244-AFB4D980AEF6}"/>
              </a:ext>
            </a:extLst>
          </p:cNvPr>
          <p:cNvSpPr/>
          <p:nvPr/>
        </p:nvSpPr>
        <p:spPr>
          <a:xfrm>
            <a:off x="4774801" y="849368"/>
            <a:ext cx="2642389" cy="1077555"/>
          </a:xfrm>
          <a:prstGeom prst="round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5400" dirty="0">
                <a:solidFill>
                  <a:schemeClr val="bg1">
                    <a:lumMod val="95000"/>
                  </a:schemeClr>
                </a:solidFill>
                <a:latin typeface="Bernard MT Condensed" panose="02050806060905020404" pitchFamily="18" charset="0"/>
              </a:rPr>
              <a:t>Lição 10 </a:t>
            </a:r>
          </a:p>
        </p:txBody>
      </p:sp>
      <p:sp>
        <p:nvSpPr>
          <p:cNvPr id="46" name="CaixaDeTexto 45">
            <a:extLst>
              <a:ext uri="{FF2B5EF4-FFF2-40B4-BE49-F238E27FC236}">
                <a16:creationId xmlns:a16="http://schemas.microsoft.com/office/drawing/2014/main" xmlns="" id="{9C4D2E58-C5E6-436F-BB75-FE49C2056707}"/>
              </a:ext>
            </a:extLst>
          </p:cNvPr>
          <p:cNvSpPr txBox="1"/>
          <p:nvPr/>
        </p:nvSpPr>
        <p:spPr>
          <a:xfrm>
            <a:off x="3047996" y="6113196"/>
            <a:ext cx="6096000" cy="461665"/>
          </a:xfrm>
          <a:prstGeom prst="rect">
            <a:avLst/>
          </a:prstGeom>
          <a:noFill/>
        </p:spPr>
        <p:txBody>
          <a:bodyPr wrap="square">
            <a:spAutoFit/>
          </a:bodyPr>
          <a:lstStyle/>
          <a:p>
            <a:pPr algn="ctr"/>
            <a:r>
              <a:rPr lang="pt-BR" sz="2400" b="1" u="sng" dirty="0">
                <a:solidFill>
                  <a:srgbClr val="0070C0"/>
                </a:solidFill>
                <a:latin typeface="Poppins" panose="00000500000000000000" pitchFamily="2" charset="0"/>
                <a:cs typeface="Poppins" panose="00000500000000000000" pitchFamily="2" charset="0"/>
                <a:hlinkClick r:id="rId4"/>
              </a:rPr>
              <a:t>www.ebdemfoco.com</a:t>
            </a:r>
            <a:endParaRPr lang="pt-BR" sz="2400" b="1" u="sng" dirty="0">
              <a:solidFill>
                <a:srgbClr val="0070C0"/>
              </a:solidFill>
              <a:latin typeface="Poppins" panose="00000500000000000000" pitchFamily="2" charset="0"/>
              <a:cs typeface="Poppins" panose="00000500000000000000" pitchFamily="2" charset="0"/>
            </a:endParaRPr>
          </a:p>
        </p:txBody>
      </p:sp>
      <p:sp>
        <p:nvSpPr>
          <p:cNvPr id="3" name="CaixaDeTexto 2">
            <a:extLst>
              <a:ext uri="{FF2B5EF4-FFF2-40B4-BE49-F238E27FC236}">
                <a16:creationId xmlns:a16="http://schemas.microsoft.com/office/drawing/2014/main" xmlns="" id="{E638142E-0418-4E97-AF29-BE3DAC0A4C21}"/>
              </a:ext>
            </a:extLst>
          </p:cNvPr>
          <p:cNvSpPr txBox="1"/>
          <p:nvPr/>
        </p:nvSpPr>
        <p:spPr>
          <a:xfrm>
            <a:off x="4307571" y="4833026"/>
            <a:ext cx="3576857" cy="461665"/>
          </a:xfrm>
          <a:prstGeom prst="rect">
            <a:avLst/>
          </a:prstGeom>
          <a:solidFill>
            <a:schemeClr val="bg1"/>
          </a:solidFill>
        </p:spPr>
        <p:txBody>
          <a:bodyPr wrap="square" rtlCol="0">
            <a:spAutoFit/>
          </a:bodyPr>
          <a:lstStyle/>
          <a:p>
            <a:pPr algn="ctr"/>
            <a:r>
              <a:rPr lang="pt-BR" sz="2400" b="1" dirty="0">
                <a:solidFill>
                  <a:schemeClr val="accent5">
                    <a:lumMod val="75000"/>
                  </a:schemeClr>
                </a:solidFill>
                <a:latin typeface="Poppins" panose="00000800000000000000" pitchFamily="50" charset="0"/>
                <a:cs typeface="Poppins" panose="00000800000000000000" pitchFamily="50" charset="0"/>
              </a:rPr>
              <a:t>Nome do Professor</a:t>
            </a:r>
          </a:p>
        </p:txBody>
      </p:sp>
      <p:sp>
        <p:nvSpPr>
          <p:cNvPr id="5" name="CaixaDeTexto 4">
            <a:extLst>
              <a:ext uri="{FF2B5EF4-FFF2-40B4-BE49-F238E27FC236}">
                <a16:creationId xmlns:a16="http://schemas.microsoft.com/office/drawing/2014/main" xmlns="" id="{4B9D19D2-DB32-1882-7BE4-81665F58B9D5}"/>
              </a:ext>
            </a:extLst>
          </p:cNvPr>
          <p:cNvSpPr txBox="1"/>
          <p:nvPr/>
        </p:nvSpPr>
        <p:spPr>
          <a:xfrm>
            <a:off x="1473165" y="2321140"/>
            <a:ext cx="9245659" cy="2349579"/>
          </a:xfrm>
          <a:prstGeom prst="roundRect">
            <a:avLst/>
          </a:prstGeom>
          <a:solidFill>
            <a:schemeClr val="bg1">
              <a:alpha val="88000"/>
            </a:schemeClr>
          </a:solidFill>
        </p:spPr>
        <p:txBody>
          <a:bodyPr wrap="square" lIns="91440" tIns="45720" rIns="91440" bIns="45720" rtlCol="0" anchor="t">
            <a:spAutoFit/>
          </a:bodyPr>
          <a:lstStyle/>
          <a:p>
            <a:pPr algn="ctr"/>
            <a:r>
              <a:rPr lang="pt-BR" sz="6600" dirty="0">
                <a:solidFill>
                  <a:schemeClr val="accent2">
                    <a:lumMod val="75000"/>
                  </a:schemeClr>
                </a:solidFill>
                <a:latin typeface="Bernard MT Condensed"/>
              </a:rPr>
              <a:t>A Promessa da Proteção Divina</a:t>
            </a:r>
          </a:p>
        </p:txBody>
      </p:sp>
    </p:spTree>
    <p:extLst>
      <p:ext uri="{BB962C8B-B14F-4D97-AF65-F5344CB8AC3E}">
        <p14:creationId xmlns:p14="http://schemas.microsoft.com/office/powerpoint/2010/main" val="1362688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9" name="Retângulo 18">
            <a:extLst>
              <a:ext uri="{FF2B5EF4-FFF2-40B4-BE49-F238E27FC236}">
                <a16:creationId xmlns:a16="http://schemas.microsoft.com/office/drawing/2014/main" xmlns="" id="{94E48A11-EE10-4EEC-AE7B-4AF251D65686}"/>
              </a:ext>
            </a:extLst>
          </p:cNvPr>
          <p:cNvSpPr/>
          <p:nvPr/>
        </p:nvSpPr>
        <p:spPr>
          <a:xfrm>
            <a:off x="762681" y="2691593"/>
            <a:ext cx="10918229" cy="2776334"/>
          </a:xfrm>
          <a:prstGeom prst="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pt-BR" sz="3400" dirty="0">
                <a:solidFill>
                  <a:schemeClr val="bg1"/>
                </a:solidFill>
                <a:latin typeface="Georgia" panose="02040502050405020303" pitchFamily="18" charset="0"/>
              </a:rPr>
              <a:t>“Porque aos seus anjos dará ordem a teu respeito, para te guardarem em todos os teus caminhos.” (</a:t>
            </a:r>
            <a:r>
              <a:rPr lang="pt-BR" sz="3400" dirty="0" err="1">
                <a:solidFill>
                  <a:schemeClr val="bg1"/>
                </a:solidFill>
                <a:latin typeface="Georgia" panose="02040502050405020303" pitchFamily="18" charset="0"/>
              </a:rPr>
              <a:t>Sl</a:t>
            </a:r>
            <a:r>
              <a:rPr lang="pt-BR" sz="3400" dirty="0">
                <a:solidFill>
                  <a:schemeClr val="bg1"/>
                </a:solidFill>
                <a:latin typeface="Georgia" panose="02040502050405020303" pitchFamily="18" charset="0"/>
              </a:rPr>
              <a:t> 91.11)</a:t>
            </a:r>
          </a:p>
        </p:txBody>
      </p:sp>
      <p:sp>
        <p:nvSpPr>
          <p:cNvPr id="8" name="Retângulo: Cantos Arredondados 7">
            <a:extLst>
              <a:ext uri="{FF2B5EF4-FFF2-40B4-BE49-F238E27FC236}">
                <a16:creationId xmlns:a16="http://schemas.microsoft.com/office/drawing/2014/main" xmlns="" id="{128F20FD-604A-4BDB-92C2-119D49758D33}"/>
              </a:ext>
            </a:extLst>
          </p:cNvPr>
          <p:cNvSpPr/>
          <p:nvPr/>
        </p:nvSpPr>
        <p:spPr>
          <a:xfrm>
            <a:off x="511090" y="1970327"/>
            <a:ext cx="3967233" cy="873815"/>
          </a:xfrm>
          <a:prstGeom prst="round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800" b="1" i="0" dirty="0">
                <a:solidFill>
                  <a:schemeClr val="bg1"/>
                </a:solidFill>
                <a:effectLst/>
                <a:latin typeface="+mn-lt"/>
              </a:rPr>
              <a:t>TEXTO</a:t>
            </a:r>
            <a:r>
              <a:rPr lang="pt-BR" sz="4800" b="0" i="0" dirty="0">
                <a:solidFill>
                  <a:schemeClr val="bg1"/>
                </a:solidFill>
                <a:effectLst/>
                <a:latin typeface="+mn-lt"/>
              </a:rPr>
              <a:t> </a:t>
            </a:r>
            <a:r>
              <a:rPr lang="pt-BR" sz="4800" b="1" i="0" dirty="0">
                <a:solidFill>
                  <a:schemeClr val="bg1"/>
                </a:solidFill>
                <a:effectLst/>
                <a:latin typeface="+mn-lt"/>
              </a:rPr>
              <a:t>ÁUREO</a:t>
            </a:r>
            <a:endParaRPr lang="pt-BR" sz="4800" dirty="0"/>
          </a:p>
        </p:txBody>
      </p:sp>
      <p:pic>
        <p:nvPicPr>
          <p:cNvPr id="18" name="Imagem 17" descr="Forma, Ícone&#10;&#10;Descrição gerada automaticamente">
            <a:extLst>
              <a:ext uri="{FF2B5EF4-FFF2-40B4-BE49-F238E27FC236}">
                <a16:creationId xmlns:a16="http://schemas.microsoft.com/office/drawing/2014/main" xmlns="" id="{19C5E608-C2BE-4FCC-AC21-550E530E94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4862" y="1166971"/>
            <a:ext cx="1110473" cy="1110473"/>
          </a:xfrm>
          <a:prstGeom prst="rect">
            <a:avLst/>
          </a:prstGeom>
        </p:spPr>
      </p:pic>
    </p:spTree>
    <p:extLst>
      <p:ext uri="{BB962C8B-B14F-4D97-AF65-F5344CB8AC3E}">
        <p14:creationId xmlns:p14="http://schemas.microsoft.com/office/powerpoint/2010/main" val="4089944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0" name="Retângulo 9">
            <a:extLst>
              <a:ext uri="{FF2B5EF4-FFF2-40B4-BE49-F238E27FC236}">
                <a16:creationId xmlns:a16="http://schemas.microsoft.com/office/drawing/2014/main" xmlns="" id="{4ABF5359-7030-45F5-86DC-A7369C1E7456}"/>
              </a:ext>
            </a:extLst>
          </p:cNvPr>
          <p:cNvSpPr/>
          <p:nvPr/>
        </p:nvSpPr>
        <p:spPr>
          <a:xfrm>
            <a:off x="819148" y="2639413"/>
            <a:ext cx="9731621" cy="1974790"/>
          </a:xfrm>
          <a:prstGeom prst="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3600" dirty="0">
                <a:solidFill>
                  <a:schemeClr val="bg1"/>
                </a:solidFill>
                <a:latin typeface="Georgia" panose="02040502050405020303" pitchFamily="18" charset="0"/>
                <a:cs typeface="Poppins" panose="00000500000000000000" pitchFamily="2" charset="0"/>
              </a:rPr>
              <a:t>Deus promete sua divina proteção a todos os que são fiéis à sua Palavra.</a:t>
            </a:r>
          </a:p>
        </p:txBody>
      </p:sp>
      <p:sp>
        <p:nvSpPr>
          <p:cNvPr id="11" name="Retângulo: Cantos Arredondados 10">
            <a:extLst>
              <a:ext uri="{FF2B5EF4-FFF2-40B4-BE49-F238E27FC236}">
                <a16:creationId xmlns:a16="http://schemas.microsoft.com/office/drawing/2014/main" xmlns="" id="{F9DA14B7-A175-4A8A-A290-71B7846A2610}"/>
              </a:ext>
            </a:extLst>
          </p:cNvPr>
          <p:cNvSpPr/>
          <p:nvPr/>
        </p:nvSpPr>
        <p:spPr>
          <a:xfrm>
            <a:off x="582542" y="1912776"/>
            <a:ext cx="4892135" cy="854221"/>
          </a:xfrm>
          <a:prstGeom prst="round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4400" b="0" i="0" dirty="0">
                <a:solidFill>
                  <a:schemeClr val="bg1"/>
                </a:solidFill>
                <a:effectLst/>
              </a:rPr>
              <a:t> </a:t>
            </a:r>
            <a:r>
              <a:rPr lang="pt-BR" sz="4400" b="1" i="0" dirty="0">
                <a:solidFill>
                  <a:schemeClr val="bg1"/>
                </a:solidFill>
                <a:effectLst/>
              </a:rPr>
              <a:t>VERDADE PRÁTICA</a:t>
            </a:r>
            <a:endParaRPr lang="pt-BR" sz="4400" b="1" dirty="0">
              <a:solidFill>
                <a:schemeClr val="bg1"/>
              </a:solidFill>
            </a:endParaRPr>
          </a:p>
        </p:txBody>
      </p:sp>
      <p:pic>
        <p:nvPicPr>
          <p:cNvPr id="4" name="Imagem 3" descr="Uma imagem contendo segurando, comida, jogador, homem&#10;&#10;Descrição gerada automaticamente">
            <a:extLst>
              <a:ext uri="{FF2B5EF4-FFF2-40B4-BE49-F238E27FC236}">
                <a16:creationId xmlns:a16="http://schemas.microsoft.com/office/drawing/2014/main" xmlns="" id="{CA3198A2-49CE-4499-8945-87CCF1256A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0773" y="1759054"/>
            <a:ext cx="5098946" cy="5098946"/>
          </a:xfrm>
          <a:prstGeom prst="rect">
            <a:avLst/>
          </a:prstGeom>
        </p:spPr>
      </p:pic>
    </p:spTree>
    <p:extLst>
      <p:ext uri="{BB962C8B-B14F-4D97-AF65-F5344CB8AC3E}">
        <p14:creationId xmlns:p14="http://schemas.microsoft.com/office/powerpoint/2010/main" val="3222955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37308" y="1487055"/>
            <a:ext cx="10917384" cy="5209309"/>
          </a:xfrm>
          <a:prstGeom prst="roundRect">
            <a:avLst/>
          </a:prstGeom>
          <a:solidFill>
            <a:srgbClr val="C55A11"/>
          </a:solidFill>
          <a:ln w="57150">
            <a:noFill/>
          </a:ln>
        </p:spPr>
        <p:txBody>
          <a:bodyPr>
            <a:noAutofit/>
          </a:bodyPr>
          <a:lstStyle/>
          <a:p>
            <a:pPr>
              <a:lnSpc>
                <a:spcPct val="100000"/>
              </a:lnSpc>
            </a:pPr>
            <a:r>
              <a:rPr lang="pt-BR" sz="3200" dirty="0">
                <a:solidFill>
                  <a:schemeClr val="bg1"/>
                </a:solidFill>
                <a:latin typeface="Georgia" panose="02040502050405020303" pitchFamily="18" charset="0"/>
              </a:rPr>
              <a:t>I) Conscientizar acerca da batalha espiritual do cristão e quais armas o Senhor disponibiliza para a nossa proteção; </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II) Ressaltar a onipotência de Deus como base doutrinária para a proteção divina; </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III) Compreender que a infalível proteção do Altíssimo é para os que se mantém fiéis em íntima comunhão com Ele.</a:t>
            </a:r>
          </a:p>
        </p:txBody>
      </p:sp>
      <p:sp>
        <p:nvSpPr>
          <p:cNvPr id="3" name="CaixaDeTexto 2">
            <a:extLst>
              <a:ext uri="{FF2B5EF4-FFF2-40B4-BE49-F238E27FC236}">
                <a16:creationId xmlns:a16="http://schemas.microsoft.com/office/drawing/2014/main" xmlns="" id="{E964018F-447A-428C-B2DF-B220F6CCBED5}"/>
              </a:ext>
            </a:extLst>
          </p:cNvPr>
          <p:cNvSpPr txBox="1"/>
          <p:nvPr/>
        </p:nvSpPr>
        <p:spPr>
          <a:xfrm>
            <a:off x="3976663" y="864522"/>
            <a:ext cx="4238673" cy="715089"/>
          </a:xfrm>
          <a:prstGeom prst="roundRect">
            <a:avLst/>
          </a:prstGeom>
          <a:solidFill>
            <a:srgbClr val="4472C4"/>
          </a:solidFill>
          <a:ln w="3810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600" b="1" i="0" u="none" strike="noStrike" kern="1200" cap="none" spc="0" normalizeH="0" baseline="0" noProof="0" dirty="0">
                <a:ln>
                  <a:noFill/>
                </a:ln>
                <a:solidFill>
                  <a:prstClr val="white"/>
                </a:solidFill>
                <a:effectLst/>
                <a:uLnTx/>
                <a:uFillTx/>
                <a:latin typeface="Calibri" panose="020F0502020204030204"/>
                <a:ea typeface="+mn-ea"/>
                <a:cs typeface="+mn-cs"/>
              </a:rPr>
              <a:t>OBJETIVOS DA LIÇÃO</a:t>
            </a:r>
          </a:p>
        </p:txBody>
      </p:sp>
    </p:spTree>
    <p:extLst>
      <p:ext uri="{BB962C8B-B14F-4D97-AF65-F5344CB8AC3E}">
        <p14:creationId xmlns:p14="http://schemas.microsoft.com/office/powerpoint/2010/main" val="1224602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3" name="Retângulo: Cantos Arredondados 12">
            <a:extLst>
              <a:ext uri="{FF2B5EF4-FFF2-40B4-BE49-F238E27FC236}">
                <a16:creationId xmlns:a16="http://schemas.microsoft.com/office/drawing/2014/main" xmlns="" id="{466B7703-8BAC-40E2-B3C4-CC0BFD9AE9B1}"/>
              </a:ext>
            </a:extLst>
          </p:cNvPr>
          <p:cNvSpPr/>
          <p:nvPr/>
        </p:nvSpPr>
        <p:spPr>
          <a:xfrm>
            <a:off x="461817" y="2592437"/>
            <a:ext cx="11268366" cy="1961089"/>
          </a:xfrm>
          <a:prstGeom prst="round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400" b="0" i="0" dirty="0">
                <a:solidFill>
                  <a:srgbClr val="000000"/>
                </a:solidFill>
                <a:effectLst/>
                <a:latin typeface="+mn-lt"/>
              </a:rPr>
              <a:t> </a:t>
            </a:r>
            <a:r>
              <a:rPr lang="pt-BR" sz="4400" b="1" i="0" dirty="0">
                <a:solidFill>
                  <a:schemeClr val="bg1"/>
                </a:solidFill>
                <a:effectLst/>
                <a:latin typeface="+mn-lt"/>
              </a:rPr>
              <a:t>LEITURA BÍBLICA EM CLASSE</a:t>
            </a:r>
            <a:endParaRPr lang="pt-BR" sz="4400" b="1" dirty="0">
              <a:solidFill>
                <a:schemeClr val="bg1"/>
              </a:solidFill>
            </a:endParaRPr>
          </a:p>
          <a:p>
            <a:pPr algn="ctr"/>
            <a:r>
              <a:rPr lang="pt-BR" sz="4400" b="1" dirty="0">
                <a:solidFill>
                  <a:schemeClr val="bg1"/>
                </a:solidFill>
              </a:rPr>
              <a:t>Efésios 6.10-17; Salmos 91.1-8</a:t>
            </a:r>
            <a:endParaRPr lang="pt-BR" sz="4400" dirty="0"/>
          </a:p>
        </p:txBody>
      </p:sp>
      <p:pic>
        <p:nvPicPr>
          <p:cNvPr id="7" name="Imagem 6" descr="Placa vermelha com letras brancas em fundo preto&#10;&#10;Descrição gerada automaticamente com confiança média">
            <a:extLst>
              <a:ext uri="{FF2B5EF4-FFF2-40B4-BE49-F238E27FC236}">
                <a16:creationId xmlns:a16="http://schemas.microsoft.com/office/drawing/2014/main" xmlns="" id="{4D5C4E30-AF2D-4752-9DA1-713EBFE19A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5247602"/>
            <a:ext cx="778565" cy="778565"/>
          </a:xfrm>
          <a:prstGeom prst="rect">
            <a:avLst/>
          </a:prstGeom>
        </p:spPr>
      </p:pic>
    </p:spTree>
    <p:extLst>
      <p:ext uri="{BB962C8B-B14F-4D97-AF65-F5344CB8AC3E}">
        <p14:creationId xmlns:p14="http://schemas.microsoft.com/office/powerpoint/2010/main" val="2456430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35FFB85D-2753-45AE-8626-90D0DBA2A257}"/>
              </a:ext>
            </a:extLst>
          </p:cNvPr>
          <p:cNvSpPr>
            <a:spLocks noGrp="1"/>
          </p:cNvSpPr>
          <p:nvPr>
            <p:ph idx="1"/>
          </p:nvPr>
        </p:nvSpPr>
        <p:spPr>
          <a:xfrm>
            <a:off x="234749" y="154706"/>
            <a:ext cx="11722502" cy="4297221"/>
          </a:xfrm>
        </p:spPr>
        <p:txBody>
          <a:bodyPr>
            <a:noAutofit/>
          </a:bodyPr>
          <a:lstStyle/>
          <a:p>
            <a:pPr marL="0" indent="0" algn="just">
              <a:lnSpc>
                <a:spcPct val="100000"/>
              </a:lnSpc>
              <a:spcAft>
                <a:spcPts val="1800"/>
              </a:spcAft>
              <a:buNone/>
            </a:pPr>
            <a:r>
              <a:rPr lang="pt-BR" sz="3600" b="1" dirty="0">
                <a:latin typeface="Georgia" panose="02040502050405020303" pitchFamily="18" charset="0"/>
              </a:rPr>
              <a:t>Efésios 6</a:t>
            </a:r>
          </a:p>
          <a:p>
            <a:pPr marL="0" indent="0" algn="just">
              <a:lnSpc>
                <a:spcPct val="100000"/>
              </a:lnSpc>
              <a:spcAft>
                <a:spcPts val="1800"/>
              </a:spcAft>
              <a:buNone/>
            </a:pPr>
            <a:r>
              <a:rPr lang="pt-BR" sz="3600" dirty="0">
                <a:latin typeface="Georgia" panose="02040502050405020303" pitchFamily="18" charset="0"/>
              </a:rPr>
              <a:t>10 - No demais, irmãos meus, fortalecei-vos no Senhor e na força do seu poder. </a:t>
            </a:r>
          </a:p>
          <a:p>
            <a:pPr marL="0" indent="0" algn="just">
              <a:lnSpc>
                <a:spcPct val="100000"/>
              </a:lnSpc>
              <a:spcAft>
                <a:spcPts val="1800"/>
              </a:spcAft>
              <a:buNone/>
            </a:pPr>
            <a:r>
              <a:rPr lang="pt-BR" sz="3600" dirty="0">
                <a:latin typeface="Georgia" panose="02040502050405020303" pitchFamily="18" charset="0"/>
              </a:rPr>
              <a:t>11 - Revesti-vos de toda a armadura de Deus, para que possais estar firmes contra as astutas ciladas do diabo; </a:t>
            </a:r>
          </a:p>
          <a:p>
            <a:pPr marL="0" indent="0" algn="just">
              <a:lnSpc>
                <a:spcPct val="100000"/>
              </a:lnSpc>
              <a:spcAft>
                <a:spcPts val="1800"/>
              </a:spcAft>
              <a:buNone/>
            </a:pPr>
            <a:r>
              <a:rPr lang="pt-BR" sz="3600" dirty="0">
                <a:latin typeface="Georgia" panose="02040502050405020303" pitchFamily="18" charset="0"/>
              </a:rPr>
              <a:t>12 - porque não temos que lutar contra carne e sangue, mas, sim, contra os principados, contra as potestades, contra os príncipes das trevas deste século, contra as hostes espirituais da maldade, nos lugares celestiais. </a:t>
            </a:r>
          </a:p>
        </p:txBody>
      </p:sp>
    </p:spTree>
    <p:extLst>
      <p:ext uri="{BB962C8B-B14F-4D97-AF65-F5344CB8AC3E}">
        <p14:creationId xmlns:p14="http://schemas.microsoft.com/office/powerpoint/2010/main" val="1256852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9D019551-3541-2771-09C5-097BB1C42EA6}"/>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9926DF8C-39BC-CC3F-1166-9815225EEB41}"/>
              </a:ext>
            </a:extLst>
          </p:cNvPr>
          <p:cNvSpPr>
            <a:spLocks noGrp="1"/>
          </p:cNvSpPr>
          <p:nvPr>
            <p:ph idx="1"/>
          </p:nvPr>
        </p:nvSpPr>
        <p:spPr>
          <a:xfrm>
            <a:off x="67378" y="0"/>
            <a:ext cx="12124622" cy="5190841"/>
          </a:xfrm>
        </p:spPr>
        <p:txBody>
          <a:bodyPr>
            <a:noAutofit/>
          </a:bodyPr>
          <a:lstStyle/>
          <a:p>
            <a:pPr marL="0" indent="0" algn="just">
              <a:lnSpc>
                <a:spcPct val="100000"/>
              </a:lnSpc>
              <a:spcAft>
                <a:spcPts val="1800"/>
              </a:spcAft>
              <a:buNone/>
            </a:pPr>
            <a:r>
              <a:rPr lang="pt-BR" sz="3500" dirty="0">
                <a:latin typeface="Georgia" panose="02040502050405020303" pitchFamily="18" charset="0"/>
              </a:rPr>
              <a:t>13 - Portanto, tomai toda a armadura de Deus, para que possais resistir no dia mau e, havendo feito tudo, ficar firmes. </a:t>
            </a:r>
          </a:p>
          <a:p>
            <a:pPr marL="0" indent="0" algn="just">
              <a:lnSpc>
                <a:spcPct val="100000"/>
              </a:lnSpc>
              <a:spcAft>
                <a:spcPts val="1800"/>
              </a:spcAft>
              <a:buNone/>
            </a:pPr>
            <a:r>
              <a:rPr lang="pt-BR" sz="3500" dirty="0">
                <a:latin typeface="Georgia" panose="02040502050405020303" pitchFamily="18" charset="0"/>
              </a:rPr>
              <a:t>14 - Estai, pois, firmes, tendo cingidos os vossos lombos com a verdade, e vestida a couraça da justiça, </a:t>
            </a:r>
          </a:p>
          <a:p>
            <a:pPr marL="0" indent="0" algn="just">
              <a:lnSpc>
                <a:spcPct val="100000"/>
              </a:lnSpc>
              <a:spcAft>
                <a:spcPts val="1800"/>
              </a:spcAft>
              <a:buNone/>
            </a:pPr>
            <a:r>
              <a:rPr lang="pt-BR" sz="3500" dirty="0">
                <a:latin typeface="Georgia" panose="02040502050405020303" pitchFamily="18" charset="0"/>
              </a:rPr>
              <a:t>15 - e calçados os pés na preparação do evangelho da paz; </a:t>
            </a:r>
          </a:p>
          <a:p>
            <a:pPr marL="0" indent="0" algn="just">
              <a:lnSpc>
                <a:spcPct val="100000"/>
              </a:lnSpc>
              <a:spcAft>
                <a:spcPts val="1800"/>
              </a:spcAft>
              <a:buNone/>
            </a:pPr>
            <a:r>
              <a:rPr lang="pt-BR" sz="3500" dirty="0">
                <a:latin typeface="Georgia" panose="02040502050405020303" pitchFamily="18" charset="0"/>
              </a:rPr>
              <a:t>16 - tomando sobretudo o escudo da fé, com o qual podereis apagar todos os dardos inflamados do maligno. </a:t>
            </a:r>
          </a:p>
          <a:p>
            <a:pPr marL="0" indent="0" algn="just">
              <a:lnSpc>
                <a:spcPct val="100000"/>
              </a:lnSpc>
              <a:spcAft>
                <a:spcPts val="1800"/>
              </a:spcAft>
              <a:buNone/>
            </a:pPr>
            <a:r>
              <a:rPr lang="pt-BR" sz="3500" dirty="0">
                <a:latin typeface="Georgia" panose="02040502050405020303" pitchFamily="18" charset="0"/>
              </a:rPr>
              <a:t>17 - Tomai também o capacete da salvação e a espada do Espírito, que é a palavra de Deus, </a:t>
            </a:r>
          </a:p>
        </p:txBody>
      </p:sp>
    </p:spTree>
    <p:extLst>
      <p:ext uri="{BB962C8B-B14F-4D97-AF65-F5344CB8AC3E}">
        <p14:creationId xmlns:p14="http://schemas.microsoft.com/office/powerpoint/2010/main" val="2558892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871E45DC-530E-E767-28DD-C210B37F83DB}"/>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9B8760E4-E75D-BD41-E5E8-588522757FA9}"/>
              </a:ext>
            </a:extLst>
          </p:cNvPr>
          <p:cNvSpPr>
            <a:spLocks noGrp="1"/>
          </p:cNvSpPr>
          <p:nvPr>
            <p:ph idx="1"/>
          </p:nvPr>
        </p:nvSpPr>
        <p:spPr>
          <a:xfrm>
            <a:off x="0" y="0"/>
            <a:ext cx="12192000" cy="4867568"/>
          </a:xfrm>
        </p:spPr>
        <p:txBody>
          <a:bodyPr>
            <a:noAutofit/>
          </a:bodyPr>
          <a:lstStyle/>
          <a:p>
            <a:pPr marL="0" indent="0" algn="just">
              <a:lnSpc>
                <a:spcPct val="100000"/>
              </a:lnSpc>
              <a:spcAft>
                <a:spcPts val="1800"/>
              </a:spcAft>
              <a:buNone/>
            </a:pPr>
            <a:r>
              <a:rPr lang="pt-BR" sz="3600" b="1" dirty="0">
                <a:latin typeface="Georgia" panose="02040502050405020303" pitchFamily="18" charset="0"/>
              </a:rPr>
              <a:t>Salmo 91</a:t>
            </a:r>
          </a:p>
          <a:p>
            <a:pPr marL="0" indent="0" algn="just">
              <a:lnSpc>
                <a:spcPct val="100000"/>
              </a:lnSpc>
              <a:spcAft>
                <a:spcPts val="1800"/>
              </a:spcAft>
              <a:buNone/>
            </a:pPr>
            <a:r>
              <a:rPr lang="pt-BR" sz="3600" dirty="0">
                <a:latin typeface="Georgia" panose="02040502050405020303" pitchFamily="18" charset="0"/>
              </a:rPr>
              <a:t>1 - Aquele que habita no esconderijo do Altíssimo, à sombra do Onipotente descansará. </a:t>
            </a:r>
          </a:p>
          <a:p>
            <a:pPr marL="0" indent="0" algn="just">
              <a:lnSpc>
                <a:spcPct val="100000"/>
              </a:lnSpc>
              <a:spcAft>
                <a:spcPts val="1800"/>
              </a:spcAft>
              <a:buNone/>
            </a:pPr>
            <a:r>
              <a:rPr lang="pt-BR" sz="3600" dirty="0">
                <a:latin typeface="Georgia" panose="02040502050405020303" pitchFamily="18" charset="0"/>
              </a:rPr>
              <a:t>2 - Direi do Senhor: Ele é o meu Deus, o meu refúgio, a minha fortaleza, e nele confiarei.</a:t>
            </a:r>
          </a:p>
          <a:p>
            <a:pPr marL="0" indent="0" algn="just">
              <a:lnSpc>
                <a:spcPct val="100000"/>
              </a:lnSpc>
              <a:spcAft>
                <a:spcPts val="1800"/>
              </a:spcAft>
              <a:buNone/>
            </a:pPr>
            <a:r>
              <a:rPr lang="pt-BR" sz="3600" dirty="0">
                <a:latin typeface="Georgia" panose="02040502050405020303" pitchFamily="18" charset="0"/>
              </a:rPr>
              <a:t>3 - Porque ele te livrará do laço do passarinheiro e da peste perniciosa. </a:t>
            </a:r>
          </a:p>
          <a:p>
            <a:pPr marL="0" indent="0" algn="just">
              <a:lnSpc>
                <a:spcPct val="100000"/>
              </a:lnSpc>
              <a:spcAft>
                <a:spcPts val="1800"/>
              </a:spcAft>
              <a:buNone/>
            </a:pPr>
            <a:r>
              <a:rPr lang="pt-BR" sz="3600" dirty="0">
                <a:latin typeface="Georgia" panose="02040502050405020303" pitchFamily="18" charset="0"/>
              </a:rPr>
              <a:t>4 - Ele te cobrirá com as suas penas, e debaixo das suas asas estarás seguro; a sua verdade é escudo e broquel. </a:t>
            </a:r>
          </a:p>
        </p:txBody>
      </p:sp>
    </p:spTree>
    <p:extLst>
      <p:ext uri="{BB962C8B-B14F-4D97-AF65-F5344CB8AC3E}">
        <p14:creationId xmlns:p14="http://schemas.microsoft.com/office/powerpoint/2010/main" val="4205573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AEF91A6F-7774-09EA-3117-7879FFB68E03}"/>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52239DC1-BCC9-5454-AD9B-41BBA3140A0B}"/>
              </a:ext>
            </a:extLst>
          </p:cNvPr>
          <p:cNvSpPr>
            <a:spLocks noGrp="1"/>
          </p:cNvSpPr>
          <p:nvPr>
            <p:ph idx="1"/>
          </p:nvPr>
        </p:nvSpPr>
        <p:spPr>
          <a:xfrm>
            <a:off x="0" y="0"/>
            <a:ext cx="12192000" cy="4867568"/>
          </a:xfrm>
        </p:spPr>
        <p:txBody>
          <a:bodyPr>
            <a:noAutofit/>
          </a:bodyPr>
          <a:lstStyle/>
          <a:p>
            <a:pPr marL="0" indent="0" algn="just">
              <a:lnSpc>
                <a:spcPct val="100000"/>
              </a:lnSpc>
              <a:spcAft>
                <a:spcPts val="1800"/>
              </a:spcAft>
              <a:buNone/>
            </a:pPr>
            <a:endParaRPr lang="pt-BR" sz="3600" dirty="0">
              <a:latin typeface="Georgia" panose="02040502050405020303" pitchFamily="18" charset="0"/>
            </a:endParaRPr>
          </a:p>
          <a:p>
            <a:pPr marL="0" indent="0" algn="just">
              <a:lnSpc>
                <a:spcPct val="100000"/>
              </a:lnSpc>
              <a:spcAft>
                <a:spcPts val="1800"/>
              </a:spcAft>
              <a:buNone/>
            </a:pPr>
            <a:r>
              <a:rPr lang="pt-BR" sz="3600" dirty="0">
                <a:latin typeface="Georgia" panose="02040502050405020303" pitchFamily="18" charset="0"/>
              </a:rPr>
              <a:t>5 - Não temerás espanto noturno, nem seta que voe de dia, </a:t>
            </a:r>
          </a:p>
          <a:p>
            <a:pPr marL="0" indent="0" algn="just">
              <a:lnSpc>
                <a:spcPct val="100000"/>
              </a:lnSpc>
              <a:spcAft>
                <a:spcPts val="1800"/>
              </a:spcAft>
              <a:buNone/>
            </a:pPr>
            <a:r>
              <a:rPr lang="pt-BR" sz="3600" dirty="0">
                <a:latin typeface="Georgia" panose="02040502050405020303" pitchFamily="18" charset="0"/>
              </a:rPr>
              <a:t>6 - nem peste que ande na escuridão, nem mortandade que assole ao meio-dia. </a:t>
            </a:r>
          </a:p>
          <a:p>
            <a:pPr marL="0" indent="0" algn="just">
              <a:lnSpc>
                <a:spcPct val="100000"/>
              </a:lnSpc>
              <a:spcAft>
                <a:spcPts val="1800"/>
              </a:spcAft>
              <a:buNone/>
            </a:pPr>
            <a:r>
              <a:rPr lang="pt-BR" sz="3600" dirty="0">
                <a:latin typeface="Georgia" panose="02040502050405020303" pitchFamily="18" charset="0"/>
              </a:rPr>
              <a:t>7 - Mil cairão ao teu lado, e dez mil, à tua direita, mas tu não serás atingido. </a:t>
            </a:r>
          </a:p>
          <a:p>
            <a:pPr marL="0" indent="0" algn="just">
              <a:lnSpc>
                <a:spcPct val="100000"/>
              </a:lnSpc>
              <a:spcAft>
                <a:spcPts val="1800"/>
              </a:spcAft>
              <a:buNone/>
            </a:pPr>
            <a:r>
              <a:rPr lang="pt-BR" sz="3600" dirty="0">
                <a:latin typeface="Georgia" panose="02040502050405020303" pitchFamily="18" charset="0"/>
              </a:rPr>
              <a:t>8 - Somente com os teus olhos olharás e verás a recompensa dos ímpios.</a:t>
            </a:r>
          </a:p>
        </p:txBody>
      </p:sp>
    </p:spTree>
    <p:extLst>
      <p:ext uri="{BB962C8B-B14F-4D97-AF65-F5344CB8AC3E}">
        <p14:creationId xmlns:p14="http://schemas.microsoft.com/office/powerpoint/2010/main" val="1044370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9" y="2689724"/>
            <a:ext cx="10515600" cy="1325563"/>
          </a:xfrm>
        </p:spPr>
        <p:txBody>
          <a:bodyPr>
            <a:normAutofit/>
          </a:bodyPr>
          <a:lstStyle/>
          <a:p>
            <a:pPr algn="ctr"/>
            <a:r>
              <a:rPr lang="pt-BR" sz="8000" b="0" i="0" dirty="0">
                <a:solidFill>
                  <a:srgbClr val="000000"/>
                </a:solidFill>
                <a:effectLst/>
                <a:latin typeface="+mn-lt"/>
              </a:rPr>
              <a:t> </a:t>
            </a:r>
            <a:r>
              <a:rPr lang="pt-BR" sz="8000" b="1" dirty="0">
                <a:solidFill>
                  <a:schemeClr val="accent2">
                    <a:lumMod val="75000"/>
                  </a:schemeClr>
                </a:solidFill>
                <a:latin typeface="+mn-lt"/>
              </a:rPr>
              <a:t>I</a:t>
            </a:r>
            <a:r>
              <a:rPr lang="pt-BR" sz="8000" b="1" i="0" dirty="0">
                <a:solidFill>
                  <a:schemeClr val="accent2">
                    <a:lumMod val="75000"/>
                  </a:schemeClr>
                </a:solidFill>
                <a:effectLst/>
                <a:latin typeface="+mn-lt"/>
              </a:rPr>
              <a:t>NTRODUÇÃO</a:t>
            </a:r>
            <a:endParaRPr lang="pt-BR" sz="8000" b="1" dirty="0">
              <a:solidFill>
                <a:schemeClr val="accent2">
                  <a:lumMod val="75000"/>
                </a:schemeClr>
              </a:solidFill>
              <a:latin typeface="+mn-lt"/>
            </a:endParaRPr>
          </a:p>
        </p:txBody>
      </p:sp>
      <p:pic>
        <p:nvPicPr>
          <p:cNvPr id="6" name="Imagem 5" descr="Placa vermelha com letras brancas em fundo preto&#10;&#10;Descrição gerada automaticamente com confiança média">
            <a:extLst>
              <a:ext uri="{FF2B5EF4-FFF2-40B4-BE49-F238E27FC236}">
                <a16:creationId xmlns:a16="http://schemas.microsoft.com/office/drawing/2014/main" xmlns="" id="{CDCBF668-1A9D-4265-9D0D-013673E359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015287"/>
            <a:ext cx="778565" cy="778565"/>
          </a:xfrm>
          <a:prstGeom prst="rect">
            <a:avLst/>
          </a:prstGeom>
        </p:spPr>
      </p:pic>
    </p:spTree>
    <p:extLst>
      <p:ext uri="{BB962C8B-B14F-4D97-AF65-F5344CB8AC3E}">
        <p14:creationId xmlns:p14="http://schemas.microsoft.com/office/powerpoint/2010/main" val="2194152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9B88601-D8A7-B385-2004-3DD5E81D3FFC}"/>
              </a:ext>
            </a:extLst>
          </p:cNvPr>
          <p:cNvSpPr txBox="1"/>
          <p:nvPr/>
        </p:nvSpPr>
        <p:spPr>
          <a:xfrm>
            <a:off x="138544" y="79905"/>
            <a:ext cx="6382329" cy="2554545"/>
          </a:xfrm>
          <a:prstGeom prst="rect">
            <a:avLst/>
          </a:prstGeom>
          <a:solidFill>
            <a:schemeClr val="accent1">
              <a:lumMod val="40000"/>
              <a:lumOff val="60000"/>
            </a:schemeClr>
          </a:solidFill>
        </p:spPr>
        <p:txBody>
          <a:bodyPr wrap="square" rtlCol="0">
            <a:spAutoFit/>
          </a:bodyPr>
          <a:lstStyle/>
          <a:p>
            <a:pPr lvl="0" algn="just">
              <a:defRPr/>
            </a:pPr>
            <a:r>
              <a:rPr lang="pt-BR" sz="3200" dirty="0">
                <a:solidFill>
                  <a:prstClr val="black"/>
                </a:solidFill>
                <a:latin typeface="Georgia" panose="02040502050405020303" pitchFamily="18" charset="0"/>
              </a:rPr>
              <a:t>Nesta lição, tomamos </a:t>
            </a:r>
            <a:r>
              <a:rPr lang="pt-BR" sz="3200" dirty="0" err="1">
                <a:solidFill>
                  <a:prstClr val="black"/>
                </a:solidFill>
                <a:latin typeface="Georgia" panose="02040502050405020303" pitchFamily="18" charset="0"/>
              </a:rPr>
              <a:t>Ef</a:t>
            </a:r>
            <a:r>
              <a:rPr lang="pt-BR" sz="3200" dirty="0">
                <a:solidFill>
                  <a:prstClr val="black"/>
                </a:solidFill>
                <a:latin typeface="Georgia" panose="02040502050405020303" pitchFamily="18" charset="0"/>
              </a:rPr>
              <a:t>. 6.1 e o Salmo 91 para estudar a promessa de proteção que Deus faz ao seu povo diante das investidas do Maligno contra as nossas vidas. </a:t>
            </a:r>
            <a:endPar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xmlns="" id="{0356D94D-BA1E-9F1F-F1C6-DEF913926AAB}"/>
              </a:ext>
            </a:extLst>
          </p:cNvPr>
          <p:cNvSpPr txBox="1"/>
          <p:nvPr/>
        </p:nvSpPr>
        <p:spPr>
          <a:xfrm>
            <a:off x="6677891" y="79905"/>
            <a:ext cx="5375566" cy="2554545"/>
          </a:xfrm>
          <a:prstGeom prst="rect">
            <a:avLst/>
          </a:prstGeom>
          <a:solidFill>
            <a:schemeClr val="accent2">
              <a:lumMod val="40000"/>
              <a:lumOff val="60000"/>
            </a:schemeClr>
          </a:solidFill>
        </p:spPr>
        <p:txBody>
          <a:bodyPr wrap="square" rtlCol="0">
            <a:spAutoFit/>
          </a:bodyPr>
          <a:lstStyle/>
          <a:p>
            <a:pPr lvl="0" algn="just">
              <a:defRPr/>
            </a:pPr>
            <a:r>
              <a:rPr lang="pt-BR" sz="3200" dirty="0">
                <a:solidFill>
                  <a:prstClr val="black"/>
                </a:solidFill>
                <a:latin typeface="Georgia" panose="02040502050405020303" pitchFamily="18" charset="0"/>
              </a:rPr>
              <a:t>Assim, ao longo das Escrituras, o Inimigo que se apresenta contra nós não é um ser humano, mas um ser espiritual. </a:t>
            </a:r>
            <a:endPar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30 Bible Verses about God's Protection (With Explanation) - Bible InsideOut">
            <a:extLst>
              <a:ext uri="{FF2B5EF4-FFF2-40B4-BE49-F238E27FC236}">
                <a16:creationId xmlns:a16="http://schemas.microsoft.com/office/drawing/2014/main" xmlns="" id="{B417F9CA-D3C6-10DB-BE6B-F5CCA08FF0C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8542" y="2634449"/>
            <a:ext cx="6382329" cy="41436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ulo VI nos ensina a lutar contra o poder do diabo no mundo">
            <a:extLst>
              <a:ext uri="{FF2B5EF4-FFF2-40B4-BE49-F238E27FC236}">
                <a16:creationId xmlns:a16="http://schemas.microsoft.com/office/drawing/2014/main" xmlns="" id="{97239677-CD76-F3EC-DEA3-B01E9D34BE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7888" y="2634448"/>
            <a:ext cx="5375567" cy="4143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22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ppt_x"/>
                                          </p:val>
                                        </p:tav>
                                        <p:tav tm="100000">
                                          <p:val>
                                            <p:strVal val="#ppt_x"/>
                                          </p:val>
                                        </p:tav>
                                      </p:tavLst>
                                    </p:anim>
                                    <p:anim calcmode="lin" valueType="num">
                                      <p:cBhvr additive="base">
                                        <p:cTn id="1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1028"/>
                                        </p:tgtEl>
                                        <p:attrNameLst>
                                          <p:attrName>style.visibility</p:attrName>
                                        </p:attrNameLst>
                                      </p:cBhvr>
                                      <p:to>
                                        <p:strVal val="visible"/>
                                      </p:to>
                                    </p:set>
                                    <p:anim calcmode="lin" valueType="num">
                                      <p:cBhvr>
                                        <p:cTn id="22" dur="500" fill="hold"/>
                                        <p:tgtEl>
                                          <p:spTgt spid="1028"/>
                                        </p:tgtEl>
                                        <p:attrNameLst>
                                          <p:attrName>ppt_w</p:attrName>
                                        </p:attrNameLst>
                                      </p:cBhvr>
                                      <p:tavLst>
                                        <p:tav tm="0">
                                          <p:val>
                                            <p:fltVal val="0"/>
                                          </p:val>
                                        </p:tav>
                                        <p:tav tm="100000">
                                          <p:val>
                                            <p:strVal val="#ppt_w"/>
                                          </p:val>
                                        </p:tav>
                                      </p:tavLst>
                                    </p:anim>
                                    <p:anim calcmode="lin" valueType="num">
                                      <p:cBhvr>
                                        <p:cTn id="23" dur="500" fill="hold"/>
                                        <p:tgtEl>
                                          <p:spTgt spid="1028"/>
                                        </p:tgtEl>
                                        <p:attrNameLst>
                                          <p:attrName>ppt_h</p:attrName>
                                        </p:attrNameLst>
                                      </p:cBhvr>
                                      <p:tavLst>
                                        <p:tav tm="0">
                                          <p:val>
                                            <p:fltVal val="0"/>
                                          </p:val>
                                        </p:tav>
                                        <p:tav tm="100000">
                                          <p:val>
                                            <p:strVal val="#ppt_h"/>
                                          </p:val>
                                        </p:tav>
                                      </p:tavLst>
                                    </p:anim>
                                    <p:animEffect transition="in" filter="fade">
                                      <p:cBhvr>
                                        <p:cTn id="24"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DD4ADD12-48A5-E36C-205A-5DE07DBC3E4D}"/>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8FED0AFE-6DD7-2CE1-CC78-0694323D186A}"/>
              </a:ext>
            </a:extLst>
          </p:cNvPr>
          <p:cNvSpPr txBox="1"/>
          <p:nvPr/>
        </p:nvSpPr>
        <p:spPr>
          <a:xfrm>
            <a:off x="5320145" y="1558369"/>
            <a:ext cx="6677891" cy="3668238"/>
          </a:xfrm>
          <a:prstGeom prst="roundRect">
            <a:avLst/>
          </a:prstGeom>
          <a:solidFill>
            <a:schemeClr val="accent1">
              <a:lumMod val="40000"/>
              <a:lumOff val="60000"/>
            </a:schemeClr>
          </a:solidFill>
        </p:spPr>
        <p:txBody>
          <a:bodyPr wrap="square" rtlCol="0">
            <a:spAutoFit/>
          </a:bodyPr>
          <a:lstStyle/>
          <a:p>
            <a:pPr lvl="0" algn="ctr">
              <a:lnSpc>
                <a:spcPct val="150000"/>
              </a:lnSpc>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Por isso, a nossa batalha não é contra “carne e sangue”, mas contra Satanás e seus demônios. </a:t>
            </a:r>
          </a:p>
        </p:txBody>
      </p:sp>
      <p:pic>
        <p:nvPicPr>
          <p:cNvPr id="4" name="Imagem 3">
            <a:extLst>
              <a:ext uri="{FF2B5EF4-FFF2-40B4-BE49-F238E27FC236}">
                <a16:creationId xmlns:a16="http://schemas.microsoft.com/office/drawing/2014/main" xmlns="" id="{A6E7195E-49F2-A1E4-579E-FFEC73E5C461}"/>
              </a:ext>
            </a:extLst>
          </p:cNvPr>
          <p:cNvPicPr>
            <a:picLocks noChangeAspect="1"/>
          </p:cNvPicPr>
          <p:nvPr/>
        </p:nvPicPr>
        <p:blipFill>
          <a:blip r:embed="rId2">
            <a:extLst>
              <a:ext uri="{28A0092B-C50C-407E-A947-70E740481C1C}">
                <a14:useLocalDpi xmlns:a14="http://schemas.microsoft.com/office/drawing/2010/main" val="0"/>
              </a:ext>
            </a:extLst>
          </a:blip>
          <a:srcRect l="26295" r="26295"/>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256690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9B88601-D8A7-B385-2004-3DD5E81D3FFC}"/>
              </a:ext>
            </a:extLst>
          </p:cNvPr>
          <p:cNvSpPr txBox="1"/>
          <p:nvPr/>
        </p:nvSpPr>
        <p:spPr>
          <a:xfrm>
            <a:off x="0" y="52197"/>
            <a:ext cx="12192000" cy="2062103"/>
          </a:xfrm>
          <a:prstGeom prst="rect">
            <a:avLst/>
          </a:prstGeom>
          <a:solidFill>
            <a:schemeClr val="accent2">
              <a:lumMod val="50000"/>
            </a:schemeClr>
          </a:solidFill>
        </p:spPr>
        <p:txBody>
          <a:bodyPr wrap="square" rtlCol="0">
            <a:spAutoFit/>
          </a:bodyPr>
          <a:lstStyle/>
          <a:p>
            <a:pPr lvl="0" algn="ctr">
              <a:defRPr/>
            </a:pPr>
            <a:r>
              <a:rPr lang="pt-BR" sz="3200" dirty="0">
                <a:solidFill>
                  <a:prstClr val="white"/>
                </a:solidFill>
                <a:latin typeface="Georgia" panose="02040502050405020303" pitchFamily="18" charset="0"/>
              </a:rPr>
              <a:t>Uma vez que estamos num relacionamento verdadeiro com Deus, por meio de seu Filho, não precisamos temer o Maligno, pois o Senhor nos disponibiliza armas espirituais para sermos vencedores em Cristo.</a:t>
            </a:r>
            <a:endParaRPr kumimoji="0" lang="pt-BR"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m 1" descr="Uma imagem contendo pessoa, homem, terno, em pé&#10;&#10;Descrição gerada automaticamente">
            <a:extLst>
              <a:ext uri="{FF2B5EF4-FFF2-40B4-BE49-F238E27FC236}">
                <a16:creationId xmlns:a16="http://schemas.microsoft.com/office/drawing/2014/main" xmlns="" id="{4AFDF2E8-1272-2666-A68C-B411DA7D13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490" y="1621857"/>
            <a:ext cx="2455891" cy="5369152"/>
          </a:xfrm>
          <a:prstGeom prst="rect">
            <a:avLst/>
          </a:prstGeom>
        </p:spPr>
      </p:pic>
      <p:pic>
        <p:nvPicPr>
          <p:cNvPr id="3074" name="Picture 2" descr="Armas espirituais - Assembléia de Deus Ministério Fama">
            <a:extLst>
              <a:ext uri="{FF2B5EF4-FFF2-40B4-BE49-F238E27FC236}">
                <a16:creationId xmlns:a16="http://schemas.microsoft.com/office/drawing/2014/main" xmlns="" id="{D3E241D1-7A5A-5A20-24A6-2A2154382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6218" y="2114299"/>
            <a:ext cx="8275782" cy="4655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84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additive="base">
                                        <p:cTn id="15" dur="500" fill="hold"/>
                                        <p:tgtEl>
                                          <p:spTgt spid="3074"/>
                                        </p:tgtEl>
                                        <p:attrNameLst>
                                          <p:attrName>ppt_x</p:attrName>
                                        </p:attrNameLst>
                                      </p:cBhvr>
                                      <p:tavLst>
                                        <p:tav tm="0">
                                          <p:val>
                                            <p:strVal val="#ppt_x"/>
                                          </p:val>
                                        </p:tav>
                                        <p:tav tm="100000">
                                          <p:val>
                                            <p:strVal val="#ppt_x"/>
                                          </p:val>
                                        </p:tav>
                                      </p:tavLst>
                                    </p:anim>
                                    <p:anim calcmode="lin" valueType="num">
                                      <p:cBhvr additive="base">
                                        <p:cTn id="16"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09600" y="2547294"/>
            <a:ext cx="11111345" cy="1763412"/>
          </a:xfrm>
        </p:spPr>
        <p:txBody>
          <a:bodyPr>
            <a:noAutofit/>
          </a:bodyPr>
          <a:lstStyle/>
          <a:p>
            <a:pPr algn="ctr"/>
            <a:r>
              <a:rPr lang="pt-BR" sz="6000" b="1" i="0" dirty="0">
                <a:solidFill>
                  <a:schemeClr val="accent2">
                    <a:lumMod val="75000"/>
                  </a:schemeClr>
                </a:solidFill>
                <a:effectLst/>
                <a:latin typeface="+mn-lt"/>
              </a:rPr>
              <a:t>I – PROTEÇÃO ESPIRITUAL CONTRA O INIMIGO</a:t>
            </a:r>
            <a:endParaRPr lang="pt-BR" sz="6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BF117B55-F366-4779-A92A-7CB63DA632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749590"/>
            <a:ext cx="778565" cy="778565"/>
          </a:xfrm>
          <a:prstGeom prst="rect">
            <a:avLst/>
          </a:prstGeom>
        </p:spPr>
      </p:pic>
    </p:spTree>
    <p:extLst>
      <p:ext uri="{BB962C8B-B14F-4D97-AF65-F5344CB8AC3E}">
        <p14:creationId xmlns:p14="http://schemas.microsoft.com/office/powerpoint/2010/main" val="3523852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63780" y="2766218"/>
            <a:ext cx="11864440" cy="1325563"/>
          </a:xfrm>
        </p:spPr>
        <p:txBody>
          <a:bodyPr>
            <a:noAutofit/>
          </a:bodyPr>
          <a:lstStyle/>
          <a:p>
            <a:pPr algn="ctr"/>
            <a:r>
              <a:rPr lang="pt-BR" sz="6000" b="1" i="0" kern="1200" dirty="0">
                <a:solidFill>
                  <a:schemeClr val="accent2">
                    <a:lumMod val="75000"/>
                  </a:schemeClr>
                </a:solidFill>
                <a:effectLst/>
                <a:latin typeface="+mn-lt"/>
              </a:rPr>
              <a:t>I.</a:t>
            </a:r>
            <a:r>
              <a:rPr lang="pt-BR" sz="6000" b="1" dirty="0">
                <a:solidFill>
                  <a:schemeClr val="accent2">
                    <a:lumMod val="75000"/>
                  </a:schemeClr>
                </a:solidFill>
                <a:latin typeface="+mn-lt"/>
              </a:rPr>
              <a:t> 1. Proteção contra o maior Inimigo</a:t>
            </a:r>
            <a:r>
              <a:rPr lang="pt-BR" sz="6000" b="1" i="0" kern="1200" dirty="0">
                <a:solidFill>
                  <a:schemeClr val="accent2">
                    <a:lumMod val="75000"/>
                  </a:schemeClr>
                </a:solidFill>
                <a:effectLst/>
                <a:latin typeface="+mn-lt"/>
              </a:rPr>
              <a:t>.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1079184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pic>
        <p:nvPicPr>
          <p:cNvPr id="16" name="Imagem 15">
            <a:extLst>
              <a:ext uri="{FF2B5EF4-FFF2-40B4-BE49-F238E27FC236}">
                <a16:creationId xmlns:a16="http://schemas.microsoft.com/office/drawing/2014/main" xmlns="" id="{6BA58109-293C-8210-68C5-B0A234AC7640}"/>
              </a:ext>
            </a:extLst>
          </p:cNvPr>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flipH="1">
            <a:off x="152400" y="3268047"/>
            <a:ext cx="1384343" cy="3589953"/>
          </a:xfrm>
          <a:prstGeom prst="rect">
            <a:avLst/>
          </a:prstGeom>
        </p:spPr>
      </p:pic>
      <p:sp>
        <p:nvSpPr>
          <p:cNvPr id="6" name="CaixaDeTexto 5">
            <a:extLst>
              <a:ext uri="{FF2B5EF4-FFF2-40B4-BE49-F238E27FC236}">
                <a16:creationId xmlns:a16="http://schemas.microsoft.com/office/drawing/2014/main" xmlns="" id="{D6C1845A-48DA-C339-C0D8-B5C00143DFE7}"/>
              </a:ext>
            </a:extLst>
          </p:cNvPr>
          <p:cNvSpPr txBox="1"/>
          <p:nvPr/>
        </p:nvSpPr>
        <p:spPr>
          <a:xfrm>
            <a:off x="152400" y="78463"/>
            <a:ext cx="7079673" cy="2281476"/>
          </a:xfrm>
          <a:prstGeom prst="wedgeRoundRectCallout">
            <a:avLst>
              <a:gd name="adj1" fmla="val -39456"/>
              <a:gd name="adj2" fmla="val 86734"/>
              <a:gd name="adj3" fmla="val 16667"/>
            </a:avLst>
          </a:prstGeom>
          <a:solidFill>
            <a:srgbClr val="002060"/>
          </a:solidFill>
          <a:ln>
            <a:solidFill>
              <a:schemeClr val="accent1"/>
            </a:solidFill>
          </a:ln>
        </p:spPr>
        <p:txBody>
          <a:bodyPr wrap="square" rtlCol="0">
            <a:spAutoFit/>
          </a:bodyPr>
          <a:lstStyle/>
          <a:p>
            <a:pPr lvl="0" algn="ctr">
              <a:defRPr/>
            </a:pPr>
            <a:r>
              <a:rPr lang="pt-BR" sz="3200" dirty="0">
                <a:solidFill>
                  <a:prstClr val="white"/>
                </a:solidFill>
                <a:latin typeface="Georgia" panose="02040502050405020303" pitchFamily="18" charset="0"/>
                <a:ea typeface="Aptos" panose="020B0004020202020204" pitchFamily="34" charset="0"/>
                <a:cs typeface="Times New Roman" panose="02020603050405020304" pitchFamily="18" charset="0"/>
              </a:rPr>
              <a:t>Há uma batalha espiritual em que o cristão está diretamente envolvido. Nesta batalha, o Diabo é o nosso inimigo. </a:t>
            </a:r>
            <a:endParaRPr kumimoji="0" lang="pt-BR" sz="32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sp>
        <p:nvSpPr>
          <p:cNvPr id="4" name="Rectangle 1">
            <a:extLst>
              <a:ext uri="{FF2B5EF4-FFF2-40B4-BE49-F238E27FC236}">
                <a16:creationId xmlns:a16="http://schemas.microsoft.com/office/drawing/2014/main" xmlns="" id="{11164FAB-578E-ED27-9E4A-0B3CAED08A2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2">
            <a:extLst>
              <a:ext uri="{FF2B5EF4-FFF2-40B4-BE49-F238E27FC236}">
                <a16:creationId xmlns:a16="http://schemas.microsoft.com/office/drawing/2014/main" xmlns="" id="{1298D71B-222E-1C54-A682-4ABD8C099898}"/>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CaixaDeTexto 1">
            <a:extLst>
              <a:ext uri="{FF2B5EF4-FFF2-40B4-BE49-F238E27FC236}">
                <a16:creationId xmlns:a16="http://schemas.microsoft.com/office/drawing/2014/main" xmlns="" id="{04F00B48-C4F4-0C26-3579-4BB693332259}"/>
              </a:ext>
            </a:extLst>
          </p:cNvPr>
          <p:cNvSpPr txBox="1"/>
          <p:nvPr/>
        </p:nvSpPr>
        <p:spPr>
          <a:xfrm>
            <a:off x="7342909" y="94083"/>
            <a:ext cx="4756730" cy="1569660"/>
          </a:xfrm>
          <a:prstGeom prst="rect">
            <a:avLst/>
          </a:prstGeom>
          <a:solidFill>
            <a:schemeClr val="accent2">
              <a:lumMod val="50000"/>
            </a:schemeClr>
          </a:solidFill>
        </p:spPr>
        <p:txBody>
          <a:bodyPr wrap="square" rtlCol="0">
            <a:spAutoFit/>
          </a:bodyPr>
          <a:lstStyle/>
          <a:p>
            <a:pPr lvl="0" algn="ctr">
              <a:defRPr/>
            </a:pPr>
            <a:r>
              <a:rPr lang="pt-BR" sz="3200" dirty="0">
                <a:solidFill>
                  <a:schemeClr val="bg1"/>
                </a:solidFill>
                <a:latin typeface="Georgia" panose="02040502050405020303" pitchFamily="18" charset="0"/>
                <a:ea typeface="Aptos" panose="020B0004020202020204" pitchFamily="34" charset="0"/>
                <a:cs typeface="Times New Roman" panose="02020603050405020304" pitchFamily="18" charset="0"/>
              </a:rPr>
              <a:t>Para enfrentá-lo, a Bíblia nos apresenta algumas diretrizes indispensáveis. </a:t>
            </a:r>
            <a:endParaRPr kumimoji="0" lang="pt-BR" sz="3200" b="0" i="0" u="none" strike="noStrike" kern="1200" cap="none" spc="0" normalizeH="0" baseline="0" noProof="0" dirty="0">
              <a:ln>
                <a:noFill/>
              </a:ln>
              <a:solidFill>
                <a:schemeClr val="bg1"/>
              </a:solidFill>
              <a:effectLst/>
              <a:uLnTx/>
              <a:uFillTx/>
              <a:latin typeface="Georgia" panose="02040502050405020303" pitchFamily="18" charset="0"/>
            </a:endParaRPr>
          </a:p>
        </p:txBody>
      </p:sp>
      <p:pic>
        <p:nvPicPr>
          <p:cNvPr id="3" name="Picture 4" descr="Cheerful student with an idea">
            <a:extLst>
              <a:ext uri="{FF2B5EF4-FFF2-40B4-BE49-F238E27FC236}">
                <a16:creationId xmlns:a16="http://schemas.microsoft.com/office/drawing/2014/main" xmlns="" id="{B1CE09E7-31CC-3AC7-332E-A31844533FD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0827"/>
          <a:stretch/>
        </p:blipFill>
        <p:spPr bwMode="auto">
          <a:xfrm>
            <a:off x="8143436" y="3175085"/>
            <a:ext cx="3721383" cy="3682915"/>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Batalha espiritual">
            <a:extLst>
              <a:ext uri="{FF2B5EF4-FFF2-40B4-BE49-F238E27FC236}">
                <a16:creationId xmlns:a16="http://schemas.microsoft.com/office/drawing/2014/main" xmlns="" id="{6DCD25E1-B563-3F0B-6181-2054476F5E9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01305" y="2512338"/>
            <a:ext cx="2899242" cy="420716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Imagem 7" descr="Luz do sol&#10;&#10;Descrição gerada automaticamente com confiança média">
            <a:extLst>
              <a:ext uri="{FF2B5EF4-FFF2-40B4-BE49-F238E27FC236}">
                <a16:creationId xmlns:a16="http://schemas.microsoft.com/office/drawing/2014/main" xmlns="" id="{618DDA71-12EE-0C5F-BB81-FF26144D39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42909" y="1663743"/>
            <a:ext cx="4756730" cy="1886670"/>
          </a:xfrm>
          <a:prstGeom prst="rect">
            <a:avLst/>
          </a:prstGeom>
        </p:spPr>
      </p:pic>
    </p:spTree>
    <p:extLst>
      <p:ext uri="{BB962C8B-B14F-4D97-AF65-F5344CB8AC3E}">
        <p14:creationId xmlns:p14="http://schemas.microsoft.com/office/powerpoint/2010/main" val="172685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53" presetClass="entr" presetSubtype="16" fill="hold" nodeType="withEffect">
                                  <p:stCondLst>
                                    <p:cond delay="0"/>
                                  </p:stCondLst>
                                  <p:childTnLst>
                                    <p:set>
                                      <p:cBhvr>
                                        <p:cTn id="14" dur="1" fill="hold">
                                          <p:stCondLst>
                                            <p:cond delay="0"/>
                                          </p:stCondLst>
                                        </p:cTn>
                                        <p:tgtEl>
                                          <p:spTgt spid="4098"/>
                                        </p:tgtEl>
                                        <p:attrNameLst>
                                          <p:attrName>style.visibility</p:attrName>
                                        </p:attrNameLst>
                                      </p:cBhvr>
                                      <p:to>
                                        <p:strVal val="visible"/>
                                      </p:to>
                                    </p:set>
                                    <p:anim calcmode="lin" valueType="num">
                                      <p:cBhvr>
                                        <p:cTn id="15" dur="500" fill="hold"/>
                                        <p:tgtEl>
                                          <p:spTgt spid="4098"/>
                                        </p:tgtEl>
                                        <p:attrNameLst>
                                          <p:attrName>ppt_w</p:attrName>
                                        </p:attrNameLst>
                                      </p:cBhvr>
                                      <p:tavLst>
                                        <p:tav tm="0">
                                          <p:val>
                                            <p:fltVal val="0"/>
                                          </p:val>
                                        </p:tav>
                                        <p:tav tm="100000">
                                          <p:val>
                                            <p:strVal val="#ppt_w"/>
                                          </p:val>
                                        </p:tav>
                                      </p:tavLst>
                                    </p:anim>
                                    <p:anim calcmode="lin" valueType="num">
                                      <p:cBhvr>
                                        <p:cTn id="16" dur="500" fill="hold"/>
                                        <p:tgtEl>
                                          <p:spTgt spid="4098"/>
                                        </p:tgtEl>
                                        <p:attrNameLst>
                                          <p:attrName>ppt_h</p:attrName>
                                        </p:attrNameLst>
                                      </p:cBhvr>
                                      <p:tavLst>
                                        <p:tav tm="0">
                                          <p:val>
                                            <p:fltVal val="0"/>
                                          </p:val>
                                        </p:tav>
                                        <p:tav tm="100000">
                                          <p:val>
                                            <p:strVal val="#ppt_h"/>
                                          </p:val>
                                        </p:tav>
                                      </p:tavLst>
                                    </p:anim>
                                    <p:animEffect transition="in" filter="fade">
                                      <p:cBhvr>
                                        <p:cTn id="17" dur="500"/>
                                        <p:tgtEl>
                                          <p:spTgt spid="4098"/>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2" presetClass="entr" presetSubtype="4"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ppt_x"/>
                                          </p:val>
                                        </p:tav>
                                        <p:tav tm="100000">
                                          <p:val>
                                            <p:strVal val="#ppt_x"/>
                                          </p:val>
                                        </p:tav>
                                      </p:tavLst>
                                    </p:anim>
                                    <p:anim calcmode="lin" valueType="num">
                                      <p:cBhvr additive="base">
                                        <p:cTn id="3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3A3FE349-0A23-F003-F8B7-C60F6AAD991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01E3ED08-CBA9-3CFB-BBCE-FB988A965FF0}"/>
              </a:ext>
            </a:extLst>
          </p:cNvPr>
          <p:cNvSpPr txBox="1"/>
          <p:nvPr/>
        </p:nvSpPr>
        <p:spPr>
          <a:xfrm>
            <a:off x="5661891" y="94083"/>
            <a:ext cx="6437748" cy="255454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Ele nos descreve as hostes espirituais da maldade e, ao mesmo tempo, quais armas o Senhor Deus nos disponibiliza para a nossa proteção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Ef</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6.12-17).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6E2FAE15-6C01-2794-E652-6E146480C571}"/>
              </a:ext>
            </a:extLst>
          </p:cNvPr>
          <p:cNvSpPr txBox="1"/>
          <p:nvPr/>
        </p:nvSpPr>
        <p:spPr>
          <a:xfrm>
            <a:off x="92362" y="101596"/>
            <a:ext cx="5477165"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capítulo 6 da Epístola do apóstolo Paulo aos Efésios revela alguns ensinamentos muito importantes.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04C2F74F-A902-6A1D-DCB3-5B686CDD51B3}"/>
              </a:ext>
            </a:extLst>
          </p:cNvPr>
          <p:cNvSpPr txBox="1"/>
          <p:nvPr/>
        </p:nvSpPr>
        <p:spPr>
          <a:xfrm>
            <a:off x="5661891" y="6179142"/>
            <a:ext cx="6437748" cy="58477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nossa batalha é espiritual.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4" name="Imagem 3" descr="Uma imagem contendo pessoa, no interior, homem, olhando&#10;&#10;Descrição gerada automaticamente">
            <a:extLst>
              <a:ext uri="{FF2B5EF4-FFF2-40B4-BE49-F238E27FC236}">
                <a16:creationId xmlns:a16="http://schemas.microsoft.com/office/drawing/2014/main" xmlns="" id="{9A865E95-0DCC-51B9-F719-2B959EE2FF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61" y="2146304"/>
            <a:ext cx="5477165" cy="4610100"/>
          </a:xfrm>
          <a:prstGeom prst="rect">
            <a:avLst/>
          </a:prstGeom>
        </p:spPr>
      </p:pic>
      <p:pic>
        <p:nvPicPr>
          <p:cNvPr id="5" name="Picture 2" descr="Armas espirituais - Assembléia de Deus Ministério Fama">
            <a:extLst>
              <a:ext uri="{FF2B5EF4-FFF2-40B4-BE49-F238E27FC236}">
                <a16:creationId xmlns:a16="http://schemas.microsoft.com/office/drawing/2014/main" xmlns="" id="{7DFF8CD1-B37F-B49E-8F2E-889B55BB58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1889" y="2648628"/>
            <a:ext cx="6437747" cy="3530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109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671782" y="2766218"/>
            <a:ext cx="8848436" cy="1325563"/>
          </a:xfrm>
        </p:spPr>
        <p:txBody>
          <a:bodyPr>
            <a:noAutofit/>
          </a:bodyPr>
          <a:lstStyle/>
          <a:p>
            <a:pPr algn="ctr"/>
            <a:r>
              <a:rPr lang="pt-BR" sz="5400" b="1" i="0" dirty="0">
                <a:solidFill>
                  <a:schemeClr val="accent2">
                    <a:lumMod val="75000"/>
                  </a:schemeClr>
                </a:solidFill>
                <a:effectLst/>
                <a:latin typeface="+mn-lt"/>
              </a:rPr>
              <a:t> </a:t>
            </a:r>
            <a:r>
              <a:rPr lang="pt-BR" sz="6000" b="1" i="0" dirty="0">
                <a:solidFill>
                  <a:schemeClr val="accent2">
                    <a:lumMod val="75000"/>
                  </a:schemeClr>
                </a:solidFill>
                <a:effectLst/>
                <a:latin typeface="+mn-lt"/>
              </a:rPr>
              <a:t>I.2. Os inimigos espirituais em Efésios. </a:t>
            </a:r>
            <a:endParaRPr lang="pt-BR" sz="5400" b="1" dirty="0">
              <a:solidFill>
                <a:schemeClr val="accent2">
                  <a:lumMod val="75000"/>
                </a:schemeClr>
              </a:solidFill>
              <a:latin typeface="+mn-lt"/>
            </a:endParaRPr>
          </a:p>
        </p:txBody>
      </p:sp>
    </p:spTree>
    <p:extLst>
      <p:ext uri="{BB962C8B-B14F-4D97-AF65-F5344CB8AC3E}">
        <p14:creationId xmlns:p14="http://schemas.microsoft.com/office/powerpoint/2010/main" val="3087127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B6554896-4C85-C663-EAC4-A69E09EA88F8}"/>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C742D2A0-3561-C15E-E8EC-79A36BAD0634}"/>
              </a:ext>
            </a:extLst>
          </p:cNvPr>
          <p:cNvSpPr txBox="1"/>
          <p:nvPr/>
        </p:nvSpPr>
        <p:spPr>
          <a:xfrm>
            <a:off x="101601" y="73893"/>
            <a:ext cx="11924143" cy="107721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Em Efésios 6.10-12, o apóstolo Paulo nos mostra que os nossos inimigos são espirituais.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71AC6CC1-3BCE-3244-C706-F871894D306C}"/>
              </a:ext>
            </a:extLst>
          </p:cNvPr>
          <p:cNvSpPr txBox="1"/>
          <p:nvPr/>
        </p:nvSpPr>
        <p:spPr>
          <a:xfrm>
            <a:off x="101602" y="1253028"/>
            <a:ext cx="8155708" cy="5509200"/>
          </a:xfrm>
          <a:prstGeom prst="rect">
            <a:avLst/>
          </a:prstGeom>
          <a:solidFill>
            <a:schemeClr val="bg1"/>
          </a:solidFill>
          <a:ln>
            <a:solidFill>
              <a:schemeClr val="accent2">
                <a:lumMod val="50000"/>
              </a:schemeClr>
            </a:solidFill>
          </a:ln>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No demais, irmãos meus, fortalecei-vos no Senhor e na força do seu poder.</a:t>
            </a:r>
          </a:p>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Revesti-vos de toda a armadura de Deus, para que possais estar firmes contra as astutas ciladas do diabo;</a:t>
            </a:r>
          </a:p>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porque não temos que lutar contra carne e sangue, mas, sim, contra os principados, contra as potestades, contra os príncipes das trevas deste século, contra as hostes espirituais da maldade, nos lugares celestiais.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Efésios 6.10-12</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4" name="Imagem 3" descr="Uma imagem contendo edifício, ao ar livre, fogo, homem&#10;&#10;Descrição gerada automaticamente">
            <a:extLst>
              <a:ext uri="{FF2B5EF4-FFF2-40B4-BE49-F238E27FC236}">
                <a16:creationId xmlns:a16="http://schemas.microsoft.com/office/drawing/2014/main" xmlns="" id="{8177D27F-97A5-2503-4CB1-E620634C96DD}"/>
              </a:ext>
            </a:extLst>
          </p:cNvPr>
          <p:cNvPicPr>
            <a:picLocks noChangeAspect="1"/>
          </p:cNvPicPr>
          <p:nvPr/>
        </p:nvPicPr>
        <p:blipFill>
          <a:blip r:embed="rId3">
            <a:extLst>
              <a:ext uri="{28A0092B-C50C-407E-A947-70E740481C1C}">
                <a14:useLocalDpi xmlns:a14="http://schemas.microsoft.com/office/drawing/2010/main" val="0"/>
              </a:ext>
            </a:extLst>
          </a:blip>
          <a:srcRect l="31894" r="20152"/>
          <a:stretch/>
        </p:blipFill>
        <p:spPr>
          <a:xfrm>
            <a:off x="8386618" y="1253028"/>
            <a:ext cx="3639126" cy="5509200"/>
          </a:xfrm>
          <a:prstGeom prst="rect">
            <a:avLst/>
          </a:prstGeom>
        </p:spPr>
      </p:pic>
    </p:spTree>
    <p:extLst>
      <p:ext uri="{BB962C8B-B14F-4D97-AF65-F5344CB8AC3E}">
        <p14:creationId xmlns:p14="http://schemas.microsoft.com/office/powerpoint/2010/main" val="141571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7F6AFAD8-4FE2-4281-9BCF-0A8E0A06B465}"/>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BD04835F-1A05-965E-8B69-C848A9F3300C}"/>
              </a:ext>
            </a:extLst>
          </p:cNvPr>
          <p:cNvSpPr txBox="1"/>
          <p:nvPr/>
        </p:nvSpPr>
        <p:spPr>
          <a:xfrm>
            <a:off x="5255490" y="205794"/>
            <a:ext cx="6761017" cy="6426440"/>
          </a:xfrm>
          <a:prstGeom prst="roundRect">
            <a:avLst/>
          </a:prstGeom>
          <a:solidFill>
            <a:schemeClr val="accent1">
              <a:lumMod val="40000"/>
              <a:lumOff val="60000"/>
            </a:schemeClr>
          </a:solidFill>
        </p:spPr>
        <p:txBody>
          <a:bodyPr wrap="square" rtlCol="0">
            <a:spAutoFit/>
          </a:bodyPr>
          <a:lstStyle/>
          <a:p>
            <a:pPr lvl="0" algn="just">
              <a:lnSpc>
                <a:spcPct val="150000"/>
              </a:lnSpc>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As expressões que o apóstolo usa para esses inimigos são principados, governos do mal liderados pelos príncipes das trevas; potestades, poderes malignos que se levantam contra os servos de Deus; </a:t>
            </a:r>
            <a:endParaRPr lang="pt-BR" sz="3600" dirty="0">
              <a:solidFill>
                <a:prstClr val="black"/>
              </a:solidFill>
              <a:latin typeface="Georgia" panose="02040502050405020303" pitchFamily="18" charset="0"/>
            </a:endParaRPr>
          </a:p>
        </p:txBody>
      </p:sp>
      <p:pic>
        <p:nvPicPr>
          <p:cNvPr id="4" name="Imagem 3">
            <a:extLst>
              <a:ext uri="{FF2B5EF4-FFF2-40B4-BE49-F238E27FC236}">
                <a16:creationId xmlns:a16="http://schemas.microsoft.com/office/drawing/2014/main" xmlns="" id="{C0D8CCCE-AD1A-4BAF-24FD-BB91846FBC96}"/>
              </a:ext>
            </a:extLst>
          </p:cNvPr>
          <p:cNvPicPr>
            <a:picLocks noChangeAspect="1"/>
          </p:cNvPicPr>
          <p:nvPr/>
        </p:nvPicPr>
        <p:blipFill>
          <a:blip r:embed="rId2">
            <a:extLst>
              <a:ext uri="{28A0092B-C50C-407E-A947-70E740481C1C}">
                <a14:useLocalDpi xmlns:a14="http://schemas.microsoft.com/office/drawing/2010/main" val="0"/>
              </a:ext>
            </a:extLst>
          </a:blip>
          <a:srcRect l="23662" r="23662"/>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284672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E12EDB5C-13AA-95A5-4CE5-CCA9EE068ACA}"/>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FDE54CAE-6D2C-64F5-0043-760BC22C2292}"/>
              </a:ext>
            </a:extLst>
          </p:cNvPr>
          <p:cNvSpPr txBox="1"/>
          <p:nvPr/>
        </p:nvSpPr>
        <p:spPr>
          <a:xfrm>
            <a:off x="120073" y="57138"/>
            <a:ext cx="5865091"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príncipes das trevas deste século, demônios que lideram outros demônios e combatem à Igreja do Senhor Jesus; </a:t>
            </a:r>
            <a:endParaRPr lang="pt-BR" sz="3200" dirty="0">
              <a:solidFill>
                <a:prstClr val="black"/>
              </a:solidFill>
              <a:latin typeface="Georgia" panose="02040502050405020303" pitchFamily="18" charset="0"/>
            </a:endParaRPr>
          </a:p>
        </p:txBody>
      </p:sp>
      <p:sp>
        <p:nvSpPr>
          <p:cNvPr id="2" name="CaixaDeTexto 1">
            <a:extLst>
              <a:ext uri="{FF2B5EF4-FFF2-40B4-BE49-F238E27FC236}">
                <a16:creationId xmlns:a16="http://schemas.microsoft.com/office/drawing/2014/main" xmlns="" id="{7AE6219F-F23D-B88C-B288-F22523BF535C}"/>
              </a:ext>
            </a:extLst>
          </p:cNvPr>
          <p:cNvSpPr txBox="1"/>
          <p:nvPr/>
        </p:nvSpPr>
        <p:spPr>
          <a:xfrm>
            <a:off x="6206838" y="57138"/>
            <a:ext cx="5846618" cy="304698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hostes espirituais da maldade, nos lugares celestiais, legiões de demônios preparadas para destruir a vida espiritual dos crentes, das igrejas e do ambiente de adoração a Cristo. </a:t>
            </a:r>
            <a:endParaRPr lang="pt-BR" sz="3200" dirty="0">
              <a:solidFill>
                <a:prstClr val="black"/>
              </a:solidFill>
              <a:latin typeface="Georgia" panose="02040502050405020303" pitchFamily="18" charset="0"/>
            </a:endParaRPr>
          </a:p>
        </p:txBody>
      </p:sp>
      <p:pic>
        <p:nvPicPr>
          <p:cNvPr id="5122" name="Picture 2" descr="Uma igreja com uma pintura em aquarela de uma igreja. | imagem Premium  gerada com IA">
            <a:extLst>
              <a:ext uri="{FF2B5EF4-FFF2-40B4-BE49-F238E27FC236}">
                <a16:creationId xmlns:a16="http://schemas.microsoft.com/office/drawing/2014/main" xmlns="" id="{081317BE-A720-00DD-7F10-972B96F2B1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6838" y="3104126"/>
            <a:ext cx="5846618" cy="3696736"/>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descr="Imagem digital fictícia de personagem de desenho animado&#10;&#10;Descrição gerada automaticamente com confiança baixa">
            <a:extLst>
              <a:ext uri="{FF2B5EF4-FFF2-40B4-BE49-F238E27FC236}">
                <a16:creationId xmlns:a16="http://schemas.microsoft.com/office/drawing/2014/main" xmlns="" id="{682D3CBE-19A1-B8BF-834E-F39BC8ED80BF}"/>
              </a:ext>
            </a:extLst>
          </p:cNvPr>
          <p:cNvPicPr>
            <a:picLocks noChangeAspect="1"/>
          </p:cNvPicPr>
          <p:nvPr/>
        </p:nvPicPr>
        <p:blipFill>
          <a:blip r:embed="rId4">
            <a:extLst>
              <a:ext uri="{28A0092B-C50C-407E-A947-70E740481C1C}">
                <a14:useLocalDpi xmlns:a14="http://schemas.microsoft.com/office/drawing/2010/main" val="0"/>
              </a:ext>
            </a:extLst>
          </a:blip>
          <a:srcRect b="54146"/>
          <a:stretch/>
        </p:blipFill>
        <p:spPr>
          <a:xfrm>
            <a:off x="6206838" y="3104126"/>
            <a:ext cx="5846618" cy="1070710"/>
          </a:xfrm>
          <a:prstGeom prst="rect">
            <a:avLst/>
          </a:prstGeom>
          <a:ln>
            <a:noFill/>
          </a:ln>
          <a:effectLst>
            <a:softEdge rad="112500"/>
          </a:effectLst>
        </p:spPr>
      </p:pic>
      <p:pic>
        <p:nvPicPr>
          <p:cNvPr id="5124" name="Picture 4" descr="Lucifer on the throne by Amisgaudi on DeviantArt">
            <a:extLst>
              <a:ext uri="{FF2B5EF4-FFF2-40B4-BE49-F238E27FC236}">
                <a16:creationId xmlns:a16="http://schemas.microsoft.com/office/drawing/2014/main" xmlns="" id="{DB04C8D3-5418-9005-53C3-3E6C83D24F4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4241"/>
          <a:stretch/>
        </p:blipFill>
        <p:spPr bwMode="auto">
          <a:xfrm>
            <a:off x="138544" y="2119241"/>
            <a:ext cx="5846618" cy="4578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13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5124"/>
                                        </p:tgtEl>
                                        <p:attrNameLst>
                                          <p:attrName>style.visibility</p:attrName>
                                        </p:attrNameLst>
                                      </p:cBhvr>
                                      <p:to>
                                        <p:strVal val="visible"/>
                                      </p:to>
                                    </p:set>
                                    <p:anim calcmode="lin" valueType="num">
                                      <p:cBhvr>
                                        <p:cTn id="12" dur="500" fill="hold"/>
                                        <p:tgtEl>
                                          <p:spTgt spid="5124"/>
                                        </p:tgtEl>
                                        <p:attrNameLst>
                                          <p:attrName>ppt_w</p:attrName>
                                        </p:attrNameLst>
                                      </p:cBhvr>
                                      <p:tavLst>
                                        <p:tav tm="0">
                                          <p:val>
                                            <p:fltVal val="0"/>
                                          </p:val>
                                        </p:tav>
                                        <p:tav tm="100000">
                                          <p:val>
                                            <p:strVal val="#ppt_w"/>
                                          </p:val>
                                        </p:tav>
                                      </p:tavLst>
                                    </p:anim>
                                    <p:anim calcmode="lin" valueType="num">
                                      <p:cBhvr>
                                        <p:cTn id="13" dur="500" fill="hold"/>
                                        <p:tgtEl>
                                          <p:spTgt spid="5124"/>
                                        </p:tgtEl>
                                        <p:attrNameLst>
                                          <p:attrName>ppt_h</p:attrName>
                                        </p:attrNameLst>
                                      </p:cBhvr>
                                      <p:tavLst>
                                        <p:tav tm="0">
                                          <p:val>
                                            <p:fltVal val="0"/>
                                          </p:val>
                                        </p:tav>
                                        <p:tav tm="100000">
                                          <p:val>
                                            <p:strVal val="#ppt_h"/>
                                          </p:val>
                                        </p:tav>
                                      </p:tavLst>
                                    </p:anim>
                                    <p:animEffect transition="in" filter="fade">
                                      <p:cBhvr>
                                        <p:cTn id="14" dur="500"/>
                                        <p:tgtEl>
                                          <p:spTgt spid="512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par>
                                <p:cTn id="22" presetID="53" presetClass="entr" presetSubtype="16" fill="hold" nodeType="withEffect">
                                  <p:stCondLst>
                                    <p:cond delay="0"/>
                                  </p:stCondLst>
                                  <p:childTnLst>
                                    <p:set>
                                      <p:cBhvr>
                                        <p:cTn id="23" dur="1" fill="hold">
                                          <p:stCondLst>
                                            <p:cond delay="0"/>
                                          </p:stCondLst>
                                        </p:cTn>
                                        <p:tgtEl>
                                          <p:spTgt spid="5122"/>
                                        </p:tgtEl>
                                        <p:attrNameLst>
                                          <p:attrName>style.visibility</p:attrName>
                                        </p:attrNameLst>
                                      </p:cBhvr>
                                      <p:to>
                                        <p:strVal val="visible"/>
                                      </p:to>
                                    </p:set>
                                    <p:anim calcmode="lin" valueType="num">
                                      <p:cBhvr>
                                        <p:cTn id="24" dur="500" fill="hold"/>
                                        <p:tgtEl>
                                          <p:spTgt spid="5122"/>
                                        </p:tgtEl>
                                        <p:attrNameLst>
                                          <p:attrName>ppt_w</p:attrName>
                                        </p:attrNameLst>
                                      </p:cBhvr>
                                      <p:tavLst>
                                        <p:tav tm="0">
                                          <p:val>
                                            <p:fltVal val="0"/>
                                          </p:val>
                                        </p:tav>
                                        <p:tav tm="100000">
                                          <p:val>
                                            <p:strVal val="#ppt_w"/>
                                          </p:val>
                                        </p:tav>
                                      </p:tavLst>
                                    </p:anim>
                                    <p:anim calcmode="lin" valueType="num">
                                      <p:cBhvr>
                                        <p:cTn id="25" dur="500" fill="hold"/>
                                        <p:tgtEl>
                                          <p:spTgt spid="5122"/>
                                        </p:tgtEl>
                                        <p:attrNameLst>
                                          <p:attrName>ppt_h</p:attrName>
                                        </p:attrNameLst>
                                      </p:cBhvr>
                                      <p:tavLst>
                                        <p:tav tm="0">
                                          <p:val>
                                            <p:fltVal val="0"/>
                                          </p:val>
                                        </p:tav>
                                        <p:tav tm="100000">
                                          <p:val>
                                            <p:strVal val="#ppt_h"/>
                                          </p:val>
                                        </p:tav>
                                      </p:tavLst>
                                    </p:anim>
                                    <p:animEffect transition="in" filter="fade">
                                      <p:cBhvr>
                                        <p:cTn id="26" dur="500"/>
                                        <p:tgtEl>
                                          <p:spTgt spid="5122"/>
                                        </p:tgtEl>
                                      </p:cBhvr>
                                    </p:animEffect>
                                  </p:childTnLst>
                                </p:cTn>
                              </p:par>
                              <p:par>
                                <p:cTn id="27" presetID="53" presetClass="entr" presetSubtype="16"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D6C1845A-48DA-C339-C0D8-B5C00143DFE7}"/>
              </a:ext>
            </a:extLst>
          </p:cNvPr>
          <p:cNvSpPr txBox="1"/>
          <p:nvPr/>
        </p:nvSpPr>
        <p:spPr>
          <a:xfrm>
            <a:off x="129312" y="96182"/>
            <a:ext cx="11914905" cy="1138773"/>
          </a:xfrm>
          <a:prstGeom prst="rect">
            <a:avLst/>
          </a:prstGeom>
          <a:solidFill>
            <a:schemeClr val="accent2">
              <a:lumMod val="40000"/>
              <a:lumOff val="60000"/>
            </a:schemeClr>
          </a:solidFill>
        </p:spPr>
        <p:txBody>
          <a:bodyPr wrap="square" rtlCol="0">
            <a:spAutoFit/>
          </a:bodyPr>
          <a:lstStyle/>
          <a:p>
            <a:pPr lvl="0" algn="just">
              <a:defRPr/>
            </a:pPr>
            <a:r>
              <a:rPr lang="pt-BR" sz="3400" dirty="0">
                <a:solidFill>
                  <a:prstClr val="black"/>
                </a:solidFill>
                <a:latin typeface="Georgia" panose="02040502050405020303" pitchFamily="18" charset="0"/>
                <a:ea typeface="Aptos" panose="020B0004020202020204" pitchFamily="34" charset="0"/>
                <a:cs typeface="Times New Roman" panose="02020603050405020304" pitchFamily="18" charset="0"/>
              </a:rPr>
              <a:t>Satanás e seus demônios desenvolvem estratégias para tentar deter o avanço da Igreja de Cristo. </a:t>
            </a:r>
            <a:endParaRPr kumimoji="0" lang="pt-BR" sz="34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8194" name="Picture 2" descr="Batalhas e Confrontos Espirituais; Primeira Parte - YouTube">
            <a:extLst>
              <a:ext uri="{FF2B5EF4-FFF2-40B4-BE49-F238E27FC236}">
                <a16:creationId xmlns:a16="http://schemas.microsoft.com/office/drawing/2014/main" xmlns="" id="{30B71B4B-9BAE-9E7C-AA36-1B6CA5580F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066" y="1234954"/>
            <a:ext cx="7369151" cy="55268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descr="Forma&#10;&#10;Descrição gerada automaticamente com confiança baixa">
            <a:extLst>
              <a:ext uri="{FF2B5EF4-FFF2-40B4-BE49-F238E27FC236}">
                <a16:creationId xmlns:a16="http://schemas.microsoft.com/office/drawing/2014/main" xmlns="" id="{B1FC71D9-DC52-6D21-861F-340637F9C2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07352" y="1234953"/>
            <a:ext cx="3589674" cy="5526863"/>
          </a:xfrm>
          <a:prstGeom prst="rect">
            <a:avLst/>
          </a:prstGeom>
        </p:spPr>
      </p:pic>
    </p:spTree>
    <p:extLst>
      <p:ext uri="{BB962C8B-B14F-4D97-AF65-F5344CB8AC3E}">
        <p14:creationId xmlns:p14="http://schemas.microsoft.com/office/powerpoint/2010/main" val="1538719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8194"/>
                                        </p:tgtEl>
                                        <p:attrNameLst>
                                          <p:attrName>style.visibility</p:attrName>
                                        </p:attrNameLst>
                                      </p:cBhvr>
                                      <p:to>
                                        <p:strVal val="visible"/>
                                      </p:to>
                                    </p:set>
                                    <p:anim calcmode="lin" valueType="num">
                                      <p:cBhvr>
                                        <p:cTn id="17" dur="500" fill="hold"/>
                                        <p:tgtEl>
                                          <p:spTgt spid="8194"/>
                                        </p:tgtEl>
                                        <p:attrNameLst>
                                          <p:attrName>ppt_w</p:attrName>
                                        </p:attrNameLst>
                                      </p:cBhvr>
                                      <p:tavLst>
                                        <p:tav tm="0">
                                          <p:val>
                                            <p:fltVal val="0"/>
                                          </p:val>
                                        </p:tav>
                                        <p:tav tm="100000">
                                          <p:val>
                                            <p:strVal val="#ppt_w"/>
                                          </p:val>
                                        </p:tav>
                                      </p:tavLst>
                                    </p:anim>
                                    <p:anim calcmode="lin" valueType="num">
                                      <p:cBhvr>
                                        <p:cTn id="18" dur="500" fill="hold"/>
                                        <p:tgtEl>
                                          <p:spTgt spid="8194"/>
                                        </p:tgtEl>
                                        <p:attrNameLst>
                                          <p:attrName>ppt_h</p:attrName>
                                        </p:attrNameLst>
                                      </p:cBhvr>
                                      <p:tavLst>
                                        <p:tav tm="0">
                                          <p:val>
                                            <p:fltVal val="0"/>
                                          </p:val>
                                        </p:tav>
                                        <p:tav tm="100000">
                                          <p:val>
                                            <p:strVal val="#ppt_h"/>
                                          </p:val>
                                        </p:tav>
                                      </p:tavLst>
                                    </p:anim>
                                    <p:animEffect transition="in" filter="fade">
                                      <p:cBhvr>
                                        <p:cTn id="19"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089891" y="2766218"/>
            <a:ext cx="10012218" cy="1325563"/>
          </a:xfrm>
        </p:spPr>
        <p:txBody>
          <a:bodyPr>
            <a:noAutofit/>
          </a:bodyPr>
          <a:lstStyle/>
          <a:p>
            <a:pPr algn="ctr"/>
            <a:r>
              <a:rPr lang="pt-BR" sz="6000" b="1" i="0" dirty="0">
                <a:solidFill>
                  <a:schemeClr val="accent2">
                    <a:lumMod val="75000"/>
                  </a:schemeClr>
                </a:solidFill>
                <a:effectLst/>
                <a:latin typeface="+mn-lt"/>
              </a:rPr>
              <a:t> I. 3. As armas espirituais do crente.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2330715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66135088-CEEC-596E-772F-25D80291AA0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7F1CB115-F319-BEAF-07E8-6EAADD912EC9}"/>
              </a:ext>
            </a:extLst>
          </p:cNvPr>
          <p:cNvSpPr txBox="1"/>
          <p:nvPr/>
        </p:nvSpPr>
        <p:spPr>
          <a:xfrm>
            <a:off x="101601" y="73893"/>
            <a:ext cx="11924143"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Para enfrentar as poderosas hostes espirituais da maldade, temos uma armadura espiritual, providenciada por Deus, descrita em Efésios 6.14-17.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D67F7422-C303-1D3F-77EF-B11B657A9021}"/>
              </a:ext>
            </a:extLst>
          </p:cNvPr>
          <p:cNvSpPr txBox="1"/>
          <p:nvPr/>
        </p:nvSpPr>
        <p:spPr>
          <a:xfrm>
            <a:off x="101601" y="1742555"/>
            <a:ext cx="8155708" cy="5016758"/>
          </a:xfrm>
          <a:prstGeom prst="rect">
            <a:avLst/>
          </a:prstGeom>
          <a:solidFill>
            <a:schemeClr val="bg1"/>
          </a:solidFill>
          <a:ln>
            <a:solidFill>
              <a:schemeClr val="accent2">
                <a:lumMod val="50000"/>
              </a:schemeClr>
            </a:solidFill>
          </a:ln>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Estai, pois, firmes, tendo cingidos os vossos lombos com a verdade, e vestida a couraça da justiça, e calçados os pés na preparação do evangelho da paz;</a:t>
            </a:r>
          </a:p>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tomando sobretudo o escudo da fé, com o qual podereis apagar todos os dardos inflamados do maligno.</a:t>
            </a:r>
          </a:p>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Tomai também o capacete da salvação e a espada do Espírito, que é a palavra de Deus,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Efésios 6.14-17</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9218" name="Picture 2" descr="depem 20: Armadura de Deus">
            <a:extLst>
              <a:ext uri="{FF2B5EF4-FFF2-40B4-BE49-F238E27FC236}">
                <a16:creationId xmlns:a16="http://schemas.microsoft.com/office/drawing/2014/main" xmlns="" id="{51F2DD76-CBB8-3D04-15E2-D9C25C390B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965" y="1742555"/>
            <a:ext cx="3703780" cy="5041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5289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9218"/>
                                        </p:tgtEl>
                                        <p:attrNameLst>
                                          <p:attrName>style.visibility</p:attrName>
                                        </p:attrNameLst>
                                      </p:cBhvr>
                                      <p:to>
                                        <p:strVal val="visible"/>
                                      </p:to>
                                    </p:set>
                                    <p:anim calcmode="lin" valueType="num">
                                      <p:cBhvr>
                                        <p:cTn id="17" dur="500" fill="hold"/>
                                        <p:tgtEl>
                                          <p:spTgt spid="9218"/>
                                        </p:tgtEl>
                                        <p:attrNameLst>
                                          <p:attrName>ppt_w</p:attrName>
                                        </p:attrNameLst>
                                      </p:cBhvr>
                                      <p:tavLst>
                                        <p:tav tm="0">
                                          <p:val>
                                            <p:fltVal val="0"/>
                                          </p:val>
                                        </p:tav>
                                        <p:tav tm="100000">
                                          <p:val>
                                            <p:strVal val="#ppt_w"/>
                                          </p:val>
                                        </p:tav>
                                      </p:tavLst>
                                    </p:anim>
                                    <p:anim calcmode="lin" valueType="num">
                                      <p:cBhvr>
                                        <p:cTn id="18" dur="500" fill="hold"/>
                                        <p:tgtEl>
                                          <p:spTgt spid="9218"/>
                                        </p:tgtEl>
                                        <p:attrNameLst>
                                          <p:attrName>ppt_h</p:attrName>
                                        </p:attrNameLst>
                                      </p:cBhvr>
                                      <p:tavLst>
                                        <p:tav tm="0">
                                          <p:val>
                                            <p:fltVal val="0"/>
                                          </p:val>
                                        </p:tav>
                                        <p:tav tm="100000">
                                          <p:val>
                                            <p:strVal val="#ppt_h"/>
                                          </p:val>
                                        </p:tav>
                                      </p:tavLst>
                                    </p:anim>
                                    <p:animEffect transition="in" filter="fade">
                                      <p:cBhvr>
                                        <p:cTn id="19"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110836" y="73892"/>
            <a:ext cx="11961092" cy="584775"/>
          </a:xfrm>
          <a:prstGeom prst="rect">
            <a:avLst/>
          </a:prstGeom>
          <a:solidFill>
            <a:srgbClr val="002060"/>
          </a:solidFill>
        </p:spPr>
        <p:txBody>
          <a:bodyPr wrap="square" rtlCol="0">
            <a:spAutoFit/>
          </a:bodyPr>
          <a:lstStyle/>
          <a:p>
            <a:pPr lvl="0" algn="ctr">
              <a:defRPr/>
            </a:pPr>
            <a:r>
              <a:rPr lang="pt-BR" sz="3200" dirty="0">
                <a:solidFill>
                  <a:schemeClr val="bg1"/>
                </a:solidFill>
                <a:latin typeface="Georgia" panose="02040502050405020303" pitchFamily="18" charset="0"/>
                <a:ea typeface="Aptos" panose="020B0004020202020204" pitchFamily="34" charset="0"/>
                <a:cs typeface="Times New Roman" panose="02020603050405020304" pitchFamily="18" charset="0"/>
              </a:rPr>
              <a:t>Uma armadura constituída pelas seguintes armas espirituais: </a:t>
            </a:r>
            <a:endParaRPr kumimoji="0" lang="pt-BR" sz="3200" b="0" i="0" u="none" strike="noStrike" kern="1200" cap="none" spc="0" normalizeH="0" baseline="0" noProof="0" dirty="0">
              <a:ln>
                <a:noFill/>
              </a:ln>
              <a:solidFill>
                <a:schemeClr val="bg1"/>
              </a:solidFill>
              <a:effectLst/>
              <a:uLnTx/>
              <a:uFillTx/>
              <a:latin typeface="Georgia" panose="02040502050405020303" pitchFamily="18" charset="0"/>
            </a:endParaRPr>
          </a:p>
        </p:txBody>
      </p:sp>
      <p:sp>
        <p:nvSpPr>
          <p:cNvPr id="4" name="CaixaDeTexto 3">
            <a:extLst>
              <a:ext uri="{FF2B5EF4-FFF2-40B4-BE49-F238E27FC236}">
                <a16:creationId xmlns:a16="http://schemas.microsoft.com/office/drawing/2014/main" xmlns="" id="{915B914E-B754-6A12-233C-B1E3D185EC01}"/>
              </a:ext>
            </a:extLst>
          </p:cNvPr>
          <p:cNvSpPr txBox="1"/>
          <p:nvPr/>
        </p:nvSpPr>
        <p:spPr>
          <a:xfrm>
            <a:off x="110835" y="946727"/>
            <a:ext cx="5837383"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Verdade, uma arma poderosa contra a mentira do Diabo;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aixaDeTexto 4">
            <a:extLst>
              <a:ext uri="{FF2B5EF4-FFF2-40B4-BE49-F238E27FC236}">
                <a16:creationId xmlns:a16="http://schemas.microsoft.com/office/drawing/2014/main" xmlns="" id="{5601FEB4-F0EC-3E89-CADF-1D4808DC33F0}"/>
              </a:ext>
            </a:extLst>
          </p:cNvPr>
          <p:cNvSpPr txBox="1"/>
          <p:nvPr/>
        </p:nvSpPr>
        <p:spPr>
          <a:xfrm>
            <a:off x="6234545" y="946727"/>
            <a:ext cx="5837383"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b) couraça da justiça, uma vestidura que protege o crente dos golpes mortais das tentações do Maligno;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0242" name="Picture 2" descr="Helohá DaViva (hdaviva) - Profile | Pinterest">
            <a:extLst>
              <a:ext uri="{FF2B5EF4-FFF2-40B4-BE49-F238E27FC236}">
                <a16:creationId xmlns:a16="http://schemas.microsoft.com/office/drawing/2014/main" xmlns="" id="{F2D344BC-642F-3604-D79E-B0B886C528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34" y="2516387"/>
            <a:ext cx="5837383" cy="4262382"/>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ARMADURA DE DEUS | A Couraça da Justiça - Pr Fagner Santos">
            <a:extLst>
              <a:ext uri="{FF2B5EF4-FFF2-40B4-BE49-F238E27FC236}">
                <a16:creationId xmlns:a16="http://schemas.microsoft.com/office/drawing/2014/main" xmlns="" id="{7AD97A35-4F97-1AE5-0C13-75E2DB9B3E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4544" y="3008830"/>
            <a:ext cx="5846622" cy="3769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501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10242"/>
                                        </p:tgtEl>
                                        <p:attrNameLst>
                                          <p:attrName>style.visibility</p:attrName>
                                        </p:attrNameLst>
                                      </p:cBhvr>
                                      <p:to>
                                        <p:strVal val="visible"/>
                                      </p:to>
                                    </p:set>
                                    <p:anim calcmode="lin" valueType="num">
                                      <p:cBhvr>
                                        <p:cTn id="18" dur="500" fill="hold"/>
                                        <p:tgtEl>
                                          <p:spTgt spid="10242"/>
                                        </p:tgtEl>
                                        <p:attrNameLst>
                                          <p:attrName>ppt_w</p:attrName>
                                        </p:attrNameLst>
                                      </p:cBhvr>
                                      <p:tavLst>
                                        <p:tav tm="0">
                                          <p:val>
                                            <p:fltVal val="0"/>
                                          </p:val>
                                        </p:tav>
                                        <p:tav tm="100000">
                                          <p:val>
                                            <p:strVal val="#ppt_w"/>
                                          </p:val>
                                        </p:tav>
                                      </p:tavLst>
                                    </p:anim>
                                    <p:anim calcmode="lin" valueType="num">
                                      <p:cBhvr>
                                        <p:cTn id="19" dur="500" fill="hold"/>
                                        <p:tgtEl>
                                          <p:spTgt spid="10242"/>
                                        </p:tgtEl>
                                        <p:attrNameLst>
                                          <p:attrName>ppt_h</p:attrName>
                                        </p:attrNameLst>
                                      </p:cBhvr>
                                      <p:tavLst>
                                        <p:tav tm="0">
                                          <p:val>
                                            <p:fltVal val="0"/>
                                          </p:val>
                                        </p:tav>
                                        <p:tav tm="100000">
                                          <p:val>
                                            <p:strVal val="#ppt_h"/>
                                          </p:val>
                                        </p:tav>
                                      </p:tavLst>
                                    </p:anim>
                                    <p:animEffect transition="in" filter="fade">
                                      <p:cBhvr>
                                        <p:cTn id="20" dur="500"/>
                                        <p:tgtEl>
                                          <p:spTgt spid="1024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par>
                                <p:cTn id="28" presetID="53" presetClass="entr" presetSubtype="16" fill="hold" nodeType="withEffect">
                                  <p:stCondLst>
                                    <p:cond delay="0"/>
                                  </p:stCondLst>
                                  <p:childTnLst>
                                    <p:set>
                                      <p:cBhvr>
                                        <p:cTn id="29" dur="1" fill="hold">
                                          <p:stCondLst>
                                            <p:cond delay="0"/>
                                          </p:stCondLst>
                                        </p:cTn>
                                        <p:tgtEl>
                                          <p:spTgt spid="10244"/>
                                        </p:tgtEl>
                                        <p:attrNameLst>
                                          <p:attrName>style.visibility</p:attrName>
                                        </p:attrNameLst>
                                      </p:cBhvr>
                                      <p:to>
                                        <p:strVal val="visible"/>
                                      </p:to>
                                    </p:set>
                                    <p:anim calcmode="lin" valueType="num">
                                      <p:cBhvr>
                                        <p:cTn id="30" dur="500" fill="hold"/>
                                        <p:tgtEl>
                                          <p:spTgt spid="10244"/>
                                        </p:tgtEl>
                                        <p:attrNameLst>
                                          <p:attrName>ppt_w</p:attrName>
                                        </p:attrNameLst>
                                      </p:cBhvr>
                                      <p:tavLst>
                                        <p:tav tm="0">
                                          <p:val>
                                            <p:fltVal val="0"/>
                                          </p:val>
                                        </p:tav>
                                        <p:tav tm="100000">
                                          <p:val>
                                            <p:strVal val="#ppt_w"/>
                                          </p:val>
                                        </p:tav>
                                      </p:tavLst>
                                    </p:anim>
                                    <p:anim calcmode="lin" valueType="num">
                                      <p:cBhvr>
                                        <p:cTn id="31" dur="500" fill="hold"/>
                                        <p:tgtEl>
                                          <p:spTgt spid="10244"/>
                                        </p:tgtEl>
                                        <p:attrNameLst>
                                          <p:attrName>ppt_h</p:attrName>
                                        </p:attrNameLst>
                                      </p:cBhvr>
                                      <p:tavLst>
                                        <p:tav tm="0">
                                          <p:val>
                                            <p:fltVal val="0"/>
                                          </p:val>
                                        </p:tav>
                                        <p:tav tm="100000">
                                          <p:val>
                                            <p:strVal val="#ppt_h"/>
                                          </p:val>
                                        </p:tav>
                                      </p:tavLst>
                                    </p:anim>
                                    <p:animEffect transition="in" filter="fade">
                                      <p:cBhvr>
                                        <p:cTn id="32"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863F862A-5EA1-618E-0044-8401A14B2D70}"/>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8908499D-89D4-017F-E829-21A1F8B9EC81}"/>
              </a:ext>
            </a:extLst>
          </p:cNvPr>
          <p:cNvSpPr txBox="1"/>
          <p:nvPr/>
        </p:nvSpPr>
        <p:spPr>
          <a:xfrm>
            <a:off x="110836" y="73892"/>
            <a:ext cx="11961092" cy="584775"/>
          </a:xfrm>
          <a:prstGeom prst="rect">
            <a:avLst/>
          </a:prstGeom>
          <a:solidFill>
            <a:srgbClr val="00206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schemeClr val="bg1"/>
                </a:solidFill>
                <a:effectLst/>
                <a:uLnTx/>
                <a:uFillTx/>
                <a:latin typeface="Georgia" panose="02040502050405020303" pitchFamily="18" charset="0"/>
                <a:ea typeface="Aptos" panose="020B0004020202020204" pitchFamily="34" charset="0"/>
                <a:cs typeface="Times New Roman" panose="02020603050405020304" pitchFamily="18" charset="0"/>
              </a:rPr>
              <a:t>Uma armadura constituída pelas seguintes armas espirituais: </a:t>
            </a:r>
            <a:endParaRPr kumimoji="0" lang="pt-BR" sz="3200" b="0" i="0" u="none" strike="noStrike" kern="1200" cap="none" spc="0" normalizeH="0" baseline="0" noProof="0" dirty="0">
              <a:ln>
                <a:noFill/>
              </a:ln>
              <a:solidFill>
                <a:schemeClr val="bg1"/>
              </a:solidFill>
              <a:effectLst/>
              <a:uLnTx/>
              <a:uFillTx/>
              <a:latin typeface="Georgia" panose="02040502050405020303" pitchFamily="18" charset="0"/>
            </a:endParaRPr>
          </a:p>
        </p:txBody>
      </p:sp>
      <p:sp>
        <p:nvSpPr>
          <p:cNvPr id="4" name="CaixaDeTexto 3">
            <a:extLst>
              <a:ext uri="{FF2B5EF4-FFF2-40B4-BE49-F238E27FC236}">
                <a16:creationId xmlns:a16="http://schemas.microsoft.com/office/drawing/2014/main" xmlns="" id="{B0EBA63A-A984-7BAD-F3F3-990CAF4F09AA}"/>
              </a:ext>
            </a:extLst>
          </p:cNvPr>
          <p:cNvSpPr txBox="1"/>
          <p:nvPr/>
        </p:nvSpPr>
        <p:spPr>
          <a:xfrm>
            <a:off x="110835" y="946727"/>
            <a:ext cx="5837383" cy="2554545"/>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c) a preparação do evangelho da paz, o Evangelho de Cristo para que o crente vença o Diabo como Jesus o venceu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4.1-10);</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aixaDeTexto 4">
            <a:extLst>
              <a:ext uri="{FF2B5EF4-FFF2-40B4-BE49-F238E27FC236}">
                <a16:creationId xmlns:a16="http://schemas.microsoft.com/office/drawing/2014/main" xmlns="" id="{FB14A948-8F24-C816-AD30-ED603FA074FC}"/>
              </a:ext>
            </a:extLst>
          </p:cNvPr>
          <p:cNvSpPr txBox="1"/>
          <p:nvPr/>
        </p:nvSpPr>
        <p:spPr>
          <a:xfrm>
            <a:off x="6234545" y="946727"/>
            <a:ext cx="5837383"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 o escudo da fé, uma proteção do servo de Deus contra os “dardos inflamados do Maligno”;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Picture 2" descr="Resultado de imagem para preaching the gospel">
            <a:extLst>
              <a:ext uri="{FF2B5EF4-FFF2-40B4-BE49-F238E27FC236}">
                <a16:creationId xmlns:a16="http://schemas.microsoft.com/office/drawing/2014/main" xmlns="" id="{8C6445A8-39B8-FA31-C803-3A1BD3009A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35" y="3501272"/>
            <a:ext cx="5837383" cy="3282836"/>
          </a:xfrm>
          <a:prstGeom prst="rect">
            <a:avLst/>
          </a:prstGeom>
          <a:noFill/>
          <a:extLst>
            <a:ext uri="{909E8E84-426E-40DD-AFC4-6F175D3DCCD1}">
              <a14:hiddenFill xmlns:a14="http://schemas.microsoft.com/office/drawing/2010/main">
                <a:solidFill>
                  <a:srgbClr val="FFFFFF"/>
                </a:solidFill>
              </a14:hiddenFill>
            </a:ext>
          </a:extLst>
        </p:spPr>
      </p:pic>
      <p:grpSp>
        <p:nvGrpSpPr>
          <p:cNvPr id="7" name="Agrupar 6">
            <a:extLst>
              <a:ext uri="{FF2B5EF4-FFF2-40B4-BE49-F238E27FC236}">
                <a16:creationId xmlns:a16="http://schemas.microsoft.com/office/drawing/2014/main" xmlns="" id="{B5923514-30F8-D8CA-D26B-4A0DD9FF6BBA}"/>
              </a:ext>
            </a:extLst>
          </p:cNvPr>
          <p:cNvGrpSpPr/>
          <p:nvPr/>
        </p:nvGrpSpPr>
        <p:grpSpPr>
          <a:xfrm>
            <a:off x="6234545" y="3018074"/>
            <a:ext cx="5846620" cy="3766034"/>
            <a:chOff x="3653791" y="1341809"/>
            <a:chExt cx="6858000" cy="3596059"/>
          </a:xfrm>
        </p:grpSpPr>
        <p:pic>
          <p:nvPicPr>
            <p:cNvPr id="8" name="Picture 6" descr="Resultado de imagem para dardos inflamados do maligno">
              <a:extLst>
                <a:ext uri="{FF2B5EF4-FFF2-40B4-BE49-F238E27FC236}">
                  <a16:creationId xmlns:a16="http://schemas.microsoft.com/office/drawing/2014/main" xmlns="" id="{7951A944-320E-87A4-B5E2-9240A146B8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3"/>
            <a:stretch/>
          </p:blipFill>
          <p:spPr bwMode="auto">
            <a:xfrm>
              <a:off x="3653791" y="1343651"/>
              <a:ext cx="6858000" cy="359421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sultado de imagem para dardos inflamados do maligno">
              <a:extLst>
                <a:ext uri="{FF2B5EF4-FFF2-40B4-BE49-F238E27FC236}">
                  <a16:creationId xmlns:a16="http://schemas.microsoft.com/office/drawing/2014/main" xmlns="" id="{0748C157-1027-3E12-79ED-2E3412D171B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2851" t="45808" r="1449"/>
            <a:stretch/>
          </p:blipFill>
          <p:spPr bwMode="auto">
            <a:xfrm>
              <a:off x="8653670" y="1398035"/>
              <a:ext cx="1581025" cy="17502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Resultado de imagem para dardos inflamados do maligno">
              <a:extLst>
                <a:ext uri="{FF2B5EF4-FFF2-40B4-BE49-F238E27FC236}">
                  <a16:creationId xmlns:a16="http://schemas.microsoft.com/office/drawing/2014/main" xmlns="" id="{17928EBD-CE60-D6DA-154E-2CB9C4CE20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2851" t="45808" r="1449" b="27930"/>
            <a:stretch/>
          </p:blipFill>
          <p:spPr bwMode="auto">
            <a:xfrm>
              <a:off x="8017423" y="1341809"/>
              <a:ext cx="1581025" cy="84818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8922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DD91A14E-37E7-D225-F7A1-2C1394068DB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4BEB5BC2-EFC5-F930-AC9B-5D72D5D92D93}"/>
              </a:ext>
            </a:extLst>
          </p:cNvPr>
          <p:cNvSpPr txBox="1"/>
          <p:nvPr/>
        </p:nvSpPr>
        <p:spPr>
          <a:xfrm>
            <a:off x="110836" y="73892"/>
            <a:ext cx="11961092" cy="584775"/>
          </a:xfrm>
          <a:prstGeom prst="rect">
            <a:avLst/>
          </a:prstGeom>
          <a:solidFill>
            <a:srgbClr val="00206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schemeClr val="bg1"/>
                </a:solidFill>
                <a:effectLst/>
                <a:uLnTx/>
                <a:uFillTx/>
                <a:latin typeface="Georgia" panose="02040502050405020303" pitchFamily="18" charset="0"/>
                <a:ea typeface="Aptos" panose="020B0004020202020204" pitchFamily="34" charset="0"/>
                <a:cs typeface="Times New Roman" panose="02020603050405020304" pitchFamily="18" charset="0"/>
              </a:rPr>
              <a:t>Uma armadura constituída pelas seguintes armas espirituais: </a:t>
            </a:r>
            <a:endParaRPr kumimoji="0" lang="pt-BR" sz="3200" b="0" i="0" u="none" strike="noStrike" kern="1200" cap="none" spc="0" normalizeH="0" baseline="0" noProof="0" dirty="0">
              <a:ln>
                <a:noFill/>
              </a:ln>
              <a:solidFill>
                <a:schemeClr val="bg1"/>
              </a:solidFill>
              <a:effectLst/>
              <a:uLnTx/>
              <a:uFillTx/>
              <a:latin typeface="Georgia" panose="02040502050405020303" pitchFamily="18" charset="0"/>
            </a:endParaRPr>
          </a:p>
        </p:txBody>
      </p:sp>
      <p:sp>
        <p:nvSpPr>
          <p:cNvPr id="4" name="CaixaDeTexto 3">
            <a:extLst>
              <a:ext uri="{FF2B5EF4-FFF2-40B4-BE49-F238E27FC236}">
                <a16:creationId xmlns:a16="http://schemas.microsoft.com/office/drawing/2014/main" xmlns="" id="{C5915322-6BF3-90E4-D109-B2F4932E8FC5}"/>
              </a:ext>
            </a:extLst>
          </p:cNvPr>
          <p:cNvSpPr txBox="1"/>
          <p:nvPr/>
        </p:nvSpPr>
        <p:spPr>
          <a:xfrm>
            <a:off x="110835" y="946727"/>
            <a:ext cx="5837383"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capacete da salvação, uma convicção profunda da salvação em Cristo;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aixaDeTexto 4">
            <a:extLst>
              <a:ext uri="{FF2B5EF4-FFF2-40B4-BE49-F238E27FC236}">
                <a16:creationId xmlns:a16="http://schemas.microsoft.com/office/drawing/2014/main" xmlns="" id="{1DD8EB20-BCE1-7ED1-005C-DC2F69322E47}"/>
              </a:ext>
            </a:extLst>
          </p:cNvPr>
          <p:cNvSpPr txBox="1"/>
          <p:nvPr/>
        </p:nvSpPr>
        <p:spPr>
          <a:xfrm>
            <a:off x="6096001" y="946727"/>
            <a:ext cx="5975928"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f) espada do Espírito, uma poderosa arma de ataque contra os ataques malignos (1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Tm</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2.4).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2290" name="Picture 2" descr="O capacete da salvação - promessistas.org">
            <a:extLst>
              <a:ext uri="{FF2B5EF4-FFF2-40B4-BE49-F238E27FC236}">
                <a16:creationId xmlns:a16="http://schemas.microsoft.com/office/drawing/2014/main" xmlns="" id="{1079FABB-09B1-0A95-D96C-026E796F4E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71" y="2516386"/>
            <a:ext cx="5828147" cy="4267722"/>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A Espada do Espírito.">
            <a:extLst>
              <a:ext uri="{FF2B5EF4-FFF2-40B4-BE49-F238E27FC236}">
                <a16:creationId xmlns:a16="http://schemas.microsoft.com/office/drawing/2014/main" xmlns="" id="{01DEC89A-A7BF-D98B-8305-D22028FED9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5999" y="2516386"/>
            <a:ext cx="5985165" cy="4267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4063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2290"/>
                                        </p:tgtEl>
                                        <p:attrNameLst>
                                          <p:attrName>style.visibility</p:attrName>
                                        </p:attrNameLst>
                                      </p:cBhvr>
                                      <p:to>
                                        <p:strVal val="visible"/>
                                      </p:to>
                                    </p:set>
                                    <p:anim calcmode="lin" valueType="num">
                                      <p:cBhvr>
                                        <p:cTn id="12" dur="500" fill="hold"/>
                                        <p:tgtEl>
                                          <p:spTgt spid="12290"/>
                                        </p:tgtEl>
                                        <p:attrNameLst>
                                          <p:attrName>ppt_w</p:attrName>
                                        </p:attrNameLst>
                                      </p:cBhvr>
                                      <p:tavLst>
                                        <p:tav tm="0">
                                          <p:val>
                                            <p:fltVal val="0"/>
                                          </p:val>
                                        </p:tav>
                                        <p:tav tm="100000">
                                          <p:val>
                                            <p:strVal val="#ppt_w"/>
                                          </p:val>
                                        </p:tav>
                                      </p:tavLst>
                                    </p:anim>
                                    <p:anim calcmode="lin" valueType="num">
                                      <p:cBhvr>
                                        <p:cTn id="13" dur="500" fill="hold"/>
                                        <p:tgtEl>
                                          <p:spTgt spid="12290"/>
                                        </p:tgtEl>
                                        <p:attrNameLst>
                                          <p:attrName>ppt_h</p:attrName>
                                        </p:attrNameLst>
                                      </p:cBhvr>
                                      <p:tavLst>
                                        <p:tav tm="0">
                                          <p:val>
                                            <p:fltVal val="0"/>
                                          </p:val>
                                        </p:tav>
                                        <p:tav tm="100000">
                                          <p:val>
                                            <p:strVal val="#ppt_h"/>
                                          </p:val>
                                        </p:tav>
                                      </p:tavLst>
                                    </p:anim>
                                    <p:animEffect transition="in" filter="fade">
                                      <p:cBhvr>
                                        <p:cTn id="14" dur="500"/>
                                        <p:tgtEl>
                                          <p:spTgt spid="1229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nodeType="withEffect">
                                  <p:stCondLst>
                                    <p:cond delay="0"/>
                                  </p:stCondLst>
                                  <p:childTnLst>
                                    <p:set>
                                      <p:cBhvr>
                                        <p:cTn id="23" dur="1" fill="hold">
                                          <p:stCondLst>
                                            <p:cond delay="0"/>
                                          </p:stCondLst>
                                        </p:cTn>
                                        <p:tgtEl>
                                          <p:spTgt spid="12292"/>
                                        </p:tgtEl>
                                        <p:attrNameLst>
                                          <p:attrName>style.visibility</p:attrName>
                                        </p:attrNameLst>
                                      </p:cBhvr>
                                      <p:to>
                                        <p:strVal val="visible"/>
                                      </p:to>
                                    </p:set>
                                    <p:anim calcmode="lin" valueType="num">
                                      <p:cBhvr>
                                        <p:cTn id="24" dur="500" fill="hold"/>
                                        <p:tgtEl>
                                          <p:spTgt spid="12292"/>
                                        </p:tgtEl>
                                        <p:attrNameLst>
                                          <p:attrName>ppt_w</p:attrName>
                                        </p:attrNameLst>
                                      </p:cBhvr>
                                      <p:tavLst>
                                        <p:tav tm="0">
                                          <p:val>
                                            <p:fltVal val="0"/>
                                          </p:val>
                                        </p:tav>
                                        <p:tav tm="100000">
                                          <p:val>
                                            <p:strVal val="#ppt_w"/>
                                          </p:val>
                                        </p:tav>
                                      </p:tavLst>
                                    </p:anim>
                                    <p:anim calcmode="lin" valueType="num">
                                      <p:cBhvr>
                                        <p:cTn id="25" dur="500" fill="hold"/>
                                        <p:tgtEl>
                                          <p:spTgt spid="12292"/>
                                        </p:tgtEl>
                                        <p:attrNameLst>
                                          <p:attrName>ppt_h</p:attrName>
                                        </p:attrNameLst>
                                      </p:cBhvr>
                                      <p:tavLst>
                                        <p:tav tm="0">
                                          <p:val>
                                            <p:fltVal val="0"/>
                                          </p:val>
                                        </p:tav>
                                        <p:tav tm="100000">
                                          <p:val>
                                            <p:strVal val="#ppt_h"/>
                                          </p:val>
                                        </p:tav>
                                      </p:tavLst>
                                    </p:anim>
                                    <p:animEffect transition="in" filter="fade">
                                      <p:cBhvr>
                                        <p:cTn id="26" dur="5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8A2F52D3-D0F3-2FE6-C356-23B8EC9FBF9B}"/>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941081B1-E748-F9C9-09F5-569F7235AB82}"/>
              </a:ext>
            </a:extLst>
          </p:cNvPr>
          <p:cNvSpPr txBox="1"/>
          <p:nvPr/>
        </p:nvSpPr>
        <p:spPr>
          <a:xfrm>
            <a:off x="5310907" y="1015543"/>
            <a:ext cx="6677891" cy="4587639"/>
          </a:xfrm>
          <a:prstGeom prst="roundRect">
            <a:avLst/>
          </a:prstGeom>
          <a:solidFill>
            <a:schemeClr val="accent1">
              <a:lumMod val="40000"/>
              <a:lumOff val="60000"/>
            </a:schemeClr>
          </a:solidFill>
        </p:spPr>
        <p:txBody>
          <a:bodyPr wrap="square" rtlCol="0">
            <a:spAutoFit/>
          </a:bodyPr>
          <a:lstStyle/>
          <a:p>
            <a:pPr lvl="0" algn="ctr">
              <a:lnSpc>
                <a:spcPct val="150000"/>
              </a:lnSpc>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Essas armas espirituais nos mostram que, na batalha em que nos encontramos, não podemos lutar com a nossa própria força. </a:t>
            </a:r>
            <a:endPar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xmlns="" id="{5B6566EC-3FC1-B20D-0E97-1512C0726EDC}"/>
              </a:ext>
            </a:extLst>
          </p:cNvPr>
          <p:cNvPicPr>
            <a:picLocks noChangeAspect="1"/>
          </p:cNvPicPr>
          <p:nvPr/>
        </p:nvPicPr>
        <p:blipFill>
          <a:blip r:embed="rId2">
            <a:extLst>
              <a:ext uri="{28A0092B-C50C-407E-A947-70E740481C1C}">
                <a14:useLocalDpi xmlns:a14="http://schemas.microsoft.com/office/drawing/2010/main" val="0"/>
              </a:ext>
            </a:extLst>
          </a:blip>
          <a:srcRect l="18361" r="18361"/>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35668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504825" y="2766218"/>
            <a:ext cx="11268076" cy="1325563"/>
          </a:xfrm>
        </p:spPr>
        <p:txBody>
          <a:bodyPr>
            <a:noAutofit/>
          </a:bodyPr>
          <a:lstStyle/>
          <a:p>
            <a:pPr algn="ctr"/>
            <a:r>
              <a:rPr lang="pt-BR" sz="6000" b="1" i="0" dirty="0">
                <a:solidFill>
                  <a:schemeClr val="accent2">
                    <a:lumMod val="75000"/>
                  </a:schemeClr>
                </a:solidFill>
                <a:effectLst/>
                <a:latin typeface="+mn-lt"/>
              </a:rPr>
              <a:t>II – A MARAVILHOSA  PROTEÇÃO DE DEUS</a:t>
            </a:r>
            <a:endParaRPr lang="pt-BR" sz="6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9EFDFEE8-5CAA-40C6-9CEF-44C4C99B8C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739423"/>
            <a:ext cx="778565" cy="778565"/>
          </a:xfrm>
          <a:prstGeom prst="rect">
            <a:avLst/>
          </a:prstGeom>
        </p:spPr>
      </p:pic>
    </p:spTree>
    <p:extLst>
      <p:ext uri="{BB962C8B-B14F-4D97-AF65-F5344CB8AC3E}">
        <p14:creationId xmlns:p14="http://schemas.microsoft.com/office/powerpoint/2010/main" val="1151766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148" y="2766218"/>
            <a:ext cx="11913704" cy="1325563"/>
          </a:xfrm>
        </p:spPr>
        <p:txBody>
          <a:bodyPr>
            <a:noAutofit/>
          </a:bodyPr>
          <a:lstStyle/>
          <a:p>
            <a:pPr algn="ctr"/>
            <a:r>
              <a:rPr lang="pt-BR" sz="6000" b="1" dirty="0">
                <a:solidFill>
                  <a:schemeClr val="accent2">
                    <a:lumMod val="75000"/>
                  </a:schemeClr>
                </a:solidFill>
                <a:latin typeface="+mn-lt"/>
              </a:rPr>
              <a:t>II. </a:t>
            </a:r>
            <a:r>
              <a:rPr lang="pt-BR" sz="6000" b="1" i="0" dirty="0">
                <a:solidFill>
                  <a:schemeClr val="accent2">
                    <a:lumMod val="75000"/>
                  </a:schemeClr>
                </a:solidFill>
                <a:effectLst/>
                <a:latin typeface="+mn-lt"/>
              </a:rPr>
              <a:t>1. A proteção de quem se relaciona com Deus. </a:t>
            </a:r>
            <a:endParaRPr lang="pt-BR" sz="6000" dirty="0">
              <a:solidFill>
                <a:schemeClr val="accent2">
                  <a:lumMod val="75000"/>
                </a:schemeClr>
              </a:solidFill>
              <a:latin typeface="+mn-lt"/>
            </a:endParaRPr>
          </a:p>
        </p:txBody>
      </p:sp>
    </p:spTree>
    <p:extLst>
      <p:ext uri="{BB962C8B-B14F-4D97-AF65-F5344CB8AC3E}">
        <p14:creationId xmlns:p14="http://schemas.microsoft.com/office/powerpoint/2010/main" val="3405908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101600" y="57138"/>
            <a:ext cx="6696363"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Salmo 91 revela a proteção divina para os que se relacionam com Deus e andam em sua presença (v.1).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5EF968C8-4037-1169-8562-F7B71D153ACC}"/>
              </a:ext>
            </a:extLst>
          </p:cNvPr>
          <p:cNvSpPr txBox="1"/>
          <p:nvPr/>
        </p:nvSpPr>
        <p:spPr>
          <a:xfrm>
            <a:off x="6918036" y="57138"/>
            <a:ext cx="5172360"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É um salmo que afirma que Deus oferece descanso para a alma que se relaciona com Ele.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E5E78429-6519-861D-BC96-E88F1F63FF8B}"/>
              </a:ext>
            </a:extLst>
          </p:cNvPr>
          <p:cNvSpPr txBox="1"/>
          <p:nvPr/>
        </p:nvSpPr>
        <p:spPr>
          <a:xfrm>
            <a:off x="101600" y="1700688"/>
            <a:ext cx="6696363" cy="1569660"/>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Aquele que habita no esconderijo do Altíssimo, à sombra do Onipotente descansará.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Salmo 91.1</a:t>
            </a:r>
          </a:p>
        </p:txBody>
      </p:sp>
      <p:pic>
        <p:nvPicPr>
          <p:cNvPr id="13314" name="Picture 2" descr="ORAÇÃO DO SALMO 91 - DESCANSE NA SOMBRA DO ONIPOTENTE - YouTube">
            <a:extLst>
              <a:ext uri="{FF2B5EF4-FFF2-40B4-BE49-F238E27FC236}">
                <a16:creationId xmlns:a16="http://schemas.microsoft.com/office/drawing/2014/main" xmlns="" id="{4FC37801-89D1-5712-7810-1734C5A7EB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198" b="12198"/>
          <a:stretch/>
        </p:blipFill>
        <p:spPr bwMode="auto">
          <a:xfrm>
            <a:off x="101600" y="3320472"/>
            <a:ext cx="6696362" cy="3399014"/>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descr="Desenho de personagem de desenho animado&#10;&#10;Descrição gerada automaticamente">
            <a:extLst>
              <a:ext uri="{FF2B5EF4-FFF2-40B4-BE49-F238E27FC236}">
                <a16:creationId xmlns:a16="http://schemas.microsoft.com/office/drawing/2014/main" xmlns="" id="{6A618604-7715-5700-9AEA-59D91228F8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8035" y="2119240"/>
            <a:ext cx="5172360" cy="4600245"/>
          </a:xfrm>
          <a:prstGeom prst="rect">
            <a:avLst/>
          </a:prstGeom>
        </p:spPr>
      </p:pic>
    </p:spTree>
    <p:extLst>
      <p:ext uri="{BB962C8B-B14F-4D97-AF65-F5344CB8AC3E}">
        <p14:creationId xmlns:p14="http://schemas.microsoft.com/office/powerpoint/2010/main" val="197922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3314"/>
                                        </p:tgtEl>
                                        <p:attrNameLst>
                                          <p:attrName>style.visibility</p:attrName>
                                        </p:attrNameLst>
                                      </p:cBhvr>
                                      <p:to>
                                        <p:strVal val="visible"/>
                                      </p:to>
                                    </p:set>
                                    <p:anim calcmode="lin" valueType="num">
                                      <p:cBhvr>
                                        <p:cTn id="12" dur="500" fill="hold"/>
                                        <p:tgtEl>
                                          <p:spTgt spid="13314"/>
                                        </p:tgtEl>
                                        <p:attrNameLst>
                                          <p:attrName>ppt_w</p:attrName>
                                        </p:attrNameLst>
                                      </p:cBhvr>
                                      <p:tavLst>
                                        <p:tav tm="0">
                                          <p:val>
                                            <p:fltVal val="0"/>
                                          </p:val>
                                        </p:tav>
                                        <p:tav tm="100000">
                                          <p:val>
                                            <p:strVal val="#ppt_w"/>
                                          </p:val>
                                        </p:tav>
                                      </p:tavLst>
                                    </p:anim>
                                    <p:anim calcmode="lin" valueType="num">
                                      <p:cBhvr>
                                        <p:cTn id="13" dur="500" fill="hold"/>
                                        <p:tgtEl>
                                          <p:spTgt spid="13314"/>
                                        </p:tgtEl>
                                        <p:attrNameLst>
                                          <p:attrName>ppt_h</p:attrName>
                                        </p:attrNameLst>
                                      </p:cBhvr>
                                      <p:tavLst>
                                        <p:tav tm="0">
                                          <p:val>
                                            <p:fltVal val="0"/>
                                          </p:val>
                                        </p:tav>
                                        <p:tav tm="100000">
                                          <p:val>
                                            <p:strVal val="#ppt_h"/>
                                          </p:val>
                                        </p:tav>
                                      </p:tavLst>
                                    </p:anim>
                                    <p:animEffect transition="in" filter="fade">
                                      <p:cBhvr>
                                        <p:cTn id="14" dur="500"/>
                                        <p:tgtEl>
                                          <p:spTgt spid="133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101601" y="73893"/>
            <a:ext cx="11961090"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Dessa maneira, o nosso relacionamento com Deus é de confiança e, por isso, Ele nos livrará do perigo, da insegurança e nos dará a proteção (vv.2-4).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CD25F55B-E420-009E-5136-7CC7B653CA80}"/>
              </a:ext>
            </a:extLst>
          </p:cNvPr>
          <p:cNvSpPr txBox="1"/>
          <p:nvPr/>
        </p:nvSpPr>
        <p:spPr>
          <a:xfrm>
            <a:off x="101601" y="1717443"/>
            <a:ext cx="6530108" cy="5016758"/>
          </a:xfrm>
          <a:prstGeom prst="rect">
            <a:avLst/>
          </a:prstGeom>
          <a:solidFill>
            <a:schemeClr val="bg1"/>
          </a:solidFill>
          <a:ln>
            <a:solidFill>
              <a:schemeClr val="accent2">
                <a:lumMod val="50000"/>
              </a:schemeClr>
            </a:solidFill>
          </a:ln>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Direi do Senhor: Ele é o meu Deus, o meu refúgio, a minha fortaleza, e nele confiarei.</a:t>
            </a:r>
          </a:p>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Porque ele te livrará do laço do passarinheiro e da peste perniciosa.</a:t>
            </a:r>
          </a:p>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Ele te cobrirá com as suas penas, e debaixo das suas asas estarás seguro; a sua verdade é escudo e broquel.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Salmo 91.2-4</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14338" name="Picture 2" descr="A PROTEÇÃO DIVINA EM TODOS OS MOMENTOS – Bezerros Hoje">
            <a:extLst>
              <a:ext uri="{FF2B5EF4-FFF2-40B4-BE49-F238E27FC236}">
                <a16:creationId xmlns:a16="http://schemas.microsoft.com/office/drawing/2014/main" xmlns="" id="{DB41A0F0-7F06-4882-E911-33C36D681D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4073" y="1708205"/>
            <a:ext cx="5338618" cy="5015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406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14338"/>
                                        </p:tgtEl>
                                        <p:attrNameLst>
                                          <p:attrName>style.visibility</p:attrName>
                                        </p:attrNameLst>
                                      </p:cBhvr>
                                      <p:to>
                                        <p:strVal val="visible"/>
                                      </p:to>
                                    </p:set>
                                    <p:anim calcmode="lin" valueType="num">
                                      <p:cBhvr>
                                        <p:cTn id="17" dur="500" fill="hold"/>
                                        <p:tgtEl>
                                          <p:spTgt spid="14338"/>
                                        </p:tgtEl>
                                        <p:attrNameLst>
                                          <p:attrName>ppt_w</p:attrName>
                                        </p:attrNameLst>
                                      </p:cBhvr>
                                      <p:tavLst>
                                        <p:tav tm="0">
                                          <p:val>
                                            <p:fltVal val="0"/>
                                          </p:val>
                                        </p:tav>
                                        <p:tav tm="100000">
                                          <p:val>
                                            <p:strVal val="#ppt_w"/>
                                          </p:val>
                                        </p:tav>
                                      </p:tavLst>
                                    </p:anim>
                                    <p:anim calcmode="lin" valueType="num">
                                      <p:cBhvr>
                                        <p:cTn id="18" dur="500" fill="hold"/>
                                        <p:tgtEl>
                                          <p:spTgt spid="14338"/>
                                        </p:tgtEl>
                                        <p:attrNameLst>
                                          <p:attrName>ppt_h</p:attrName>
                                        </p:attrNameLst>
                                      </p:cBhvr>
                                      <p:tavLst>
                                        <p:tav tm="0">
                                          <p:val>
                                            <p:fltVal val="0"/>
                                          </p:val>
                                        </p:tav>
                                        <p:tav tm="100000">
                                          <p:val>
                                            <p:strVal val="#ppt_h"/>
                                          </p:val>
                                        </p:tav>
                                      </p:tavLst>
                                    </p:anim>
                                    <p:animEffect transition="in" filter="fade">
                                      <p:cBhvr>
                                        <p:cTn id="19"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089F076D-1966-C5C2-F97E-5337D813E40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70FC7FE7-87A4-5026-663B-1A4C2637B5AC}"/>
              </a:ext>
            </a:extLst>
          </p:cNvPr>
          <p:cNvSpPr txBox="1"/>
          <p:nvPr/>
        </p:nvSpPr>
        <p:spPr>
          <a:xfrm>
            <a:off x="5310907" y="1015543"/>
            <a:ext cx="6677891" cy="4587639"/>
          </a:xfrm>
          <a:prstGeom prst="roundRect">
            <a:avLst/>
          </a:prstGeom>
          <a:solidFill>
            <a:schemeClr val="accent1">
              <a:lumMod val="40000"/>
              <a:lumOff val="60000"/>
            </a:schemeClr>
          </a:solidFill>
        </p:spPr>
        <p:txBody>
          <a:bodyPr wrap="square" rtlCol="0">
            <a:spAutoFit/>
          </a:bodyPr>
          <a:lstStyle/>
          <a:p>
            <a:pPr lvl="0" algn="ctr">
              <a:lnSpc>
                <a:spcPct val="150000"/>
              </a:lnSpc>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Nos períodos de intensas batalhas espirituais, contar com a proteção divina serve de consolo e segurança na hora da provação. </a:t>
            </a:r>
          </a:p>
        </p:txBody>
      </p:sp>
      <p:pic>
        <p:nvPicPr>
          <p:cNvPr id="4" name="Imagem 3">
            <a:extLst>
              <a:ext uri="{FF2B5EF4-FFF2-40B4-BE49-F238E27FC236}">
                <a16:creationId xmlns:a16="http://schemas.microsoft.com/office/drawing/2014/main" xmlns="" id="{29F35F81-8C06-DB67-EE49-DAC39F67691D}"/>
              </a:ext>
            </a:extLst>
          </p:cNvPr>
          <p:cNvPicPr>
            <a:picLocks noChangeAspect="1"/>
          </p:cNvPicPr>
          <p:nvPr/>
        </p:nvPicPr>
        <p:blipFill>
          <a:blip r:embed="rId2">
            <a:extLst>
              <a:ext uri="{28A0092B-C50C-407E-A947-70E740481C1C}">
                <a14:useLocalDpi xmlns:a14="http://schemas.microsoft.com/office/drawing/2010/main" val="0"/>
              </a:ext>
            </a:extLst>
          </a:blip>
          <a:srcRect l="7858" r="7858"/>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3544931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i="0" dirty="0">
                <a:solidFill>
                  <a:schemeClr val="accent2">
                    <a:lumMod val="75000"/>
                  </a:schemeClr>
                </a:solidFill>
                <a:effectLst/>
                <a:latin typeface="+mn-lt"/>
              </a:rPr>
              <a:t>II. 2. Deus, o nosso refúgio e fortaleza.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3902904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6AB924FF-6804-DD3A-F597-608673EE899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513B8897-0BD8-1F3B-46F2-EA38BFB63F52}"/>
              </a:ext>
            </a:extLst>
          </p:cNvPr>
          <p:cNvSpPr txBox="1"/>
          <p:nvPr/>
        </p:nvSpPr>
        <p:spPr>
          <a:xfrm>
            <a:off x="101601" y="57138"/>
            <a:ext cx="6151417" cy="1077218"/>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No versículo 4 do Salmo 91, duas expressões chamam a atenção.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4578C3AF-3E4E-6922-1887-86FF1B32DA7A}"/>
              </a:ext>
            </a:extLst>
          </p:cNvPr>
          <p:cNvSpPr txBox="1"/>
          <p:nvPr/>
        </p:nvSpPr>
        <p:spPr>
          <a:xfrm>
            <a:off x="6373091" y="57138"/>
            <a:ext cx="5717305" cy="107721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primeira, “o laço do passarinheiro”;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F40AA817-C047-EC85-630B-743126DD3C6C}"/>
              </a:ext>
            </a:extLst>
          </p:cNvPr>
          <p:cNvSpPr txBox="1"/>
          <p:nvPr/>
        </p:nvSpPr>
        <p:spPr>
          <a:xfrm>
            <a:off x="101601" y="1208078"/>
            <a:ext cx="6151417" cy="1569660"/>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Porque ele te livrará do laço do passarinheiro e da peste perniciosa.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Salmo 91.4</a:t>
            </a:r>
          </a:p>
        </p:txBody>
      </p:sp>
      <p:sp>
        <p:nvSpPr>
          <p:cNvPr id="3" name="CaixaDeTexto 2">
            <a:extLst>
              <a:ext uri="{FF2B5EF4-FFF2-40B4-BE49-F238E27FC236}">
                <a16:creationId xmlns:a16="http://schemas.microsoft.com/office/drawing/2014/main" xmlns="" id="{CE70D28C-3D01-1D6A-68C0-6C03D46C1BC4}"/>
              </a:ext>
            </a:extLst>
          </p:cNvPr>
          <p:cNvSpPr txBox="1"/>
          <p:nvPr/>
        </p:nvSpPr>
        <p:spPr>
          <a:xfrm>
            <a:off x="6373090" y="1330385"/>
            <a:ext cx="5717305"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trata-se de uma referência aos ardis do Maligno para elaborar ciladas contra os servos de Deus.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5364" name="Picture 4" descr="Continue no lugar secreto do Altíssimo — BIBLIOTECA ON-LINE da Torre de  Vigia">
            <a:extLst>
              <a:ext uri="{FF2B5EF4-FFF2-40B4-BE49-F238E27FC236}">
                <a16:creationId xmlns:a16="http://schemas.microsoft.com/office/drawing/2014/main" xmlns="" id="{6C7997D9-C479-EE46-FED8-93AD22E31D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964" y="2851460"/>
            <a:ext cx="6125054" cy="3949402"/>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O laço do passarinheiro">
            <a:extLst>
              <a:ext uri="{FF2B5EF4-FFF2-40B4-BE49-F238E27FC236}">
                <a16:creationId xmlns:a16="http://schemas.microsoft.com/office/drawing/2014/main" xmlns="" id="{CCED163B-9D5D-9D1B-2F4B-C91B07425E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3089" y="3392488"/>
            <a:ext cx="5717305" cy="3408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66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15364"/>
                                        </p:tgtEl>
                                        <p:attrNameLst>
                                          <p:attrName>style.visibility</p:attrName>
                                        </p:attrNameLst>
                                      </p:cBhvr>
                                      <p:to>
                                        <p:strVal val="visible"/>
                                      </p:to>
                                    </p:set>
                                    <p:anim calcmode="lin" valueType="num">
                                      <p:cBhvr>
                                        <p:cTn id="17" dur="500" fill="hold"/>
                                        <p:tgtEl>
                                          <p:spTgt spid="15364"/>
                                        </p:tgtEl>
                                        <p:attrNameLst>
                                          <p:attrName>ppt_w</p:attrName>
                                        </p:attrNameLst>
                                      </p:cBhvr>
                                      <p:tavLst>
                                        <p:tav tm="0">
                                          <p:val>
                                            <p:fltVal val="0"/>
                                          </p:val>
                                        </p:tav>
                                        <p:tav tm="100000">
                                          <p:val>
                                            <p:strVal val="#ppt_w"/>
                                          </p:val>
                                        </p:tav>
                                      </p:tavLst>
                                    </p:anim>
                                    <p:anim calcmode="lin" valueType="num">
                                      <p:cBhvr>
                                        <p:cTn id="18" dur="500" fill="hold"/>
                                        <p:tgtEl>
                                          <p:spTgt spid="15364"/>
                                        </p:tgtEl>
                                        <p:attrNameLst>
                                          <p:attrName>ppt_h</p:attrName>
                                        </p:attrNameLst>
                                      </p:cBhvr>
                                      <p:tavLst>
                                        <p:tav tm="0">
                                          <p:val>
                                            <p:fltVal val="0"/>
                                          </p:val>
                                        </p:tav>
                                        <p:tav tm="100000">
                                          <p:val>
                                            <p:strVal val="#ppt_h"/>
                                          </p:val>
                                        </p:tav>
                                      </p:tavLst>
                                    </p:anim>
                                    <p:animEffect transition="in" filter="fade">
                                      <p:cBhvr>
                                        <p:cTn id="19" dur="500"/>
                                        <p:tgtEl>
                                          <p:spTgt spid="1536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ppt_x"/>
                                          </p:val>
                                        </p:tav>
                                        <p:tav tm="100000">
                                          <p:val>
                                            <p:strVal val="#ppt_x"/>
                                          </p:val>
                                        </p:tav>
                                      </p:tavLst>
                                    </p:anim>
                                    <p:anim calcmode="lin" valueType="num">
                                      <p:cBhvr additive="base">
                                        <p:cTn id="29" dur="500" fill="hold"/>
                                        <p:tgtEl>
                                          <p:spTgt spid="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5366"/>
                                        </p:tgtEl>
                                        <p:attrNameLst>
                                          <p:attrName>style.visibility</p:attrName>
                                        </p:attrNameLst>
                                      </p:cBhvr>
                                      <p:to>
                                        <p:strVal val="visible"/>
                                      </p:to>
                                    </p:set>
                                    <p:anim calcmode="lin" valueType="num">
                                      <p:cBhvr additive="base">
                                        <p:cTn id="32" dur="500" fill="hold"/>
                                        <p:tgtEl>
                                          <p:spTgt spid="15366"/>
                                        </p:tgtEl>
                                        <p:attrNameLst>
                                          <p:attrName>ppt_x</p:attrName>
                                        </p:attrNameLst>
                                      </p:cBhvr>
                                      <p:tavLst>
                                        <p:tav tm="0">
                                          <p:val>
                                            <p:strVal val="#ppt_x"/>
                                          </p:val>
                                        </p:tav>
                                        <p:tav tm="100000">
                                          <p:val>
                                            <p:strVal val="#ppt_x"/>
                                          </p:val>
                                        </p:tav>
                                      </p:tavLst>
                                    </p:anim>
                                    <p:anim calcmode="lin" valueType="num">
                                      <p:cBhvr additive="base">
                                        <p:cTn id="33" dur="500" fill="hold"/>
                                        <p:tgtEl>
                                          <p:spTgt spid="153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F6F7346D-5F56-84E8-9291-CF67ED0B4487}"/>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xmlns="" id="{B4161627-C643-08EC-6F0E-72424257E10E}"/>
              </a:ext>
            </a:extLst>
          </p:cNvPr>
          <p:cNvPicPr>
            <a:picLocks noChangeAspect="1"/>
          </p:cNvPicPr>
          <p:nvPr/>
        </p:nvPicPr>
        <p:blipFill>
          <a:blip r:embed="rId2">
            <a:extLst>
              <a:ext uri="{28A0092B-C50C-407E-A947-70E740481C1C}">
                <a14:useLocalDpi xmlns:a14="http://schemas.microsoft.com/office/drawing/2010/main" val="0"/>
              </a:ext>
            </a:extLst>
          </a:blip>
          <a:srcRect l="24715" r="24715"/>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
        <p:nvSpPr>
          <p:cNvPr id="3" name="CaixaDeTexto 2">
            <a:extLst>
              <a:ext uri="{FF2B5EF4-FFF2-40B4-BE49-F238E27FC236}">
                <a16:creationId xmlns:a16="http://schemas.microsoft.com/office/drawing/2014/main" xmlns="" id="{87A2A947-91AA-5B46-59E5-D84A310979BD}"/>
              </a:ext>
            </a:extLst>
          </p:cNvPr>
          <p:cNvSpPr txBox="1"/>
          <p:nvPr/>
        </p:nvSpPr>
        <p:spPr>
          <a:xfrm>
            <a:off x="5366325" y="367053"/>
            <a:ext cx="6714835" cy="2748838"/>
          </a:xfrm>
          <a:prstGeom prst="roundRect">
            <a:avLst/>
          </a:prstGeom>
          <a:solidFill>
            <a:schemeClr val="accent2">
              <a:lumMod val="40000"/>
              <a:lumOff val="60000"/>
            </a:schemeClr>
          </a:solidFill>
        </p:spPr>
        <p:txBody>
          <a:bodyPr wrap="square" rtlCol="0">
            <a:spAutoFit/>
          </a:bodyPr>
          <a:lstStyle/>
          <a:p>
            <a:pPr lvl="0" algn="ctr">
              <a:lnSpc>
                <a:spcPct val="150000"/>
              </a:lnSpc>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O apóstolo Pedro nos lembra desse perfil estratégico do Maligno ao escrever que</a:t>
            </a:r>
            <a:endParaRPr kumimoji="0" lang="pt-BR" sz="3600" b="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5" name="CaixaDeTexto 4">
            <a:extLst>
              <a:ext uri="{FF2B5EF4-FFF2-40B4-BE49-F238E27FC236}">
                <a16:creationId xmlns:a16="http://schemas.microsoft.com/office/drawing/2014/main" xmlns="" id="{1E3EF3C6-5B67-2318-2DBB-C668CD4502E8}"/>
              </a:ext>
            </a:extLst>
          </p:cNvPr>
          <p:cNvSpPr txBox="1"/>
          <p:nvPr/>
        </p:nvSpPr>
        <p:spPr>
          <a:xfrm>
            <a:off x="5366326" y="3193896"/>
            <a:ext cx="6714835" cy="3315523"/>
          </a:xfrm>
          <a:prstGeom prst="rect">
            <a:avLst/>
          </a:prstGeom>
          <a:solidFill>
            <a:schemeClr val="bg1"/>
          </a:solidFill>
          <a:ln>
            <a:solidFill>
              <a:schemeClr val="accent1"/>
            </a:solidFill>
          </a:ln>
        </p:spPr>
        <p:txBody>
          <a:bodyPr wrap="square" rtlCol="0">
            <a:spAutoFit/>
          </a:bodyPr>
          <a:lstStyle/>
          <a:p>
            <a:pPr lvl="0" algn="ctr">
              <a:lnSpc>
                <a:spcPct val="150000"/>
              </a:lnSpc>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“o diabo, vosso adversário, anda em derredor, bramando como leão, buscando a quem possa tragar” (</a:t>
            </a:r>
            <a:r>
              <a:rPr lang="pt-BR" sz="3600" b="1" dirty="0">
                <a:solidFill>
                  <a:prstClr val="black"/>
                </a:solidFill>
                <a:latin typeface="Georgia" panose="02040502050405020303" pitchFamily="18" charset="0"/>
                <a:ea typeface="Aptos" panose="020B0004020202020204" pitchFamily="34" charset="0"/>
                <a:cs typeface="Times New Roman" panose="02020603050405020304" pitchFamily="18" charset="0"/>
              </a:rPr>
              <a:t>1 </a:t>
            </a:r>
            <a:r>
              <a:rPr lang="pt-BR" sz="36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Pe</a:t>
            </a:r>
            <a:r>
              <a:rPr lang="pt-BR" sz="36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5.8</a:t>
            </a: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 </a:t>
            </a:r>
            <a:endParaRPr lang="pt-BR" sz="3600" b="1" dirty="0">
              <a:solidFill>
                <a:prstClr val="black"/>
              </a:solidFill>
              <a:latin typeface="Georgia" panose="02040502050405020303"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20278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00AE805E-BAF3-0015-6A6F-1BD916908F3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4367B32-1444-2B79-3DB3-7EAF91CB6C09}"/>
              </a:ext>
            </a:extLst>
          </p:cNvPr>
          <p:cNvSpPr txBox="1"/>
          <p:nvPr/>
        </p:nvSpPr>
        <p:spPr>
          <a:xfrm>
            <a:off x="101601" y="73893"/>
            <a:ext cx="5865089" cy="107721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Outra expressão é “peste perniciosa”;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9B9E6FD9-3017-F540-6016-9CE6EBB8F71D}"/>
              </a:ext>
            </a:extLst>
          </p:cNvPr>
          <p:cNvSpPr txBox="1"/>
          <p:nvPr/>
        </p:nvSpPr>
        <p:spPr>
          <a:xfrm>
            <a:off x="6096000" y="73893"/>
            <a:ext cx="5994398" cy="2554545"/>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bênção da “Cura de Divina” foi assunto de uma lição neste trimestre e, por meio de Jesus Cristo, ela continua disponível a quem crer.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33D72830-131F-C5B4-F94D-A07740EED5D1}"/>
              </a:ext>
            </a:extLst>
          </p:cNvPr>
          <p:cNvSpPr txBox="1"/>
          <p:nvPr/>
        </p:nvSpPr>
        <p:spPr>
          <a:xfrm>
            <a:off x="101600" y="1351165"/>
            <a:ext cx="5865089"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que se refere à proteção contra enfermidades malignas que ceifam muitas vidas.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8" name="Imagem 7">
            <a:extLst>
              <a:ext uri="{FF2B5EF4-FFF2-40B4-BE49-F238E27FC236}">
                <a16:creationId xmlns:a16="http://schemas.microsoft.com/office/drawing/2014/main" xmlns="" id="{FE58F31B-B3D4-DBEF-7766-7B52A6876D2A}"/>
              </a:ext>
            </a:extLst>
          </p:cNvPr>
          <p:cNvPicPr>
            <a:picLocks noChangeAspect="1"/>
          </p:cNvPicPr>
          <p:nvPr/>
        </p:nvPicPr>
        <p:blipFill>
          <a:blip r:embed="rId3"/>
          <a:stretch>
            <a:fillRect/>
          </a:stretch>
        </p:blipFill>
        <p:spPr>
          <a:xfrm>
            <a:off x="101599" y="2920825"/>
            <a:ext cx="5865089" cy="3820058"/>
          </a:xfrm>
          <a:prstGeom prst="rect">
            <a:avLst/>
          </a:prstGeom>
        </p:spPr>
      </p:pic>
      <p:pic>
        <p:nvPicPr>
          <p:cNvPr id="9" name="Picture 2" descr="A Cura da Sogra de Pedro - Esboços de Pregação">
            <a:extLst>
              <a:ext uri="{FF2B5EF4-FFF2-40B4-BE49-F238E27FC236}">
                <a16:creationId xmlns:a16="http://schemas.microsoft.com/office/drawing/2014/main" xmlns="" id="{020377D7-7B5B-3296-9B1C-ADC7B4A0869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429" r="10958"/>
          <a:stretch/>
        </p:blipFill>
        <p:spPr bwMode="auto">
          <a:xfrm>
            <a:off x="6096000" y="2628438"/>
            <a:ext cx="5994399" cy="4155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25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5ABFCA0E-47FB-7F5C-776E-3AEC165F2E88}"/>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xmlns="" id="{41108AD7-8157-172B-A807-8A4B6B04A0AE}"/>
              </a:ext>
            </a:extLst>
          </p:cNvPr>
          <p:cNvSpPr txBox="1"/>
          <p:nvPr/>
        </p:nvSpPr>
        <p:spPr>
          <a:xfrm>
            <a:off x="92363" y="84847"/>
            <a:ext cx="11979564"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Assim, mesmo passando pelo “laço do passarinheiro” e pela “peste perniciosa”, temos em Deus o nosso refúgio e a nossa fortaleza e, por isso, não seremos abalados.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Imagem 1" descr="Uma imagem contendo pessoa, terno, homem, em pé&#10;&#10;Descrição gerada automaticamente">
            <a:extLst>
              <a:ext uri="{FF2B5EF4-FFF2-40B4-BE49-F238E27FC236}">
                <a16:creationId xmlns:a16="http://schemas.microsoft.com/office/drawing/2014/main" xmlns="" id="{AB542BC1-39FC-903F-3525-445E6F31E3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92362" y="1771702"/>
            <a:ext cx="1791856" cy="5078993"/>
          </a:xfrm>
          <a:prstGeom prst="rect">
            <a:avLst/>
          </a:prstGeom>
        </p:spPr>
      </p:pic>
      <p:pic>
        <p:nvPicPr>
          <p:cNvPr id="17412" name="Picture 4" descr="30 Bible Verses about God's Protection (With Explanation) - Bible InsideOut">
            <a:extLst>
              <a:ext uri="{FF2B5EF4-FFF2-40B4-BE49-F238E27FC236}">
                <a16:creationId xmlns:a16="http://schemas.microsoft.com/office/drawing/2014/main" xmlns="" id="{8A623904-9102-EB8B-292B-3F75A29DEF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6995" y="1660896"/>
            <a:ext cx="9094932" cy="5078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93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nodeType="withEffect">
                                  <p:stCondLst>
                                    <p:cond delay="0"/>
                                  </p:stCondLst>
                                  <p:childTnLst>
                                    <p:set>
                                      <p:cBhvr>
                                        <p:cTn id="15" dur="1" fill="hold">
                                          <p:stCondLst>
                                            <p:cond delay="0"/>
                                          </p:stCondLst>
                                        </p:cTn>
                                        <p:tgtEl>
                                          <p:spTgt spid="17412"/>
                                        </p:tgtEl>
                                        <p:attrNameLst>
                                          <p:attrName>style.visibility</p:attrName>
                                        </p:attrNameLst>
                                      </p:cBhvr>
                                      <p:to>
                                        <p:strVal val="visible"/>
                                      </p:to>
                                    </p:set>
                                    <p:anim calcmode="lin" valueType="num">
                                      <p:cBhvr>
                                        <p:cTn id="16" dur="500" fill="hold"/>
                                        <p:tgtEl>
                                          <p:spTgt spid="17412"/>
                                        </p:tgtEl>
                                        <p:attrNameLst>
                                          <p:attrName>ppt_w</p:attrName>
                                        </p:attrNameLst>
                                      </p:cBhvr>
                                      <p:tavLst>
                                        <p:tav tm="0">
                                          <p:val>
                                            <p:fltVal val="0"/>
                                          </p:val>
                                        </p:tav>
                                        <p:tav tm="100000">
                                          <p:val>
                                            <p:strVal val="#ppt_w"/>
                                          </p:val>
                                        </p:tav>
                                      </p:tavLst>
                                    </p:anim>
                                    <p:anim calcmode="lin" valueType="num">
                                      <p:cBhvr>
                                        <p:cTn id="17" dur="500" fill="hold"/>
                                        <p:tgtEl>
                                          <p:spTgt spid="17412"/>
                                        </p:tgtEl>
                                        <p:attrNameLst>
                                          <p:attrName>ppt_h</p:attrName>
                                        </p:attrNameLst>
                                      </p:cBhvr>
                                      <p:tavLst>
                                        <p:tav tm="0">
                                          <p:val>
                                            <p:fltVal val="0"/>
                                          </p:val>
                                        </p:tav>
                                        <p:tav tm="100000">
                                          <p:val>
                                            <p:strVal val="#ppt_h"/>
                                          </p:val>
                                        </p:tav>
                                      </p:tavLst>
                                    </p:anim>
                                    <p:animEffect transition="in" filter="fade">
                                      <p:cBhvr>
                                        <p:cTn id="18" dur="5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i="0" dirty="0">
                <a:solidFill>
                  <a:schemeClr val="accent2">
                    <a:lumMod val="75000"/>
                  </a:schemeClr>
                </a:solidFill>
                <a:effectLst/>
                <a:latin typeface="+mn-lt"/>
              </a:rPr>
              <a:t>II. 3. A Onipotência de Deus.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420250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FBF2B338-4349-F7C4-E2E3-4FAC79D5DE86}"/>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FBC353D-DB4F-AC22-19C8-D6AA12530BAE}"/>
              </a:ext>
            </a:extLst>
          </p:cNvPr>
          <p:cNvSpPr txBox="1"/>
          <p:nvPr/>
        </p:nvSpPr>
        <p:spPr>
          <a:xfrm>
            <a:off x="101602" y="57138"/>
            <a:ext cx="5624944" cy="156966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Salmo 91 apresenta Deus como o Onipotente,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aquEle</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que é o Todo-Poderoso.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FC40E5C9-1433-0162-28C6-BF81B7D5FA0F}"/>
              </a:ext>
            </a:extLst>
          </p:cNvPr>
          <p:cNvSpPr txBox="1"/>
          <p:nvPr/>
        </p:nvSpPr>
        <p:spPr>
          <a:xfrm>
            <a:off x="5865091" y="57138"/>
            <a:ext cx="6225305"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Essa é a base doutrinária para a proteção divina que, ao longo da Bíblia, é desenvolvida e ensinada.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8434" name="Picture 2" descr="Job 40:9 - &quot;Hast thou an arm like God? or canst thou thunder with a voice like him?&quot;&#10;&#10;Digital art interpretation of a biblical verse, Job 40:9, 'Hast thou an arm like God? or canst thou thunder with a voice like him?'. The visual depicts an expanse of the cosmos, highlighting the infinite power of a divine being. The image should capture the might and omnipotence of the celestial figure, with symbols like a strong arm and a thundering voice. Detailed depictions of cosmic elements such as stars, galaxies, comets, and nebulas can be used to signify the vastness of divine power. The grand scale and tone should evoke a sense of awe and reverence.">
            <a:extLst>
              <a:ext uri="{FF2B5EF4-FFF2-40B4-BE49-F238E27FC236}">
                <a16:creationId xmlns:a16="http://schemas.microsoft.com/office/drawing/2014/main" xmlns="" id="{EF95CE96-1BF0-61E0-CE2B-26ECBC68BA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690"/>
          <a:stretch/>
        </p:blipFill>
        <p:spPr bwMode="auto">
          <a:xfrm>
            <a:off x="101602" y="1626798"/>
            <a:ext cx="5624944" cy="517406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m 1" descr="Uma imagem contendo pessoa, homem, terno, em pé&#10;&#10;Descrição gerada automaticamente">
            <a:extLst>
              <a:ext uri="{FF2B5EF4-FFF2-40B4-BE49-F238E27FC236}">
                <a16:creationId xmlns:a16="http://schemas.microsoft.com/office/drawing/2014/main" xmlns="" id="{207CBF4E-0112-2125-FB1A-646A2F2DED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1783" y="1626798"/>
            <a:ext cx="2382000" cy="5207609"/>
          </a:xfrm>
          <a:prstGeom prst="rect">
            <a:avLst/>
          </a:prstGeom>
        </p:spPr>
      </p:pic>
      <p:pic>
        <p:nvPicPr>
          <p:cNvPr id="4" name="Imagem 3" descr="Imagem digital fictícia de personagem de filme&#10;&#10;Descrição gerada automaticamente com confiança baixa">
            <a:extLst>
              <a:ext uri="{FF2B5EF4-FFF2-40B4-BE49-F238E27FC236}">
                <a16:creationId xmlns:a16="http://schemas.microsoft.com/office/drawing/2014/main" xmlns="" id="{A2335EB5-4246-6056-2BAC-E2777B09AE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42400" y="2356672"/>
            <a:ext cx="2868035" cy="2874530"/>
          </a:xfrm>
          <a:prstGeom prst="ellipse">
            <a:avLst/>
          </a:prstGeom>
          <a:ln>
            <a:noFill/>
          </a:ln>
          <a:effectLst>
            <a:softEdge rad="112500"/>
          </a:effectLst>
        </p:spPr>
      </p:pic>
    </p:spTree>
    <p:extLst>
      <p:ext uri="{BB962C8B-B14F-4D97-AF65-F5344CB8AC3E}">
        <p14:creationId xmlns:p14="http://schemas.microsoft.com/office/powerpoint/2010/main" val="13822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434"/>
                                        </p:tgtEl>
                                        <p:attrNameLst>
                                          <p:attrName>style.visibility</p:attrName>
                                        </p:attrNameLst>
                                      </p:cBhvr>
                                      <p:to>
                                        <p:strVal val="visible"/>
                                      </p:to>
                                    </p:set>
                                    <p:anim calcmode="lin" valueType="num">
                                      <p:cBhvr additive="base">
                                        <p:cTn id="11" dur="500" fill="hold"/>
                                        <p:tgtEl>
                                          <p:spTgt spid="18434"/>
                                        </p:tgtEl>
                                        <p:attrNameLst>
                                          <p:attrName>ppt_x</p:attrName>
                                        </p:attrNameLst>
                                      </p:cBhvr>
                                      <p:tavLst>
                                        <p:tav tm="0">
                                          <p:val>
                                            <p:strVal val="#ppt_x"/>
                                          </p:val>
                                        </p:tav>
                                        <p:tav tm="100000">
                                          <p:val>
                                            <p:strVal val="#ppt_x"/>
                                          </p:val>
                                        </p:tav>
                                      </p:tavLst>
                                    </p:anim>
                                    <p:anim calcmode="lin" valueType="num">
                                      <p:cBhvr additive="base">
                                        <p:cTn id="12" dur="500" fill="hold"/>
                                        <p:tgtEl>
                                          <p:spTgt spid="1843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2" presetClass="entr" presetSubtype="4"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par>
                                <p:cTn id="24" presetID="53" presetClass="entr" presetSubtype="16"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B08317C-A03F-4449-8027-6B3C2073AC6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983DEA2-F56B-759B-704D-43E71E7307C5}"/>
              </a:ext>
            </a:extLst>
          </p:cNvPr>
          <p:cNvSpPr txBox="1"/>
          <p:nvPr/>
        </p:nvSpPr>
        <p:spPr>
          <a:xfrm>
            <a:off x="73893" y="73893"/>
            <a:ext cx="6022107" cy="2554545"/>
          </a:xfrm>
          <a:prstGeom prst="rect">
            <a:avLst/>
          </a:prstGeom>
          <a:solidFill>
            <a:schemeClr val="accent2">
              <a:lumMod val="40000"/>
              <a:lumOff val="60000"/>
            </a:schemeClr>
          </a:solidFill>
        </p:spPr>
        <p:txBody>
          <a:bodyPr wrap="square" rtlCol="0">
            <a:spAutoFit/>
          </a:bodyPr>
          <a:lstStyle/>
          <a:p>
            <a:pPr lvl="0" algn="ctr">
              <a:defRPr/>
            </a:pPr>
            <a:r>
              <a:rPr lang="pt-BR" sz="3100" dirty="0">
                <a:solidFill>
                  <a:prstClr val="black"/>
                </a:solidFill>
                <a:latin typeface="Georgia" panose="02040502050405020303" pitchFamily="18" charset="0"/>
                <a:ea typeface="Aptos" panose="020B0004020202020204" pitchFamily="34" charset="0"/>
                <a:cs typeface="Times New Roman" panose="02020603050405020304" pitchFamily="18" charset="0"/>
              </a:rPr>
              <a:t>A Onipotência de Deus, representada na palavra “Altíssimo” (</a:t>
            </a:r>
            <a:r>
              <a:rPr lang="pt-BR" sz="31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100" dirty="0">
                <a:solidFill>
                  <a:prstClr val="black"/>
                </a:solidFill>
                <a:latin typeface="Georgia" panose="02040502050405020303" pitchFamily="18" charset="0"/>
                <a:ea typeface="Aptos" panose="020B0004020202020204" pitchFamily="34" charset="0"/>
                <a:cs typeface="Times New Roman" panose="02020603050405020304" pitchFamily="18" charset="0"/>
              </a:rPr>
              <a:t> 91.1), revela-nos um Deus que nos guarda, protege e livra-nos do mal (</a:t>
            </a:r>
            <a:r>
              <a:rPr lang="pt-BR" sz="31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100" dirty="0">
                <a:solidFill>
                  <a:prstClr val="black"/>
                </a:solidFill>
                <a:latin typeface="Georgia" panose="02040502050405020303" pitchFamily="18" charset="0"/>
                <a:ea typeface="Aptos" panose="020B0004020202020204" pitchFamily="34" charset="0"/>
                <a:cs typeface="Times New Roman" panose="02020603050405020304" pitchFamily="18" charset="0"/>
              </a:rPr>
              <a:t> 91.7). </a:t>
            </a:r>
            <a:endParaRPr kumimoji="0" lang="pt-BR" sz="3100" b="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7" name="CaixaDeTexto 6">
            <a:extLst>
              <a:ext uri="{FF2B5EF4-FFF2-40B4-BE49-F238E27FC236}">
                <a16:creationId xmlns:a16="http://schemas.microsoft.com/office/drawing/2014/main" xmlns="" id="{5F19BD85-55F3-B57B-25D6-A3EA8FF0460C}"/>
              </a:ext>
            </a:extLst>
          </p:cNvPr>
          <p:cNvSpPr txBox="1"/>
          <p:nvPr/>
        </p:nvSpPr>
        <p:spPr>
          <a:xfrm>
            <a:off x="6225308" y="73893"/>
            <a:ext cx="5865090" cy="2554545"/>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No Livro do Profeta Isaías está escrito que, desde o poente e ao nascente do sol, o Espírito do Senhor arvorará a sua bandeira contra o Inimigo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Is</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59.19).</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A997CC81-34EE-9F4E-4778-7E8E09854D6D}"/>
              </a:ext>
            </a:extLst>
          </p:cNvPr>
          <p:cNvSpPr txBox="1"/>
          <p:nvPr/>
        </p:nvSpPr>
        <p:spPr>
          <a:xfrm>
            <a:off x="6225308" y="2715351"/>
            <a:ext cx="5865089" cy="4082656"/>
          </a:xfrm>
          <a:prstGeom prst="rect">
            <a:avLst/>
          </a:prstGeom>
          <a:solidFill>
            <a:schemeClr val="bg1"/>
          </a:solidFill>
          <a:ln>
            <a:solidFill>
              <a:schemeClr val="accent1"/>
            </a:solidFill>
          </a:ln>
        </p:spPr>
        <p:txBody>
          <a:bodyPr wrap="square" rtlCol="0">
            <a:spAutoFit/>
          </a:bodyPr>
          <a:lstStyle/>
          <a:p>
            <a:pPr lvl="0" algn="ctr">
              <a:lnSpc>
                <a:spcPts val="45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Então, temerão o nome do Senhor desde o poente e a sua glória, desde o nascente do sol; vindo o inimigo como uma corrente de águas, o Espírito do Senhor arvorará contra ele a sua bandeira.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Is</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59.19</a:t>
            </a:r>
          </a:p>
        </p:txBody>
      </p:sp>
      <p:pic>
        <p:nvPicPr>
          <p:cNvPr id="19458" name="Picture 2" descr="Deuteronomy 33:27 - &quot;The eternal God is thy refuge, and underneath are the everlasting arms: and he shall thrust out the enemy from before thee; and shall say, Destroy them.&quot;&#10;&#10;An illustration inspired by the biblical passage Deuteronomy 33:27 - 'The eternal God is thy refuge, and underneath are the everlasting arms: and he shall thrust out the enemy from before thee; and shall say, Destroy them.' Captured through the lens of age-old canvas oil painting, it showcases the idea of a divinely protected refuge, symbolised by eternal hands cradling a sanctuary, pushing away the darkness representing the enemy.">
            <a:extLst>
              <a:ext uri="{FF2B5EF4-FFF2-40B4-BE49-F238E27FC236}">
                <a16:creationId xmlns:a16="http://schemas.microsoft.com/office/drawing/2014/main" xmlns="" id="{83199E05-ACB0-3207-8F64-18C8B861BCF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694"/>
          <a:stretch/>
        </p:blipFill>
        <p:spPr bwMode="auto">
          <a:xfrm>
            <a:off x="73893" y="2628438"/>
            <a:ext cx="6022107" cy="4184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9560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9458"/>
                                        </p:tgtEl>
                                        <p:attrNameLst>
                                          <p:attrName>style.visibility</p:attrName>
                                        </p:attrNameLst>
                                      </p:cBhvr>
                                      <p:to>
                                        <p:strVal val="visible"/>
                                      </p:to>
                                    </p:set>
                                    <p:anim calcmode="lin" valueType="num">
                                      <p:cBhvr>
                                        <p:cTn id="12" dur="500" fill="hold"/>
                                        <p:tgtEl>
                                          <p:spTgt spid="19458"/>
                                        </p:tgtEl>
                                        <p:attrNameLst>
                                          <p:attrName>ppt_w</p:attrName>
                                        </p:attrNameLst>
                                      </p:cBhvr>
                                      <p:tavLst>
                                        <p:tav tm="0">
                                          <p:val>
                                            <p:fltVal val="0"/>
                                          </p:val>
                                        </p:tav>
                                        <p:tav tm="100000">
                                          <p:val>
                                            <p:strVal val="#ppt_w"/>
                                          </p:val>
                                        </p:tav>
                                      </p:tavLst>
                                    </p:anim>
                                    <p:anim calcmode="lin" valueType="num">
                                      <p:cBhvr>
                                        <p:cTn id="13" dur="500" fill="hold"/>
                                        <p:tgtEl>
                                          <p:spTgt spid="19458"/>
                                        </p:tgtEl>
                                        <p:attrNameLst>
                                          <p:attrName>ppt_h</p:attrName>
                                        </p:attrNameLst>
                                      </p:cBhvr>
                                      <p:tavLst>
                                        <p:tav tm="0">
                                          <p:val>
                                            <p:fltVal val="0"/>
                                          </p:val>
                                        </p:tav>
                                        <p:tav tm="100000">
                                          <p:val>
                                            <p:strVal val="#ppt_h"/>
                                          </p:val>
                                        </p:tav>
                                      </p:tavLst>
                                    </p:anim>
                                    <p:animEffect transition="in" filter="fade">
                                      <p:cBhvr>
                                        <p:cTn id="14" dur="500"/>
                                        <p:tgtEl>
                                          <p:spTgt spid="1945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xmlns="" id="{5EF968C8-4037-1169-8562-F7B71D153ACC}"/>
              </a:ext>
            </a:extLst>
          </p:cNvPr>
          <p:cNvSpPr txBox="1"/>
          <p:nvPr/>
        </p:nvSpPr>
        <p:spPr>
          <a:xfrm>
            <a:off x="83127" y="73894"/>
            <a:ext cx="12034982"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Nesse contexto, podemos ter segurança em Deus de que nenhuma estratégia do Maligno prevalecerá contra os que estão guardados sob sua proteção.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4" name="Imagem 3" descr="Desenho de um homem&#10;&#10;Descrição gerada automaticamente com confiança média">
            <a:extLst>
              <a:ext uri="{FF2B5EF4-FFF2-40B4-BE49-F238E27FC236}">
                <a16:creationId xmlns:a16="http://schemas.microsoft.com/office/drawing/2014/main" xmlns="" id="{401D911E-9B1C-5847-FE43-589307F77E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5309" y="1643554"/>
            <a:ext cx="5883564" cy="5140552"/>
          </a:xfrm>
          <a:prstGeom prst="rect">
            <a:avLst/>
          </a:prstGeom>
        </p:spPr>
      </p:pic>
      <p:pic>
        <p:nvPicPr>
          <p:cNvPr id="5" name="Imagem 4" descr="Homem de terno e gravata gesticulando com as mãos&#10;&#10;Descrição gerada automaticamente">
            <a:extLst>
              <a:ext uri="{FF2B5EF4-FFF2-40B4-BE49-F238E27FC236}">
                <a16:creationId xmlns:a16="http://schemas.microsoft.com/office/drawing/2014/main" xmlns="" id="{73EFAC46-DC82-CE3C-9004-44F447D419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945" y="1733558"/>
            <a:ext cx="5345363" cy="5081394"/>
          </a:xfrm>
          <a:prstGeom prst="rect">
            <a:avLst/>
          </a:prstGeom>
        </p:spPr>
      </p:pic>
    </p:spTree>
    <p:extLst>
      <p:ext uri="{BB962C8B-B14F-4D97-AF65-F5344CB8AC3E}">
        <p14:creationId xmlns:p14="http://schemas.microsoft.com/office/powerpoint/2010/main" val="3304442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504825" y="2415236"/>
            <a:ext cx="11049000" cy="1325563"/>
          </a:xfrm>
        </p:spPr>
        <p:txBody>
          <a:bodyPr>
            <a:noAutofit/>
          </a:bodyPr>
          <a:lstStyle/>
          <a:p>
            <a:pPr algn="ctr"/>
            <a:r>
              <a:rPr lang="pt-BR" sz="6000" b="1" i="0" dirty="0">
                <a:solidFill>
                  <a:schemeClr val="accent2">
                    <a:lumMod val="75000"/>
                  </a:schemeClr>
                </a:solidFill>
                <a:effectLst/>
                <a:latin typeface="+mn-lt"/>
              </a:rPr>
              <a:t>III – PROMESSAS E PROTEÇÃO</a:t>
            </a:r>
            <a:endParaRPr lang="pt-BR" sz="6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9EFDFEE8-5CAA-40C6-9CEF-44C4C99B8C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739423"/>
            <a:ext cx="778565" cy="778565"/>
          </a:xfrm>
          <a:prstGeom prst="rect">
            <a:avLst/>
          </a:prstGeom>
        </p:spPr>
      </p:pic>
    </p:spTree>
    <p:extLst>
      <p:ext uri="{BB962C8B-B14F-4D97-AF65-F5344CB8AC3E}">
        <p14:creationId xmlns:p14="http://schemas.microsoft.com/office/powerpoint/2010/main" val="10739934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46545" y="2766218"/>
            <a:ext cx="10898910" cy="1325563"/>
          </a:xfrm>
        </p:spPr>
        <p:txBody>
          <a:bodyPr>
            <a:noAutofit/>
          </a:bodyPr>
          <a:lstStyle/>
          <a:p>
            <a:pPr algn="ctr"/>
            <a:r>
              <a:rPr lang="pt-BR" sz="6000" b="1" dirty="0">
                <a:solidFill>
                  <a:schemeClr val="accent2">
                    <a:lumMod val="75000"/>
                  </a:schemeClr>
                </a:solidFill>
                <a:latin typeface="+mn-lt"/>
              </a:rPr>
              <a:t>III</a:t>
            </a:r>
            <a:r>
              <a:rPr lang="pt-BR" sz="6000" b="1" i="0" dirty="0">
                <a:solidFill>
                  <a:schemeClr val="accent2">
                    <a:lumMod val="75000"/>
                  </a:schemeClr>
                </a:solidFill>
                <a:effectLst/>
                <a:latin typeface="+mn-lt"/>
              </a:rPr>
              <a:t>. 1. Os inimigos serão derrotados.</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39151710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A491DF4-3360-FB14-6D38-20F4BC496017}"/>
              </a:ext>
            </a:extLst>
          </p:cNvPr>
          <p:cNvSpPr txBox="1"/>
          <p:nvPr/>
        </p:nvSpPr>
        <p:spPr>
          <a:xfrm>
            <a:off x="129306" y="83130"/>
            <a:ext cx="4812149" cy="255454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Ao longo da história, muitos inimigos têm se levantado contra os planos de Deus para sua Igreja.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6" name="CaixaDeTexto 5">
            <a:extLst>
              <a:ext uri="{FF2B5EF4-FFF2-40B4-BE49-F238E27FC236}">
                <a16:creationId xmlns:a16="http://schemas.microsoft.com/office/drawing/2014/main" xmlns="" id="{C8A4128D-5A71-D993-E3BD-22BA50D7154D}"/>
              </a:ext>
            </a:extLst>
          </p:cNvPr>
          <p:cNvSpPr txBox="1"/>
          <p:nvPr/>
        </p:nvSpPr>
        <p:spPr>
          <a:xfrm>
            <a:off x="5033818" y="83130"/>
            <a:ext cx="7028875" cy="2554545"/>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Contudo, há uma promessa gloriosa, relacionada com a doutrina das Últimas Coisas, em que todo império, potestade e força, que operam para o mal, serão aniquilados.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0482" name="Picture 2" descr="O LAGO DE FOGO E ENXOFRE (Apocalipse 20:8-10) [The lake of… | Flickr">
            <a:extLst>
              <a:ext uri="{FF2B5EF4-FFF2-40B4-BE49-F238E27FC236}">
                <a16:creationId xmlns:a16="http://schemas.microsoft.com/office/drawing/2014/main" xmlns="" id="{10B8593E-D912-C43F-74D8-C65CD4081B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3818" y="2637675"/>
            <a:ext cx="7028875" cy="4137195"/>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descr="Rosto de homem visto de perto&#10;&#10;Descrição gerada automaticamente">
            <a:extLst>
              <a:ext uri="{FF2B5EF4-FFF2-40B4-BE49-F238E27FC236}">
                <a16:creationId xmlns:a16="http://schemas.microsoft.com/office/drawing/2014/main" xmlns="" id="{80EF52B8-17F2-F0AD-9632-962DFEF6CF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9305" y="2637674"/>
            <a:ext cx="4812149" cy="4137195"/>
          </a:xfrm>
          <a:prstGeom prst="rect">
            <a:avLst/>
          </a:prstGeom>
        </p:spPr>
      </p:pic>
    </p:spTree>
    <p:extLst>
      <p:ext uri="{BB962C8B-B14F-4D97-AF65-F5344CB8AC3E}">
        <p14:creationId xmlns:p14="http://schemas.microsoft.com/office/powerpoint/2010/main" val="160312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nodeType="withEffect">
                                  <p:stCondLst>
                                    <p:cond delay="0"/>
                                  </p:stCondLst>
                                  <p:childTnLst>
                                    <p:set>
                                      <p:cBhvr>
                                        <p:cTn id="23" dur="1" fill="hold">
                                          <p:stCondLst>
                                            <p:cond delay="0"/>
                                          </p:stCondLst>
                                        </p:cTn>
                                        <p:tgtEl>
                                          <p:spTgt spid="20482"/>
                                        </p:tgtEl>
                                        <p:attrNameLst>
                                          <p:attrName>style.visibility</p:attrName>
                                        </p:attrNameLst>
                                      </p:cBhvr>
                                      <p:to>
                                        <p:strVal val="visible"/>
                                      </p:to>
                                    </p:set>
                                    <p:anim calcmode="lin" valueType="num">
                                      <p:cBhvr>
                                        <p:cTn id="24" dur="500" fill="hold"/>
                                        <p:tgtEl>
                                          <p:spTgt spid="20482"/>
                                        </p:tgtEl>
                                        <p:attrNameLst>
                                          <p:attrName>ppt_w</p:attrName>
                                        </p:attrNameLst>
                                      </p:cBhvr>
                                      <p:tavLst>
                                        <p:tav tm="0">
                                          <p:val>
                                            <p:fltVal val="0"/>
                                          </p:val>
                                        </p:tav>
                                        <p:tav tm="100000">
                                          <p:val>
                                            <p:strVal val="#ppt_w"/>
                                          </p:val>
                                        </p:tav>
                                      </p:tavLst>
                                    </p:anim>
                                    <p:anim calcmode="lin" valueType="num">
                                      <p:cBhvr>
                                        <p:cTn id="25" dur="500" fill="hold"/>
                                        <p:tgtEl>
                                          <p:spTgt spid="20482"/>
                                        </p:tgtEl>
                                        <p:attrNameLst>
                                          <p:attrName>ppt_h</p:attrName>
                                        </p:attrNameLst>
                                      </p:cBhvr>
                                      <p:tavLst>
                                        <p:tav tm="0">
                                          <p:val>
                                            <p:fltVal val="0"/>
                                          </p:val>
                                        </p:tav>
                                        <p:tav tm="100000">
                                          <p:val>
                                            <p:strVal val="#ppt_h"/>
                                          </p:val>
                                        </p:tav>
                                      </p:tavLst>
                                    </p:anim>
                                    <p:animEffect transition="in" filter="fade">
                                      <p:cBhvr>
                                        <p:cTn id="26" dur="5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7260045A-DB76-1FBC-4CCB-8DE2D84DCE1D}"/>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E7B482A2-B636-047D-AEF5-79BD1BC26614}"/>
              </a:ext>
            </a:extLst>
          </p:cNvPr>
          <p:cNvSpPr txBox="1"/>
          <p:nvPr/>
        </p:nvSpPr>
        <p:spPr>
          <a:xfrm>
            <a:off x="101601" y="57138"/>
            <a:ext cx="5911273"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Senhor Jesus colocará todos os inimigos debaixo de seus pés, inclusive o último deles, a morte (1 Co 15.24-26).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7A56A0D2-DE1E-5243-DD92-C12A15651798}"/>
              </a:ext>
            </a:extLst>
          </p:cNvPr>
          <p:cNvSpPr txBox="1"/>
          <p:nvPr/>
        </p:nvSpPr>
        <p:spPr>
          <a:xfrm>
            <a:off x="6179123" y="57138"/>
            <a:ext cx="5911273" cy="255454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 isso, tudo está sendo preparado para a vitória final de nosso Deus, cumprindo o que o Senhor Jesus disse a respeito da Igreja: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3036593E-D785-03A7-1D32-716A87D08DCF}"/>
              </a:ext>
            </a:extLst>
          </p:cNvPr>
          <p:cNvSpPr txBox="1"/>
          <p:nvPr/>
        </p:nvSpPr>
        <p:spPr>
          <a:xfrm>
            <a:off x="6179123" y="2759464"/>
            <a:ext cx="5911273"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as portas do Inferno não prevalecerão contra ela </a:t>
            </a:r>
          </a:p>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16.18).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1506" name="Picture 2" descr="O Que é Escabelo na Bíblia? O Significado Bíblico de Escabelo">
            <a:extLst>
              <a:ext uri="{FF2B5EF4-FFF2-40B4-BE49-F238E27FC236}">
                <a16:creationId xmlns:a16="http://schemas.microsoft.com/office/drawing/2014/main" xmlns="" id="{81F7F5B0-D8B2-20FF-FEDF-666BE4F84B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1" y="2119240"/>
            <a:ext cx="5911273" cy="4681621"/>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m 7">
            <a:extLst>
              <a:ext uri="{FF2B5EF4-FFF2-40B4-BE49-F238E27FC236}">
                <a16:creationId xmlns:a16="http://schemas.microsoft.com/office/drawing/2014/main" xmlns="" id="{D61F159D-E4E7-B97C-142F-31CCF8E7952D}"/>
              </a:ext>
            </a:extLst>
          </p:cNvPr>
          <p:cNvPicPr>
            <a:picLocks noChangeAspect="1"/>
          </p:cNvPicPr>
          <p:nvPr/>
        </p:nvPicPr>
        <p:blipFill>
          <a:blip r:embed="rId4"/>
          <a:stretch>
            <a:fillRect/>
          </a:stretch>
        </p:blipFill>
        <p:spPr>
          <a:xfrm>
            <a:off x="6179122" y="4329124"/>
            <a:ext cx="5911273" cy="2480515"/>
          </a:xfrm>
          <a:prstGeom prst="rect">
            <a:avLst/>
          </a:prstGeom>
        </p:spPr>
      </p:pic>
    </p:spTree>
    <p:extLst>
      <p:ext uri="{BB962C8B-B14F-4D97-AF65-F5344CB8AC3E}">
        <p14:creationId xmlns:p14="http://schemas.microsoft.com/office/powerpoint/2010/main" val="151329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21506"/>
                                        </p:tgtEl>
                                        <p:attrNameLst>
                                          <p:attrName>style.visibility</p:attrName>
                                        </p:attrNameLst>
                                      </p:cBhvr>
                                      <p:to>
                                        <p:strVal val="visible"/>
                                      </p:to>
                                    </p:set>
                                    <p:anim calcmode="lin" valueType="num">
                                      <p:cBhvr>
                                        <p:cTn id="12" dur="500" fill="hold"/>
                                        <p:tgtEl>
                                          <p:spTgt spid="21506"/>
                                        </p:tgtEl>
                                        <p:attrNameLst>
                                          <p:attrName>ppt_w</p:attrName>
                                        </p:attrNameLst>
                                      </p:cBhvr>
                                      <p:tavLst>
                                        <p:tav tm="0">
                                          <p:val>
                                            <p:fltVal val="0"/>
                                          </p:val>
                                        </p:tav>
                                        <p:tav tm="100000">
                                          <p:val>
                                            <p:strVal val="#ppt_w"/>
                                          </p:val>
                                        </p:tav>
                                      </p:tavLst>
                                    </p:anim>
                                    <p:anim calcmode="lin" valueType="num">
                                      <p:cBhvr>
                                        <p:cTn id="13" dur="500" fill="hold"/>
                                        <p:tgtEl>
                                          <p:spTgt spid="21506"/>
                                        </p:tgtEl>
                                        <p:attrNameLst>
                                          <p:attrName>ppt_h</p:attrName>
                                        </p:attrNameLst>
                                      </p:cBhvr>
                                      <p:tavLst>
                                        <p:tav tm="0">
                                          <p:val>
                                            <p:fltVal val="0"/>
                                          </p:val>
                                        </p:tav>
                                        <p:tav tm="100000">
                                          <p:val>
                                            <p:strVal val="#ppt_h"/>
                                          </p:val>
                                        </p:tav>
                                      </p:tavLst>
                                    </p:anim>
                                    <p:animEffect transition="in" filter="fade">
                                      <p:cBhvr>
                                        <p:cTn id="14" dur="500"/>
                                        <p:tgtEl>
                                          <p:spTgt spid="2150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dirty="0">
                <a:solidFill>
                  <a:schemeClr val="accent2">
                    <a:lumMod val="75000"/>
                  </a:schemeClr>
                </a:solidFill>
                <a:latin typeface="+mn-lt"/>
              </a:rPr>
              <a:t>III. 2. Segurança e vitória para os que temem o Senhor.</a:t>
            </a:r>
          </a:p>
        </p:txBody>
      </p:sp>
    </p:spTree>
    <p:extLst>
      <p:ext uri="{BB962C8B-B14F-4D97-AF65-F5344CB8AC3E}">
        <p14:creationId xmlns:p14="http://schemas.microsoft.com/office/powerpoint/2010/main" val="28815576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974FEE9D-9726-8B53-2E84-821B92DE868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641A577B-0E26-DD24-901E-2E068925243E}"/>
              </a:ext>
            </a:extLst>
          </p:cNvPr>
          <p:cNvSpPr txBox="1"/>
          <p:nvPr/>
        </p:nvSpPr>
        <p:spPr>
          <a:xfrm>
            <a:off x="101602" y="73893"/>
            <a:ext cx="5708072"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Hoje, em nossa vida cristã, podemos esperar segurança e vitória em Deus.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5C3F3075-31E8-D83B-05C6-170B0925D82E}"/>
              </a:ext>
            </a:extLst>
          </p:cNvPr>
          <p:cNvSpPr txBox="1"/>
          <p:nvPr/>
        </p:nvSpPr>
        <p:spPr>
          <a:xfrm>
            <a:off x="5966690" y="73893"/>
            <a:ext cx="6123707" cy="3046988"/>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 isso, devemos orar ao Senhor buscando proteção antes de sair de casa para realizar as nossas tarefas, antes de resolver algum negócio, antes de realizar alguma viagem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18.2).</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E1114228-498D-F7EE-F7CE-29F63C8143E2}"/>
              </a:ext>
            </a:extLst>
          </p:cNvPr>
          <p:cNvSpPr txBox="1"/>
          <p:nvPr/>
        </p:nvSpPr>
        <p:spPr>
          <a:xfrm>
            <a:off x="5966691" y="3241824"/>
            <a:ext cx="6123706" cy="3539430"/>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Senhor é o meu rochedo, e o meu lugar forte, e o meu libertador; o meu Deus, a minha fortaleza, em quem confio; o meu escudo, a força da minha salvação e o meu alto refúgio. </a:t>
            </a:r>
          </a:p>
          <a:p>
            <a:pPr lvl="0" algn="ctr">
              <a:defRPr/>
            </a:pP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18.2</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4" name="Imagem 3" descr="Homem com a mão no ar&#10;&#10;Descrição gerada automaticamente com confiança baixa">
            <a:extLst>
              <a:ext uri="{FF2B5EF4-FFF2-40B4-BE49-F238E27FC236}">
                <a16:creationId xmlns:a16="http://schemas.microsoft.com/office/drawing/2014/main" xmlns="" id="{CBD94B80-645C-4EB5-04BF-A381F5039B0A}"/>
              </a:ext>
            </a:extLst>
          </p:cNvPr>
          <p:cNvPicPr>
            <a:picLocks noChangeAspect="1"/>
          </p:cNvPicPr>
          <p:nvPr/>
        </p:nvPicPr>
        <p:blipFill>
          <a:blip r:embed="rId3">
            <a:extLst>
              <a:ext uri="{28A0092B-C50C-407E-A947-70E740481C1C}">
                <a14:useLocalDpi xmlns:a14="http://schemas.microsoft.com/office/drawing/2010/main" val="0"/>
              </a:ext>
            </a:extLst>
          </a:blip>
          <a:srcRect r="29888"/>
          <a:stretch/>
        </p:blipFill>
        <p:spPr>
          <a:xfrm>
            <a:off x="101602" y="1643552"/>
            <a:ext cx="5708072" cy="5137702"/>
          </a:xfrm>
          <a:prstGeom prst="rect">
            <a:avLst/>
          </a:prstGeom>
        </p:spPr>
      </p:pic>
    </p:spTree>
    <p:extLst>
      <p:ext uri="{BB962C8B-B14F-4D97-AF65-F5344CB8AC3E}">
        <p14:creationId xmlns:p14="http://schemas.microsoft.com/office/powerpoint/2010/main" val="1535623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82034E52-5084-7524-76B2-4AE66A25E54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AB06C97-43DD-85CD-638C-D7D1AFE53E6F}"/>
              </a:ext>
            </a:extLst>
          </p:cNvPr>
          <p:cNvSpPr txBox="1"/>
          <p:nvPr/>
        </p:nvSpPr>
        <p:spPr>
          <a:xfrm>
            <a:off x="101601" y="57138"/>
            <a:ext cx="5911273" cy="2554545"/>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Naturalmente, devemos fazer a nossa parte, sendo prudente em tudo, tomando cuidado com a nossa segurança, porém, compreendendo que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4C728AD3-9B93-9F00-DC30-1AE400EE786B}"/>
              </a:ext>
            </a:extLst>
          </p:cNvPr>
          <p:cNvSpPr txBox="1"/>
          <p:nvPr/>
        </p:nvSpPr>
        <p:spPr>
          <a:xfrm>
            <a:off x="6179123" y="57138"/>
            <a:ext cx="5911273" cy="107721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Senhor nosso Deus cuida de seu povo.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00A5A25C-27FC-B147-3798-3959DF942B24}"/>
              </a:ext>
            </a:extLst>
          </p:cNvPr>
          <p:cNvSpPr txBox="1"/>
          <p:nvPr/>
        </p:nvSpPr>
        <p:spPr>
          <a:xfrm>
            <a:off x="101600" y="2668742"/>
            <a:ext cx="5911273" cy="1569660"/>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“se o Senhor não guardar a cidade, em vão vigia a sentinela”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127.1</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22530" name="Picture 2" descr="Jovens da Palavra: Atalaia!">
            <a:extLst>
              <a:ext uri="{FF2B5EF4-FFF2-40B4-BE49-F238E27FC236}">
                <a16:creationId xmlns:a16="http://schemas.microsoft.com/office/drawing/2014/main" xmlns="" id="{9D41A1A6-7FDC-DC41-36CC-1CD897328C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4279912"/>
            <a:ext cx="2722482" cy="2531908"/>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vivendo.com.Jesus: O atalaia (Ezequiel 33).">
            <a:extLst>
              <a:ext uri="{FF2B5EF4-FFF2-40B4-BE49-F238E27FC236}">
                <a16:creationId xmlns:a16="http://schemas.microsoft.com/office/drawing/2014/main" xmlns="" id="{20719A25-FB2A-E324-805B-526BAB8107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7164" y="4279912"/>
            <a:ext cx="3075709" cy="2520950"/>
          </a:xfrm>
          <a:prstGeom prst="rect">
            <a:avLst/>
          </a:prstGeom>
          <a:noFill/>
          <a:extLst>
            <a:ext uri="{909E8E84-426E-40DD-AFC4-6F175D3DCCD1}">
              <a14:hiddenFill xmlns:a14="http://schemas.microsoft.com/office/drawing/2010/main">
                <a:solidFill>
                  <a:srgbClr val="FFFFFF"/>
                </a:solidFill>
              </a14:hiddenFill>
            </a:ext>
          </a:extLst>
        </p:spPr>
      </p:pic>
      <p:pic>
        <p:nvPicPr>
          <p:cNvPr id="22536" name="Picture 8" descr="Oração, Muita Oração! :: Ministério Peniel">
            <a:extLst>
              <a:ext uri="{FF2B5EF4-FFF2-40B4-BE49-F238E27FC236}">
                <a16:creationId xmlns:a16="http://schemas.microsoft.com/office/drawing/2014/main" xmlns="" id="{9B7715C5-E15D-66CA-6B25-EF41E33ACA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9122" y="1134356"/>
            <a:ext cx="5911274" cy="5666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83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2530"/>
                                        </p:tgtEl>
                                        <p:attrNameLst>
                                          <p:attrName>style.visibility</p:attrName>
                                        </p:attrNameLst>
                                      </p:cBhvr>
                                      <p:to>
                                        <p:strVal val="visible"/>
                                      </p:to>
                                    </p:set>
                                    <p:animEffect transition="in" filter="fade">
                                      <p:cBhvr>
                                        <p:cTn id="12" dur="1000"/>
                                        <p:tgtEl>
                                          <p:spTgt spid="22530"/>
                                        </p:tgtEl>
                                      </p:cBhvr>
                                    </p:animEffect>
                                    <p:anim calcmode="lin" valueType="num">
                                      <p:cBhvr>
                                        <p:cTn id="13" dur="1000" fill="hold"/>
                                        <p:tgtEl>
                                          <p:spTgt spid="22530"/>
                                        </p:tgtEl>
                                        <p:attrNameLst>
                                          <p:attrName>ppt_x</p:attrName>
                                        </p:attrNameLst>
                                      </p:cBhvr>
                                      <p:tavLst>
                                        <p:tav tm="0">
                                          <p:val>
                                            <p:strVal val="#ppt_x"/>
                                          </p:val>
                                        </p:tav>
                                        <p:tav tm="100000">
                                          <p:val>
                                            <p:strVal val="#ppt_x"/>
                                          </p:val>
                                        </p:tav>
                                      </p:tavLst>
                                    </p:anim>
                                    <p:anim calcmode="lin" valueType="num">
                                      <p:cBhvr>
                                        <p:cTn id="14" dur="1000" fill="hold"/>
                                        <p:tgtEl>
                                          <p:spTgt spid="2253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2532"/>
                                        </p:tgtEl>
                                        <p:attrNameLst>
                                          <p:attrName>style.visibility</p:attrName>
                                        </p:attrNameLst>
                                      </p:cBhvr>
                                      <p:to>
                                        <p:strVal val="visible"/>
                                      </p:to>
                                    </p:set>
                                    <p:animEffect transition="in" filter="fade">
                                      <p:cBhvr>
                                        <p:cTn id="17" dur="1000"/>
                                        <p:tgtEl>
                                          <p:spTgt spid="22532"/>
                                        </p:tgtEl>
                                      </p:cBhvr>
                                    </p:animEffect>
                                    <p:anim calcmode="lin" valueType="num">
                                      <p:cBhvr>
                                        <p:cTn id="18" dur="1000" fill="hold"/>
                                        <p:tgtEl>
                                          <p:spTgt spid="22532"/>
                                        </p:tgtEl>
                                        <p:attrNameLst>
                                          <p:attrName>ppt_x</p:attrName>
                                        </p:attrNameLst>
                                      </p:cBhvr>
                                      <p:tavLst>
                                        <p:tav tm="0">
                                          <p:val>
                                            <p:strVal val="#ppt_x"/>
                                          </p:val>
                                        </p:tav>
                                        <p:tav tm="100000">
                                          <p:val>
                                            <p:strVal val="#ppt_x"/>
                                          </p:val>
                                        </p:tav>
                                      </p:tavLst>
                                    </p:anim>
                                    <p:anim calcmode="lin" valueType="num">
                                      <p:cBhvr>
                                        <p:cTn id="19" dur="1000" fill="hold"/>
                                        <p:tgtEl>
                                          <p:spTgt spid="2253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53" presetClass="entr" presetSubtype="16" fill="hold" nodeType="withEffect">
                                  <p:stCondLst>
                                    <p:cond delay="0"/>
                                  </p:stCondLst>
                                  <p:childTnLst>
                                    <p:set>
                                      <p:cBhvr>
                                        <p:cTn id="33" dur="1" fill="hold">
                                          <p:stCondLst>
                                            <p:cond delay="0"/>
                                          </p:stCondLst>
                                        </p:cTn>
                                        <p:tgtEl>
                                          <p:spTgt spid="22536"/>
                                        </p:tgtEl>
                                        <p:attrNameLst>
                                          <p:attrName>style.visibility</p:attrName>
                                        </p:attrNameLst>
                                      </p:cBhvr>
                                      <p:to>
                                        <p:strVal val="visible"/>
                                      </p:to>
                                    </p:set>
                                    <p:anim calcmode="lin" valueType="num">
                                      <p:cBhvr>
                                        <p:cTn id="34" dur="500" fill="hold"/>
                                        <p:tgtEl>
                                          <p:spTgt spid="22536"/>
                                        </p:tgtEl>
                                        <p:attrNameLst>
                                          <p:attrName>ppt_w</p:attrName>
                                        </p:attrNameLst>
                                      </p:cBhvr>
                                      <p:tavLst>
                                        <p:tav tm="0">
                                          <p:val>
                                            <p:fltVal val="0"/>
                                          </p:val>
                                        </p:tav>
                                        <p:tav tm="100000">
                                          <p:val>
                                            <p:strVal val="#ppt_w"/>
                                          </p:val>
                                        </p:tav>
                                      </p:tavLst>
                                    </p:anim>
                                    <p:anim calcmode="lin" valueType="num">
                                      <p:cBhvr>
                                        <p:cTn id="35" dur="500" fill="hold"/>
                                        <p:tgtEl>
                                          <p:spTgt spid="22536"/>
                                        </p:tgtEl>
                                        <p:attrNameLst>
                                          <p:attrName>ppt_h</p:attrName>
                                        </p:attrNameLst>
                                      </p:cBhvr>
                                      <p:tavLst>
                                        <p:tav tm="0">
                                          <p:val>
                                            <p:fltVal val="0"/>
                                          </p:val>
                                        </p:tav>
                                        <p:tav tm="100000">
                                          <p:val>
                                            <p:strVal val="#ppt_h"/>
                                          </p:val>
                                        </p:tav>
                                      </p:tavLst>
                                    </p:anim>
                                    <p:animEffect transition="in" filter="fade">
                                      <p:cBhvr>
                                        <p:cTn id="36" dur="500"/>
                                        <p:tgtEl>
                                          <p:spTgt spid="22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dirty="0">
                <a:solidFill>
                  <a:schemeClr val="accent2">
                    <a:lumMod val="75000"/>
                  </a:schemeClr>
                </a:solidFill>
                <a:latin typeface="+mn-lt"/>
              </a:rPr>
              <a:t>III. 3. A abrangência da proteção de Deus.</a:t>
            </a:r>
          </a:p>
        </p:txBody>
      </p:sp>
    </p:spTree>
    <p:extLst>
      <p:ext uri="{BB962C8B-B14F-4D97-AF65-F5344CB8AC3E}">
        <p14:creationId xmlns:p14="http://schemas.microsoft.com/office/powerpoint/2010/main" val="30959763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C543965A-7BDE-B679-2792-D90AC24E144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xmlns="" id="{B8A619B6-ECC6-B80A-5982-5AB4A9B4E67C}"/>
              </a:ext>
            </a:extLst>
          </p:cNvPr>
          <p:cNvSpPr txBox="1"/>
          <p:nvPr/>
        </p:nvSpPr>
        <p:spPr>
          <a:xfrm>
            <a:off x="64655" y="92370"/>
            <a:ext cx="5920510" cy="1077218"/>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Deus é onipotente, tem todo o poder em suas mãos;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6" name="CaixaDeTexto 5">
            <a:extLst>
              <a:ext uri="{FF2B5EF4-FFF2-40B4-BE49-F238E27FC236}">
                <a16:creationId xmlns:a16="http://schemas.microsoft.com/office/drawing/2014/main" xmlns="" id="{275B8056-ACD4-43B3-983D-8063F462904A}"/>
              </a:ext>
            </a:extLst>
          </p:cNvPr>
          <p:cNvSpPr txBox="1"/>
          <p:nvPr/>
        </p:nvSpPr>
        <p:spPr>
          <a:xfrm>
            <a:off x="6206836" y="92370"/>
            <a:ext cx="5920510" cy="1077218"/>
          </a:xfrm>
          <a:prstGeom prst="rect">
            <a:avLst/>
          </a:prstGeom>
          <a:solidFill>
            <a:schemeClr val="accent2">
              <a:lumMod val="40000"/>
              <a:lumOff val="60000"/>
            </a:schemeClr>
          </a:solidFill>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Deus é onipresente, não está preso ao tempo nem ao espaço.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3554" name="Picture 2" descr="A relação entre o Sábado e a concepção de Deus como O Criador do Universo –  Reação Adventista">
            <a:extLst>
              <a:ext uri="{FF2B5EF4-FFF2-40B4-BE49-F238E27FC236}">
                <a16:creationId xmlns:a16="http://schemas.microsoft.com/office/drawing/2014/main" xmlns="" id="{4E7828E3-E6AC-2127-26DF-5E3D94BF4C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55" y="1169588"/>
            <a:ext cx="5920510" cy="5596042"/>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descr="1 Corinthians‬ ‭4‬:‭5‬ “Therefore judge nothing before the appointed time; wait until the Lord comes. He will bring to light what is hidden in darkness and will expose the motives of the heart. At that time each will receive their praise from God.”&#10;&#10;Plunge into a captivating scene inspired by the profound imageries suggested in 1 Corinthians 4:5. Picture a symbolic representation of withheld judgment, through an hourglass frozen in time to spell the essence of waiting. Adjacent, see the Lord's arrival as a radiant burst of light, symbolized by a golden sun illuminating a landscape shrouded in subtle darkness. Notice the nuances of the human heart; cavernous crags hiding veiled motives are laid bare under this divine glow. Lastly, envisage each individual, depicted as a unique tree, beaming under the heavenly praise. This entire depiction shimmers with the gentle textures of a watercolor palette.">
            <a:extLst>
              <a:ext uri="{FF2B5EF4-FFF2-40B4-BE49-F238E27FC236}">
                <a16:creationId xmlns:a16="http://schemas.microsoft.com/office/drawing/2014/main" xmlns="" id="{6DA3E769-9186-22F5-2D32-B98CA81D31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6835" y="1169587"/>
            <a:ext cx="5920510" cy="5596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85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3554"/>
                                        </p:tgtEl>
                                        <p:attrNameLst>
                                          <p:attrName>style.visibility</p:attrName>
                                        </p:attrNameLst>
                                      </p:cBhvr>
                                      <p:to>
                                        <p:strVal val="visible"/>
                                      </p:to>
                                    </p:set>
                                    <p:anim calcmode="lin" valueType="num">
                                      <p:cBhvr>
                                        <p:cTn id="12" dur="500" fill="hold"/>
                                        <p:tgtEl>
                                          <p:spTgt spid="23554"/>
                                        </p:tgtEl>
                                        <p:attrNameLst>
                                          <p:attrName>ppt_w</p:attrName>
                                        </p:attrNameLst>
                                      </p:cBhvr>
                                      <p:tavLst>
                                        <p:tav tm="0">
                                          <p:val>
                                            <p:fltVal val="0"/>
                                          </p:val>
                                        </p:tav>
                                        <p:tav tm="100000">
                                          <p:val>
                                            <p:strVal val="#ppt_w"/>
                                          </p:val>
                                        </p:tav>
                                      </p:tavLst>
                                    </p:anim>
                                    <p:anim calcmode="lin" valueType="num">
                                      <p:cBhvr>
                                        <p:cTn id="13" dur="500" fill="hold"/>
                                        <p:tgtEl>
                                          <p:spTgt spid="23554"/>
                                        </p:tgtEl>
                                        <p:attrNameLst>
                                          <p:attrName>ppt_h</p:attrName>
                                        </p:attrNameLst>
                                      </p:cBhvr>
                                      <p:tavLst>
                                        <p:tav tm="0">
                                          <p:val>
                                            <p:fltVal val="0"/>
                                          </p:val>
                                        </p:tav>
                                        <p:tav tm="100000">
                                          <p:val>
                                            <p:strVal val="#ppt_h"/>
                                          </p:val>
                                        </p:tav>
                                      </p:tavLst>
                                    </p:anim>
                                    <p:animEffect transition="in" filter="fade">
                                      <p:cBhvr>
                                        <p:cTn id="14" dur="500"/>
                                        <p:tgtEl>
                                          <p:spTgt spid="2355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nodeType="withEffect">
                                  <p:stCondLst>
                                    <p:cond delay="0"/>
                                  </p:stCondLst>
                                  <p:childTnLst>
                                    <p:set>
                                      <p:cBhvr>
                                        <p:cTn id="23" dur="1" fill="hold">
                                          <p:stCondLst>
                                            <p:cond delay="0"/>
                                          </p:stCondLst>
                                        </p:cTn>
                                        <p:tgtEl>
                                          <p:spTgt spid="23556"/>
                                        </p:tgtEl>
                                        <p:attrNameLst>
                                          <p:attrName>style.visibility</p:attrName>
                                        </p:attrNameLst>
                                      </p:cBhvr>
                                      <p:to>
                                        <p:strVal val="visible"/>
                                      </p:to>
                                    </p:set>
                                    <p:anim calcmode="lin" valueType="num">
                                      <p:cBhvr>
                                        <p:cTn id="24" dur="500" fill="hold"/>
                                        <p:tgtEl>
                                          <p:spTgt spid="23556"/>
                                        </p:tgtEl>
                                        <p:attrNameLst>
                                          <p:attrName>ppt_w</p:attrName>
                                        </p:attrNameLst>
                                      </p:cBhvr>
                                      <p:tavLst>
                                        <p:tav tm="0">
                                          <p:val>
                                            <p:fltVal val="0"/>
                                          </p:val>
                                        </p:tav>
                                        <p:tav tm="100000">
                                          <p:val>
                                            <p:strVal val="#ppt_w"/>
                                          </p:val>
                                        </p:tav>
                                      </p:tavLst>
                                    </p:anim>
                                    <p:anim calcmode="lin" valueType="num">
                                      <p:cBhvr>
                                        <p:cTn id="25" dur="500" fill="hold"/>
                                        <p:tgtEl>
                                          <p:spTgt spid="23556"/>
                                        </p:tgtEl>
                                        <p:attrNameLst>
                                          <p:attrName>ppt_h</p:attrName>
                                        </p:attrNameLst>
                                      </p:cBhvr>
                                      <p:tavLst>
                                        <p:tav tm="0">
                                          <p:val>
                                            <p:fltVal val="0"/>
                                          </p:val>
                                        </p:tav>
                                        <p:tav tm="100000">
                                          <p:val>
                                            <p:strVal val="#ppt_h"/>
                                          </p:val>
                                        </p:tav>
                                      </p:tavLst>
                                    </p:anim>
                                    <p:animEffect transition="in" filter="fade">
                                      <p:cBhvr>
                                        <p:cTn id="26" dur="5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2D337D54-CD18-8B90-8C5F-50B69B89D128}"/>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xmlns="" id="{E9787862-5B9A-2BD7-C9EB-891B8E172FBD}"/>
              </a:ext>
            </a:extLst>
          </p:cNvPr>
          <p:cNvSpPr txBox="1"/>
          <p:nvPr/>
        </p:nvSpPr>
        <p:spPr>
          <a:xfrm>
            <a:off x="89230" y="75613"/>
            <a:ext cx="5888179" cy="255454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Nesse sentido, à luz dos textos que estudamos nesta lição, Efésios 6 e Salmos 91, Deus é apresentado como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aquEle</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que protege o seu povo.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2E1224A7-4D6B-2E9B-5E0F-DA382BA17A53}"/>
              </a:ext>
            </a:extLst>
          </p:cNvPr>
          <p:cNvSpPr txBox="1"/>
          <p:nvPr/>
        </p:nvSpPr>
        <p:spPr>
          <a:xfrm>
            <a:off x="6225308" y="75613"/>
            <a:ext cx="5888179"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Em muitas outras passagens bíblicas, Ele é apresentado como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aquEle</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que domina sobre tudo e todos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33.6,9).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4578" name="Picture 2" descr="The Creation Story - The Book Of Genesis (Biblical Stories Explained) -  YouTube">
            <a:extLst>
              <a:ext uri="{FF2B5EF4-FFF2-40B4-BE49-F238E27FC236}">
                <a16:creationId xmlns:a16="http://schemas.microsoft.com/office/drawing/2014/main" xmlns="" id="{569D4CE6-B038-2E27-230A-0E1198DFD1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84" r="2553"/>
          <a:stretch/>
        </p:blipFill>
        <p:spPr bwMode="auto">
          <a:xfrm>
            <a:off x="6214591" y="2137716"/>
            <a:ext cx="5888179" cy="464467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Deuteronomy 33:27 - &quot;The eternal God is thy refuge, and underneath are the everlasting arms: and he shall thrust out the enemy from before thee; and shall say, Destroy them.&quot;&#10;&#10;An illustration inspired by the biblical passage Deuteronomy 33:27 - 'The eternal God is thy refuge, and underneath are the everlasting arms: and he shall thrust out the enemy from before thee; and shall say, Destroy them.' Captured through the lens of age-old canvas oil painting, it showcases the idea of a divinely protected refuge, symbolised by eternal hands cradling a sanctuary, pushing away the darkness representing the enemy.">
            <a:extLst>
              <a:ext uri="{FF2B5EF4-FFF2-40B4-BE49-F238E27FC236}">
                <a16:creationId xmlns:a16="http://schemas.microsoft.com/office/drawing/2014/main" xmlns="" id="{7361D24A-8B36-1725-F547-12502A0BA24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2694"/>
          <a:stretch/>
        </p:blipFill>
        <p:spPr bwMode="auto">
          <a:xfrm>
            <a:off x="89230" y="2628438"/>
            <a:ext cx="5888180" cy="4184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03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nodeType="withEffect">
                                  <p:stCondLst>
                                    <p:cond delay="0"/>
                                  </p:stCondLst>
                                  <p:childTnLst>
                                    <p:set>
                                      <p:cBhvr>
                                        <p:cTn id="23" dur="1" fill="hold">
                                          <p:stCondLst>
                                            <p:cond delay="0"/>
                                          </p:stCondLst>
                                        </p:cTn>
                                        <p:tgtEl>
                                          <p:spTgt spid="24578"/>
                                        </p:tgtEl>
                                        <p:attrNameLst>
                                          <p:attrName>style.visibility</p:attrName>
                                        </p:attrNameLst>
                                      </p:cBhvr>
                                      <p:to>
                                        <p:strVal val="visible"/>
                                      </p:to>
                                    </p:set>
                                    <p:anim calcmode="lin" valueType="num">
                                      <p:cBhvr>
                                        <p:cTn id="24" dur="500" fill="hold"/>
                                        <p:tgtEl>
                                          <p:spTgt spid="24578"/>
                                        </p:tgtEl>
                                        <p:attrNameLst>
                                          <p:attrName>ppt_w</p:attrName>
                                        </p:attrNameLst>
                                      </p:cBhvr>
                                      <p:tavLst>
                                        <p:tav tm="0">
                                          <p:val>
                                            <p:fltVal val="0"/>
                                          </p:val>
                                        </p:tav>
                                        <p:tav tm="100000">
                                          <p:val>
                                            <p:strVal val="#ppt_w"/>
                                          </p:val>
                                        </p:tav>
                                      </p:tavLst>
                                    </p:anim>
                                    <p:anim calcmode="lin" valueType="num">
                                      <p:cBhvr>
                                        <p:cTn id="25" dur="500" fill="hold"/>
                                        <p:tgtEl>
                                          <p:spTgt spid="24578"/>
                                        </p:tgtEl>
                                        <p:attrNameLst>
                                          <p:attrName>ppt_h</p:attrName>
                                        </p:attrNameLst>
                                      </p:cBhvr>
                                      <p:tavLst>
                                        <p:tav tm="0">
                                          <p:val>
                                            <p:fltVal val="0"/>
                                          </p:val>
                                        </p:tav>
                                        <p:tav tm="100000">
                                          <p:val>
                                            <p:strVal val="#ppt_h"/>
                                          </p:val>
                                        </p:tav>
                                      </p:tavLst>
                                    </p:anim>
                                    <p:animEffect transition="in" filter="fade">
                                      <p:cBhvr>
                                        <p:cTn id="26" dur="5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F0DE342-F1D6-4E9F-3615-1E0D11FDDF4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BEE617CB-514F-E4AD-5C99-C2A84C45331F}"/>
              </a:ext>
            </a:extLst>
          </p:cNvPr>
          <p:cNvSpPr txBox="1"/>
          <p:nvPr/>
        </p:nvSpPr>
        <p:spPr>
          <a:xfrm>
            <a:off x="101601" y="57138"/>
            <a:ext cx="5911273"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 isso, a promessa de proteção divina abrange a nossa vida e toda a nossa família.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49A2A2E9-E5EB-B4EF-003F-2EE357C07881}"/>
              </a:ext>
            </a:extLst>
          </p:cNvPr>
          <p:cNvSpPr txBox="1"/>
          <p:nvPr/>
        </p:nvSpPr>
        <p:spPr>
          <a:xfrm>
            <a:off x="6179123" y="57138"/>
            <a:ext cx="5911273"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Onde estivermos, a bênção protetora de Deus se fará presente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46.1-5).</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5602" name="Picture 2" descr="Sua família está protegida contra a ação do mal?">
            <a:extLst>
              <a:ext uri="{FF2B5EF4-FFF2-40B4-BE49-F238E27FC236}">
                <a16:creationId xmlns:a16="http://schemas.microsoft.com/office/drawing/2014/main" xmlns="" id="{1BA5CBFA-C1B9-877C-578A-5543699AB2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1" y="2119241"/>
            <a:ext cx="5911273" cy="468162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descr="Uma imagem contendo ao ar livre, homem, em pé, grande&#10;&#10;Descrição gerada automaticamente">
            <a:extLst>
              <a:ext uri="{FF2B5EF4-FFF2-40B4-BE49-F238E27FC236}">
                <a16:creationId xmlns:a16="http://schemas.microsoft.com/office/drawing/2014/main" xmlns="" id="{039141B3-8D52-218F-7DC9-BBF8FE0ECF89}"/>
              </a:ext>
            </a:extLst>
          </p:cNvPr>
          <p:cNvPicPr>
            <a:picLocks noChangeAspect="1"/>
          </p:cNvPicPr>
          <p:nvPr/>
        </p:nvPicPr>
        <p:blipFill>
          <a:blip r:embed="rId4">
            <a:extLst>
              <a:ext uri="{28A0092B-C50C-407E-A947-70E740481C1C}">
                <a14:useLocalDpi xmlns:a14="http://schemas.microsoft.com/office/drawing/2010/main" val="0"/>
              </a:ext>
            </a:extLst>
          </a:blip>
          <a:srcRect b="12655"/>
          <a:stretch/>
        </p:blipFill>
        <p:spPr>
          <a:xfrm>
            <a:off x="6179123" y="1626798"/>
            <a:ext cx="5911272" cy="5163194"/>
          </a:xfrm>
          <a:prstGeom prst="rect">
            <a:avLst/>
          </a:prstGeom>
        </p:spPr>
      </p:pic>
    </p:spTree>
    <p:extLst>
      <p:ext uri="{BB962C8B-B14F-4D97-AF65-F5344CB8AC3E}">
        <p14:creationId xmlns:p14="http://schemas.microsoft.com/office/powerpoint/2010/main" val="2083189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5602"/>
                                        </p:tgtEl>
                                        <p:attrNameLst>
                                          <p:attrName>style.visibility</p:attrName>
                                        </p:attrNameLst>
                                      </p:cBhvr>
                                      <p:to>
                                        <p:strVal val="visible"/>
                                      </p:to>
                                    </p:set>
                                    <p:animEffect transition="in" filter="fade">
                                      <p:cBhvr>
                                        <p:cTn id="12" dur="1000"/>
                                        <p:tgtEl>
                                          <p:spTgt spid="25602"/>
                                        </p:tgtEl>
                                      </p:cBhvr>
                                    </p:animEffect>
                                    <p:anim calcmode="lin" valueType="num">
                                      <p:cBhvr>
                                        <p:cTn id="13" dur="1000" fill="hold"/>
                                        <p:tgtEl>
                                          <p:spTgt spid="25602"/>
                                        </p:tgtEl>
                                        <p:attrNameLst>
                                          <p:attrName>ppt_x</p:attrName>
                                        </p:attrNameLst>
                                      </p:cBhvr>
                                      <p:tavLst>
                                        <p:tav tm="0">
                                          <p:val>
                                            <p:strVal val="#ppt_x"/>
                                          </p:val>
                                        </p:tav>
                                        <p:tav tm="100000">
                                          <p:val>
                                            <p:strVal val="#ppt_x"/>
                                          </p:val>
                                        </p:tav>
                                      </p:tavLst>
                                    </p:anim>
                                    <p:anim calcmode="lin" valueType="num">
                                      <p:cBhvr>
                                        <p:cTn id="14" dur="1000" fill="hold"/>
                                        <p:tgtEl>
                                          <p:spTgt spid="2560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A877EC61-378D-B74A-8616-C2DED54E856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6F5CB06F-0D79-C585-ED6D-FA8992A8ADFB}"/>
              </a:ext>
            </a:extLst>
          </p:cNvPr>
          <p:cNvSpPr txBox="1"/>
          <p:nvPr/>
        </p:nvSpPr>
        <p:spPr>
          <a:xfrm>
            <a:off x="5050996" y="85726"/>
            <a:ext cx="7085587" cy="2281476"/>
          </a:xfrm>
          <a:prstGeom prst="round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Ele é poderoso para fazer cessar as guerras, desfazer as contendas e trazer calmaria à nossa vida </a:t>
            </a:r>
          </a:p>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Sl</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33.10-12).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xmlns="" id="{321872B4-B876-489E-25BA-A3C449EB7DB5}"/>
              </a:ext>
            </a:extLst>
          </p:cNvPr>
          <p:cNvSpPr txBox="1"/>
          <p:nvPr/>
        </p:nvSpPr>
        <p:spPr>
          <a:xfrm>
            <a:off x="5189544" y="2390257"/>
            <a:ext cx="6947039" cy="4385816"/>
          </a:xfrm>
          <a:prstGeom prst="rect">
            <a:avLst/>
          </a:prstGeom>
          <a:solidFill>
            <a:schemeClr val="bg1"/>
          </a:solidFill>
          <a:ln>
            <a:solidFill>
              <a:schemeClr val="accent2">
                <a:lumMod val="50000"/>
              </a:schemeClr>
            </a:solidFill>
          </a:ln>
        </p:spPr>
        <p:txBody>
          <a:bodyPr wrap="square" rtlCol="0">
            <a:spAutoFit/>
          </a:bodyPr>
          <a:lstStyle/>
          <a:p>
            <a:pPr lvl="0" algn="just">
              <a:defRPr/>
            </a:pPr>
            <a:r>
              <a:rPr lang="pt-BR" sz="3100" dirty="0">
                <a:solidFill>
                  <a:prstClr val="black"/>
                </a:solidFill>
                <a:latin typeface="Georgia" panose="02040502050405020303" pitchFamily="18" charset="0"/>
                <a:ea typeface="Aptos" panose="020B0004020202020204" pitchFamily="34" charset="0"/>
                <a:cs typeface="Times New Roman" panose="02020603050405020304" pitchFamily="18" charset="0"/>
              </a:rPr>
              <a:t>O Senhor desfaz o conselho das nações; quebranta os intentos dos povos.</a:t>
            </a:r>
          </a:p>
          <a:p>
            <a:pPr lvl="0" algn="just">
              <a:defRPr/>
            </a:pPr>
            <a:r>
              <a:rPr lang="pt-BR" sz="3100" dirty="0">
                <a:solidFill>
                  <a:prstClr val="black"/>
                </a:solidFill>
                <a:latin typeface="Georgia" panose="02040502050405020303" pitchFamily="18" charset="0"/>
                <a:ea typeface="Aptos" panose="020B0004020202020204" pitchFamily="34" charset="0"/>
                <a:cs typeface="Times New Roman" panose="02020603050405020304" pitchFamily="18" charset="0"/>
              </a:rPr>
              <a:t>O conselho do Senhor permanece para sempre; os intentos do seu coração, de geração em geração.</a:t>
            </a:r>
          </a:p>
          <a:p>
            <a:pPr lvl="0" algn="just">
              <a:defRPr/>
            </a:pPr>
            <a:r>
              <a:rPr lang="pt-BR" sz="3100" dirty="0">
                <a:solidFill>
                  <a:prstClr val="black"/>
                </a:solidFill>
                <a:latin typeface="Georgia" panose="02040502050405020303" pitchFamily="18" charset="0"/>
                <a:ea typeface="Aptos" panose="020B0004020202020204" pitchFamily="34" charset="0"/>
                <a:cs typeface="Times New Roman" panose="02020603050405020304" pitchFamily="18" charset="0"/>
              </a:rPr>
              <a:t>Bem-aventurada é a nação cujo Deus é o Senhor, e o povo que ele escolheu para a sua herança.</a:t>
            </a:r>
            <a:endParaRPr kumimoji="0" lang="pt-BR" sz="31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2" name="Imagem 1">
            <a:extLst>
              <a:ext uri="{FF2B5EF4-FFF2-40B4-BE49-F238E27FC236}">
                <a16:creationId xmlns:a16="http://schemas.microsoft.com/office/drawing/2014/main" xmlns="" id="{2CAA69B4-AE7B-8E4F-DF01-53BDCE4BD7B0}"/>
              </a:ext>
            </a:extLst>
          </p:cNvPr>
          <p:cNvPicPr>
            <a:picLocks noChangeAspect="1"/>
          </p:cNvPicPr>
          <p:nvPr/>
        </p:nvPicPr>
        <p:blipFill>
          <a:blip r:embed="rId2">
            <a:extLst>
              <a:ext uri="{28A0092B-C50C-407E-A947-70E740481C1C}">
                <a14:useLocalDpi xmlns:a14="http://schemas.microsoft.com/office/drawing/2010/main" val="0"/>
              </a:ext>
            </a:extLst>
          </a:blip>
          <a:srcRect l="2840" r="2840"/>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79679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9" y="2561937"/>
            <a:ext cx="10515600" cy="1325563"/>
          </a:xfrm>
        </p:spPr>
        <p:txBody>
          <a:bodyPr>
            <a:noAutofit/>
          </a:bodyPr>
          <a:lstStyle/>
          <a:p>
            <a:pPr algn="ctr"/>
            <a:r>
              <a:rPr lang="pt-BR" sz="8000" b="1" i="0" dirty="0">
                <a:solidFill>
                  <a:schemeClr val="accent2">
                    <a:lumMod val="75000"/>
                  </a:schemeClr>
                </a:solidFill>
                <a:effectLst/>
                <a:latin typeface="+mn-lt"/>
              </a:rPr>
              <a:t>CONCLUSÃO</a:t>
            </a:r>
            <a:endParaRPr lang="pt-BR" sz="8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620EEFC6-B208-4AA0-AA80-D64B252A0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015287"/>
            <a:ext cx="778565" cy="778565"/>
          </a:xfrm>
          <a:prstGeom prst="rect">
            <a:avLst/>
          </a:prstGeom>
        </p:spPr>
      </p:pic>
    </p:spTree>
    <p:extLst>
      <p:ext uri="{BB962C8B-B14F-4D97-AF65-F5344CB8AC3E}">
        <p14:creationId xmlns:p14="http://schemas.microsoft.com/office/powerpoint/2010/main" val="128289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xmlns="" id="{89B273CF-A945-4219-FC21-849EC6CA7189}"/>
              </a:ext>
            </a:extLst>
          </p:cNvPr>
          <p:cNvSpPr/>
          <p:nvPr/>
        </p:nvSpPr>
        <p:spPr>
          <a:xfrm>
            <a:off x="511855" y="443345"/>
            <a:ext cx="11168290" cy="5735781"/>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3200" dirty="0">
                <a:solidFill>
                  <a:schemeClr val="bg1"/>
                </a:solidFill>
                <a:latin typeface="Georgia" panose="02040502050405020303" pitchFamily="18" charset="0"/>
              </a:rPr>
              <a:t>Em Deus podemos desfrutar de proteção e segurança. Sabemos que a nossa vida cristã não é livre de ataques malignos. Contudo, temos um Deus que é o nosso protetor e podemos experimentar o seu refúgio e sua fortaleza. O seu Filho, nosso Senhor Jesus Cristo, nos esconde em sua presença e nos protege de todo mal. Assim, na força do Espírito Santo, e vestidos com a armadura espiritual, podemos resistir às investidas e ciladas do Maligno. O Deus de Jacó é o nosso escudo e refúgio. Nele, estamos seguros e protegidos.</a:t>
            </a:r>
          </a:p>
        </p:txBody>
      </p:sp>
      <p:pic>
        <p:nvPicPr>
          <p:cNvPr id="5" name="Imagem 4" descr="Forma&#10;&#10;Descrição gerada automaticamente com confiança baixa">
            <a:extLst>
              <a:ext uri="{FF2B5EF4-FFF2-40B4-BE49-F238E27FC236}">
                <a16:creationId xmlns:a16="http://schemas.microsoft.com/office/drawing/2014/main" xmlns="" id="{8DFF5D87-DEDC-3901-80DD-9A4A51F685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4954224">
            <a:off x="503418" y="5971603"/>
            <a:ext cx="582397" cy="582397"/>
          </a:xfrm>
          <a:prstGeom prst="rect">
            <a:avLst/>
          </a:prstGeom>
        </p:spPr>
      </p:pic>
    </p:spTree>
    <p:extLst>
      <p:ext uri="{BB962C8B-B14F-4D97-AF65-F5344CB8AC3E}">
        <p14:creationId xmlns:p14="http://schemas.microsoft.com/office/powerpoint/2010/main" val="7837354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971550" y="2766218"/>
            <a:ext cx="10515600" cy="1325563"/>
          </a:xfrm>
        </p:spPr>
        <p:txBody>
          <a:bodyPr>
            <a:noAutofit/>
          </a:bodyPr>
          <a:lstStyle/>
          <a:p>
            <a:pPr algn="ctr"/>
            <a:r>
              <a:rPr lang="pt-BR" sz="6600" b="1" i="0" dirty="0">
                <a:solidFill>
                  <a:schemeClr val="accent2">
                    <a:lumMod val="75000"/>
                  </a:schemeClr>
                </a:solidFill>
                <a:effectLst/>
                <a:latin typeface="+mn-lt"/>
              </a:rPr>
              <a:t>REVISANDO O CONTEÚDO</a:t>
            </a:r>
            <a:endParaRPr lang="pt-BR" sz="66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2EC8DE3B-5334-4FA6-8106-A478E2385E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6" y="4423849"/>
            <a:ext cx="778565" cy="778565"/>
          </a:xfrm>
          <a:prstGeom prst="rect">
            <a:avLst/>
          </a:prstGeom>
          <a:noFill/>
        </p:spPr>
      </p:pic>
      <p:pic>
        <p:nvPicPr>
          <p:cNvPr id="8" name="Imagem 7" descr="Ícone&#10;&#10;Descrição gerada automaticamente">
            <a:extLst>
              <a:ext uri="{FF2B5EF4-FFF2-40B4-BE49-F238E27FC236}">
                <a16:creationId xmlns:a16="http://schemas.microsoft.com/office/drawing/2014/main" xmlns="" id="{EE5FE7F6-DCC8-49E2-A7C8-D86780C5AE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2588" y="1207331"/>
            <a:ext cx="1226819" cy="1226819"/>
          </a:xfrm>
          <a:prstGeom prst="rect">
            <a:avLst/>
          </a:prstGeom>
        </p:spPr>
      </p:pic>
    </p:spTree>
    <p:extLst>
      <p:ext uri="{BB962C8B-B14F-4D97-AF65-F5344CB8AC3E}">
        <p14:creationId xmlns:p14="http://schemas.microsoft.com/office/powerpoint/2010/main" val="146200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8545" y="907134"/>
            <a:ext cx="11730182" cy="1627072"/>
          </a:xfrm>
        </p:spPr>
        <p:txBody>
          <a:bodyPr>
            <a:noAutofit/>
          </a:bodyPr>
          <a:lstStyle/>
          <a:p>
            <a:pPr algn="ctr"/>
            <a:r>
              <a:rPr lang="pt-BR" sz="4800" b="1" i="0" dirty="0">
                <a:effectLst/>
                <a:latin typeface="+mn-lt"/>
              </a:rPr>
              <a:t>1. O que o apóstolo Paulo nos apresenta no capítulo 6 de Efésios?</a:t>
            </a:r>
            <a:endParaRPr lang="pt-BR" sz="4800" b="1" dirty="0">
              <a:latin typeface="+mn-lt"/>
            </a:endParaRPr>
          </a:p>
        </p:txBody>
      </p:sp>
      <p:sp>
        <p:nvSpPr>
          <p:cNvPr id="5" name="CaixaDeTexto 4">
            <a:extLst>
              <a:ext uri="{FF2B5EF4-FFF2-40B4-BE49-F238E27FC236}">
                <a16:creationId xmlns:a16="http://schemas.microsoft.com/office/drawing/2014/main" xmlns="" id="{3AE5429F-791B-4BE7-84AE-F2DB595F7849}"/>
              </a:ext>
            </a:extLst>
          </p:cNvPr>
          <p:cNvSpPr txBox="1"/>
          <p:nvPr/>
        </p:nvSpPr>
        <p:spPr>
          <a:xfrm>
            <a:off x="138543" y="2680286"/>
            <a:ext cx="11914912" cy="1754326"/>
          </a:xfrm>
          <a:prstGeom prst="rect">
            <a:avLst/>
          </a:prstGeom>
          <a:noFill/>
        </p:spPr>
        <p:txBody>
          <a:bodyPr wrap="square">
            <a:spAutoFit/>
          </a:bodyPr>
          <a:lstStyle/>
          <a:p>
            <a:pPr algn="ctr"/>
            <a:r>
              <a:rPr lang="pt-BR" sz="3600" dirty="0">
                <a:solidFill>
                  <a:srgbClr val="C55A11"/>
                </a:solidFill>
              </a:rPr>
              <a:t>Ele nos descreve as hostes espirituais da maldade e, ao mesmo tempo, quais armas o Senhor Deus nos disponibiliza para a nossa proteção (</a:t>
            </a:r>
            <a:r>
              <a:rPr lang="pt-BR" sz="3600" dirty="0" err="1">
                <a:solidFill>
                  <a:srgbClr val="C55A11"/>
                </a:solidFill>
              </a:rPr>
              <a:t>Ef</a:t>
            </a:r>
            <a:r>
              <a:rPr lang="pt-BR" sz="3600" dirty="0">
                <a:solidFill>
                  <a:srgbClr val="C55A11"/>
                </a:solidFill>
              </a:rPr>
              <a:t> 6.12-17).</a:t>
            </a:r>
          </a:p>
        </p:txBody>
      </p:sp>
      <p:pic>
        <p:nvPicPr>
          <p:cNvPr id="8" name="Imagem 7" descr="Ícone&#10;&#10;Descrição gerada automaticamente">
            <a:extLst>
              <a:ext uri="{FF2B5EF4-FFF2-40B4-BE49-F238E27FC236}">
                <a16:creationId xmlns:a16="http://schemas.microsoft.com/office/drawing/2014/main" xmlns="" id="{E2F1D8C3-D615-4181-949D-7B68B9EBE2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451" y="5837400"/>
            <a:ext cx="663098" cy="663098"/>
          </a:xfrm>
          <a:prstGeom prst="rect">
            <a:avLst/>
          </a:prstGeom>
        </p:spPr>
      </p:pic>
    </p:spTree>
    <p:extLst>
      <p:ext uri="{BB962C8B-B14F-4D97-AF65-F5344CB8AC3E}">
        <p14:creationId xmlns:p14="http://schemas.microsoft.com/office/powerpoint/2010/main" val="352548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45362" y="1291565"/>
            <a:ext cx="11901267" cy="1325563"/>
          </a:xfrm>
        </p:spPr>
        <p:txBody>
          <a:bodyPr>
            <a:noAutofit/>
          </a:bodyPr>
          <a:lstStyle/>
          <a:p>
            <a:pPr algn="ctr"/>
            <a:r>
              <a:rPr lang="pt-BR" sz="4800" b="1" i="0" dirty="0">
                <a:solidFill>
                  <a:srgbClr val="000000"/>
                </a:solidFill>
                <a:effectLst/>
                <a:latin typeface="+mn-lt"/>
              </a:rPr>
              <a:t>2. Cite pelo menos três expressões que identificam os nossos inimigos espirituais em Efésios 6.</a:t>
            </a:r>
            <a:endParaRPr lang="pt-BR" sz="4800" b="1" dirty="0">
              <a:latin typeface="+mn-lt"/>
            </a:endParaRPr>
          </a:p>
        </p:txBody>
      </p:sp>
      <p:sp>
        <p:nvSpPr>
          <p:cNvPr id="5" name="CaixaDeTexto 4">
            <a:extLst>
              <a:ext uri="{FF2B5EF4-FFF2-40B4-BE49-F238E27FC236}">
                <a16:creationId xmlns:a16="http://schemas.microsoft.com/office/drawing/2014/main" xmlns="" id="{8563ABF3-47EB-4F62-A938-0B2FD38E26DA}"/>
              </a:ext>
            </a:extLst>
          </p:cNvPr>
          <p:cNvSpPr txBox="1"/>
          <p:nvPr/>
        </p:nvSpPr>
        <p:spPr>
          <a:xfrm>
            <a:off x="325428" y="3209821"/>
            <a:ext cx="11541143" cy="1569660"/>
          </a:xfrm>
          <a:prstGeom prst="rect">
            <a:avLst/>
          </a:prstGeom>
          <a:noFill/>
        </p:spPr>
        <p:txBody>
          <a:bodyPr wrap="square">
            <a:spAutoFit/>
          </a:bodyPr>
          <a:lstStyle/>
          <a:p>
            <a:pPr algn="ctr"/>
            <a:r>
              <a:rPr lang="pt-BR" sz="3200" dirty="0">
                <a:solidFill>
                  <a:schemeClr val="accent2">
                    <a:lumMod val="75000"/>
                  </a:schemeClr>
                </a:solidFill>
              </a:rPr>
              <a:t>As expressões que o apóstolo usa para esses inimigos são “principados”; potestades; príncipes das trevas deste século; e hostes espirituais da maldade, nos lugares celestiais.</a:t>
            </a:r>
          </a:p>
        </p:txBody>
      </p:sp>
      <p:pic>
        <p:nvPicPr>
          <p:cNvPr id="7" name="Imagem 6" descr="Ícone&#10;&#10;Descrição gerada automaticamente">
            <a:extLst>
              <a:ext uri="{FF2B5EF4-FFF2-40B4-BE49-F238E27FC236}">
                <a16:creationId xmlns:a16="http://schemas.microsoft.com/office/drawing/2014/main" xmlns="" id="{CFF0CF03-6295-42C7-B7D8-BAC2C2855E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4447" y="5778142"/>
            <a:ext cx="663098" cy="663098"/>
          </a:xfrm>
          <a:prstGeom prst="rect">
            <a:avLst/>
          </a:prstGeom>
        </p:spPr>
      </p:pic>
    </p:spTree>
    <p:extLst>
      <p:ext uri="{BB962C8B-B14F-4D97-AF65-F5344CB8AC3E}">
        <p14:creationId xmlns:p14="http://schemas.microsoft.com/office/powerpoint/2010/main" val="360806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77543" y="1049381"/>
            <a:ext cx="11836913" cy="945075"/>
          </a:xfrm>
        </p:spPr>
        <p:txBody>
          <a:bodyPr>
            <a:noAutofit/>
          </a:bodyPr>
          <a:lstStyle/>
          <a:p>
            <a:pPr algn="ctr"/>
            <a:r>
              <a:rPr lang="pt-BR" sz="4800" b="1" i="0" dirty="0">
                <a:solidFill>
                  <a:srgbClr val="000000"/>
                </a:solidFill>
                <a:effectLst/>
                <a:latin typeface="+mn-lt"/>
              </a:rPr>
              <a:t>3. O que o Salmo 91 revela?</a:t>
            </a:r>
            <a:endParaRPr lang="pt-BR" sz="4800"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1188997" y="3164566"/>
            <a:ext cx="9814004" cy="1077218"/>
          </a:xfrm>
          <a:prstGeom prst="rect">
            <a:avLst/>
          </a:prstGeom>
          <a:noFill/>
        </p:spPr>
        <p:txBody>
          <a:bodyPr wrap="square">
            <a:spAutoFit/>
          </a:bodyPr>
          <a:lstStyle/>
          <a:p>
            <a:pPr algn="ctr"/>
            <a:r>
              <a:rPr lang="pt-BR" sz="3200" dirty="0">
                <a:solidFill>
                  <a:schemeClr val="accent2">
                    <a:lumMod val="75000"/>
                  </a:schemeClr>
                </a:solidFill>
              </a:rPr>
              <a:t>Revela a proteção divina para os que se relacionam com Deus e andam em sua presença (v.1)</a:t>
            </a:r>
            <a:endParaRPr lang="pt-BR" sz="2800" dirty="0">
              <a:solidFill>
                <a:schemeClr val="accent2">
                  <a:lumMod val="75000"/>
                </a:schemeClr>
              </a:solidFill>
            </a:endParaRPr>
          </a:p>
        </p:txBody>
      </p:sp>
      <p:pic>
        <p:nvPicPr>
          <p:cNvPr id="7" name="Imagem 6" descr="Ícone&#10;&#10;Descrição gerada automaticamente">
            <a:extLst>
              <a:ext uri="{FF2B5EF4-FFF2-40B4-BE49-F238E27FC236}">
                <a16:creationId xmlns:a16="http://schemas.microsoft.com/office/drawing/2014/main" xmlns="" id="{552A30B8-0165-4E72-B203-B2B93FB040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451" y="5679309"/>
            <a:ext cx="663098" cy="663098"/>
          </a:xfrm>
          <a:prstGeom prst="rect">
            <a:avLst/>
          </a:prstGeom>
        </p:spPr>
      </p:pic>
    </p:spTree>
    <p:extLst>
      <p:ext uri="{BB962C8B-B14F-4D97-AF65-F5344CB8AC3E}">
        <p14:creationId xmlns:p14="http://schemas.microsoft.com/office/powerpoint/2010/main" val="235966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10036" y="1000731"/>
            <a:ext cx="11971928" cy="1325563"/>
          </a:xfrm>
        </p:spPr>
        <p:txBody>
          <a:bodyPr>
            <a:noAutofit/>
          </a:bodyPr>
          <a:lstStyle/>
          <a:p>
            <a:pPr algn="ctr"/>
            <a:r>
              <a:rPr lang="pt-BR" b="1" i="0" dirty="0">
                <a:solidFill>
                  <a:srgbClr val="000000"/>
                </a:solidFill>
                <a:effectLst/>
                <a:latin typeface="+mn-lt"/>
              </a:rPr>
              <a:t>4. Qual é a base doutrinária para a proteção divina que o Salmo 91 apresenta?</a:t>
            </a:r>
            <a:endParaRPr lang="pt-BR"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986390" y="3271494"/>
            <a:ext cx="10219220" cy="1077218"/>
          </a:xfrm>
          <a:prstGeom prst="rect">
            <a:avLst/>
          </a:prstGeom>
          <a:noFill/>
        </p:spPr>
        <p:txBody>
          <a:bodyPr wrap="square">
            <a:spAutoFit/>
          </a:bodyPr>
          <a:lstStyle/>
          <a:p>
            <a:pPr algn="ctr"/>
            <a:r>
              <a:rPr lang="pt-BR" sz="3200" dirty="0">
                <a:solidFill>
                  <a:schemeClr val="accent2">
                    <a:lumMod val="75000"/>
                  </a:schemeClr>
                </a:solidFill>
              </a:rPr>
              <a:t>O Salmo 91 apresenta Deus como o Onipotente, </a:t>
            </a:r>
            <a:r>
              <a:rPr lang="pt-BR" sz="3200" dirty="0" err="1">
                <a:solidFill>
                  <a:schemeClr val="accent2">
                    <a:lumMod val="75000"/>
                  </a:schemeClr>
                </a:solidFill>
              </a:rPr>
              <a:t>aquEle</a:t>
            </a:r>
            <a:r>
              <a:rPr lang="pt-BR" sz="3200" dirty="0">
                <a:solidFill>
                  <a:schemeClr val="accent2">
                    <a:lumMod val="75000"/>
                  </a:schemeClr>
                </a:solidFill>
              </a:rPr>
              <a:t> que é o Todo-Poderoso.</a:t>
            </a:r>
          </a:p>
        </p:txBody>
      </p:sp>
      <p:pic>
        <p:nvPicPr>
          <p:cNvPr id="6" name="Imagem 5" descr="Ícone&#10;&#10;Descrição gerada automaticamente">
            <a:extLst>
              <a:ext uri="{FF2B5EF4-FFF2-40B4-BE49-F238E27FC236}">
                <a16:creationId xmlns:a16="http://schemas.microsoft.com/office/drawing/2014/main" xmlns="" id="{214FCDEB-EA4C-4DC4-B318-95790DABD4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451" y="5642091"/>
            <a:ext cx="663098" cy="663098"/>
          </a:xfrm>
          <a:prstGeom prst="rect">
            <a:avLst/>
          </a:prstGeom>
        </p:spPr>
      </p:pic>
    </p:spTree>
    <p:extLst>
      <p:ext uri="{BB962C8B-B14F-4D97-AF65-F5344CB8AC3E}">
        <p14:creationId xmlns:p14="http://schemas.microsoft.com/office/powerpoint/2010/main" val="264317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406400" y="903572"/>
            <a:ext cx="11369964" cy="1325563"/>
          </a:xfrm>
        </p:spPr>
        <p:txBody>
          <a:bodyPr>
            <a:noAutofit/>
          </a:bodyPr>
          <a:lstStyle/>
          <a:p>
            <a:pPr algn="ctr"/>
            <a:r>
              <a:rPr lang="pt-BR" sz="4800" b="1" dirty="0">
                <a:solidFill>
                  <a:srgbClr val="000000"/>
                </a:solidFill>
                <a:latin typeface="+mn-lt"/>
              </a:rPr>
              <a:t>5. Como Deus é apresentado à luz dos textos bíblicos de Efésios 6 e Salmo 91 conforme estudados nesta lição?</a:t>
            </a:r>
            <a:endParaRPr lang="pt-BR" sz="4800"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1065082" y="2933232"/>
            <a:ext cx="10052600" cy="584775"/>
          </a:xfrm>
          <a:prstGeom prst="rect">
            <a:avLst/>
          </a:prstGeom>
          <a:noFill/>
        </p:spPr>
        <p:txBody>
          <a:bodyPr wrap="square">
            <a:spAutoFit/>
          </a:bodyPr>
          <a:lstStyle/>
          <a:p>
            <a:pPr algn="ctr"/>
            <a:r>
              <a:rPr lang="pt-BR" sz="3200" dirty="0">
                <a:solidFill>
                  <a:schemeClr val="accent2">
                    <a:lumMod val="75000"/>
                  </a:schemeClr>
                </a:solidFill>
              </a:rPr>
              <a:t>Deus é apresentado como </a:t>
            </a:r>
            <a:r>
              <a:rPr lang="pt-BR" sz="3200" dirty="0" err="1">
                <a:solidFill>
                  <a:schemeClr val="accent2">
                    <a:lumMod val="75000"/>
                  </a:schemeClr>
                </a:solidFill>
              </a:rPr>
              <a:t>aquEle</a:t>
            </a:r>
            <a:r>
              <a:rPr lang="pt-BR" sz="3200" dirty="0">
                <a:solidFill>
                  <a:schemeClr val="accent2">
                    <a:lumMod val="75000"/>
                  </a:schemeClr>
                </a:solidFill>
              </a:rPr>
              <a:t> que protege o seu povo.</a:t>
            </a:r>
          </a:p>
        </p:txBody>
      </p:sp>
      <p:pic>
        <p:nvPicPr>
          <p:cNvPr id="7" name="Imagem 6" descr="Ícone&#10;&#10;Descrição gerada automaticamente">
            <a:extLst>
              <a:ext uri="{FF2B5EF4-FFF2-40B4-BE49-F238E27FC236}">
                <a16:creationId xmlns:a16="http://schemas.microsoft.com/office/drawing/2014/main" xmlns="" id="{83D8EEDB-6C86-4F93-9F15-3F144CAEDD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5901" y="6191875"/>
            <a:ext cx="663098" cy="663098"/>
          </a:xfrm>
          <a:prstGeom prst="rect">
            <a:avLst/>
          </a:prstGeom>
        </p:spPr>
      </p:pic>
    </p:spTree>
    <p:extLst>
      <p:ext uri="{BB962C8B-B14F-4D97-AF65-F5344CB8AC3E}">
        <p14:creationId xmlns:p14="http://schemas.microsoft.com/office/powerpoint/2010/main" val="1488644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xmlns="" id="{F6981A9D-0CC9-3650-3D47-FBFCD0099E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Imagem 3">
            <a:extLst>
              <a:ext uri="{FF2B5EF4-FFF2-40B4-BE49-F238E27FC236}">
                <a16:creationId xmlns:a16="http://schemas.microsoft.com/office/drawing/2014/main" xmlns="" id="{B5B1415F-E4BC-51F1-216B-AEC25D6D7D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154491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8" y="2653037"/>
            <a:ext cx="10515600" cy="1325563"/>
          </a:xfrm>
        </p:spPr>
        <p:txBody>
          <a:bodyPr>
            <a:noAutofit/>
          </a:bodyPr>
          <a:lstStyle/>
          <a:p>
            <a:pPr algn="ctr">
              <a:lnSpc>
                <a:spcPct val="100000"/>
              </a:lnSpc>
            </a:pPr>
            <a:r>
              <a:rPr lang="pt-BR" sz="4000" b="1" dirty="0">
                <a:latin typeface="+mn-lt"/>
              </a:rPr>
              <a:t>Na plataforma </a:t>
            </a:r>
            <a:r>
              <a:rPr lang="pt-BR" sz="4000" b="1" dirty="0">
                <a:solidFill>
                  <a:schemeClr val="accent2">
                    <a:lumMod val="75000"/>
                  </a:schemeClr>
                </a:solidFill>
                <a:latin typeface="+mn-lt"/>
              </a:rPr>
              <a:t>EBD EM FOCO </a:t>
            </a:r>
            <a:r>
              <a:rPr lang="pt-BR" sz="4000" b="1" dirty="0">
                <a:latin typeface="+mn-lt"/>
              </a:rPr>
              <a:t>você tem tudo que precisa para ministrar uma aula de excelência na EBD.</a:t>
            </a:r>
            <a:r>
              <a:rPr lang="pt-BR" sz="3600" b="1" dirty="0">
                <a:latin typeface="+mn-lt"/>
              </a:rPr>
              <a:t/>
            </a:r>
            <a:br>
              <a:rPr lang="pt-BR" sz="3600" b="1" dirty="0">
                <a:latin typeface="+mn-lt"/>
              </a:rPr>
            </a:br>
            <a:endParaRPr lang="pt-BR" sz="3600" b="1" dirty="0">
              <a:latin typeface="+mn-lt"/>
            </a:endParaRPr>
          </a:p>
        </p:txBody>
      </p:sp>
      <p:pic>
        <p:nvPicPr>
          <p:cNvPr id="11" name="Imagem 10" descr="Placa vermelha com letras brancas em fundo preto&#10;&#10;Descrição gerada automaticamente com confiança média">
            <a:extLst>
              <a:ext uri="{FF2B5EF4-FFF2-40B4-BE49-F238E27FC236}">
                <a16:creationId xmlns:a16="http://schemas.microsoft.com/office/drawing/2014/main" xmlns="" id="{726321B1-87BD-4882-AE85-70D90F18BB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5" y="4305117"/>
            <a:ext cx="778565" cy="778565"/>
          </a:xfrm>
          <a:prstGeom prst="rect">
            <a:avLst/>
          </a:prstGeom>
          <a:noFill/>
        </p:spPr>
      </p:pic>
      <p:pic>
        <p:nvPicPr>
          <p:cNvPr id="12" name="Imagem 11" descr="Logotipo&#10;&#10;Descrição gerada automaticamente">
            <a:extLst>
              <a:ext uri="{FF2B5EF4-FFF2-40B4-BE49-F238E27FC236}">
                <a16:creationId xmlns:a16="http://schemas.microsoft.com/office/drawing/2014/main" xmlns="" id="{4556C32D-44DF-4899-9011-AA7DA15F2F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2097" y="5410199"/>
            <a:ext cx="1447800" cy="1447800"/>
          </a:xfrm>
          <a:prstGeom prst="rect">
            <a:avLst/>
          </a:prstGeom>
        </p:spPr>
      </p:pic>
    </p:spTree>
    <p:extLst>
      <p:ext uri="{BB962C8B-B14F-4D97-AF65-F5344CB8AC3E}">
        <p14:creationId xmlns:p14="http://schemas.microsoft.com/office/powerpoint/2010/main" val="331732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CONTENTLIB_ASSET_META" val="{&quot;ai&quot;:&quot;h8gwPkgb7i_mcA6ix0YGEw&quot;,&quot;gi&quot;:&quot;baLuB68bWltfw5SejOjx7w&quot;,&quot;ti&quot;:&quot;characters&quot;,&quot;vs&quot;:{&quot;f&quot;:[833,810],&quot;i&quot;:{&quot;d&quot;:&quot;h8gwPkgb7i_mcA6ix0YGEw&quot;,&quot;p&quot;:true}}}"/>
</p:tagLst>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57948</TotalTime>
  <Words>2514</Words>
  <Application>Microsoft Office PowerPoint</Application>
  <PresentationFormat>Widescreen</PresentationFormat>
  <Paragraphs>172</Paragraphs>
  <Slides>64</Slides>
  <Notes>35</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64</vt:i4>
      </vt:variant>
    </vt:vector>
  </HeadingPairs>
  <TitlesOfParts>
    <vt:vector size="73" baseType="lpstr">
      <vt:lpstr>Aptos</vt:lpstr>
      <vt:lpstr>Arial</vt:lpstr>
      <vt:lpstr>Bernard MT Condensed</vt:lpstr>
      <vt:lpstr>Calibri</vt:lpstr>
      <vt:lpstr>Calibri Light</vt:lpstr>
      <vt:lpstr>Georgia</vt:lpstr>
      <vt:lpstr>Poppins</vt:lpstr>
      <vt:lpstr>Times New Roman</vt:lpstr>
      <vt:lpstr>Tema do Office</vt:lpstr>
      <vt:lpstr>Apresentação do PowerPoint</vt:lpstr>
      <vt:lpstr>Apresentação do PowerPoint</vt:lpstr>
      <vt:lpstr>Apresentação do PowerPoint</vt:lpstr>
      <vt:lpstr>I) Conscientizar acerca da batalha espiritual do cristão e quais armas o Senhor disponibiliza para a nossa proteção;   II) Ressaltar a onipotência de Deus como base doutrinária para a proteção divina;   III) Compreender que a infalível proteção do Altíssimo é para os que se mantém fiéis em íntima comunhão com Ele.</vt:lpstr>
      <vt:lpstr>Apresentação do PowerPoint</vt:lpstr>
      <vt:lpstr>Apresentação do PowerPoint</vt:lpstr>
      <vt:lpstr>Apresentação do PowerPoint</vt:lpstr>
      <vt:lpstr>Apresentação do PowerPoint</vt:lpstr>
      <vt:lpstr>Apresentação do PowerPoint</vt:lpstr>
      <vt:lpstr> INTRODUÇÃO</vt:lpstr>
      <vt:lpstr>Apresentação do PowerPoint</vt:lpstr>
      <vt:lpstr>Apresentação do PowerPoint</vt:lpstr>
      <vt:lpstr>Apresentação do PowerPoint</vt:lpstr>
      <vt:lpstr>I – PROTEÇÃO ESPIRITUAL CONTRA O INIMIGO</vt:lpstr>
      <vt:lpstr>I. 1. Proteção contra o maior Inimigo. </vt:lpstr>
      <vt:lpstr>Apresentação do PowerPoint</vt:lpstr>
      <vt:lpstr>Apresentação do PowerPoint</vt:lpstr>
      <vt:lpstr> I.2. Os inimigos espirituais em Efésios. </vt:lpstr>
      <vt:lpstr>Apresentação do PowerPoint</vt:lpstr>
      <vt:lpstr>Apresentação do PowerPoint</vt:lpstr>
      <vt:lpstr>Apresentação do PowerPoint</vt:lpstr>
      <vt:lpstr>Apresentação do PowerPoint</vt:lpstr>
      <vt:lpstr> I. 3. As armas espirituais do crente. </vt:lpstr>
      <vt:lpstr>Apresentação do PowerPoint</vt:lpstr>
      <vt:lpstr>Apresentação do PowerPoint</vt:lpstr>
      <vt:lpstr>Apresentação do PowerPoint</vt:lpstr>
      <vt:lpstr>Apresentação do PowerPoint</vt:lpstr>
      <vt:lpstr>Apresentação do PowerPoint</vt:lpstr>
      <vt:lpstr>II – A MARAVILHOSA  PROTEÇÃO DE DEUS</vt:lpstr>
      <vt:lpstr>II. 1. A proteção de quem se relaciona com Deus. </vt:lpstr>
      <vt:lpstr>Apresentação do PowerPoint</vt:lpstr>
      <vt:lpstr>Apresentação do PowerPoint</vt:lpstr>
      <vt:lpstr>Apresentação do PowerPoint</vt:lpstr>
      <vt:lpstr>II. 2. Deus, o nosso refúgio e fortaleza. </vt:lpstr>
      <vt:lpstr>Apresentação do PowerPoint</vt:lpstr>
      <vt:lpstr>Apresentação do PowerPoint</vt:lpstr>
      <vt:lpstr>Apresentação do PowerPoint</vt:lpstr>
      <vt:lpstr>Apresentação do PowerPoint</vt:lpstr>
      <vt:lpstr>II. 3. A Onipotência de Deus. </vt:lpstr>
      <vt:lpstr>Apresentação do PowerPoint</vt:lpstr>
      <vt:lpstr>Apresentação do PowerPoint</vt:lpstr>
      <vt:lpstr>Apresentação do PowerPoint</vt:lpstr>
      <vt:lpstr>III – PROMESSAS E PROTEÇÃO</vt:lpstr>
      <vt:lpstr>III. 1. Os inimigos serão derrotados.</vt:lpstr>
      <vt:lpstr>Apresentação do PowerPoint</vt:lpstr>
      <vt:lpstr>Apresentação do PowerPoint</vt:lpstr>
      <vt:lpstr>III. 2. Segurança e vitória para os que temem o Senhor.</vt:lpstr>
      <vt:lpstr>Apresentação do PowerPoint</vt:lpstr>
      <vt:lpstr>Apresentação do PowerPoint</vt:lpstr>
      <vt:lpstr>III. 3. A abrangência da proteção de Deus.</vt:lpstr>
      <vt:lpstr>Apresentação do PowerPoint</vt:lpstr>
      <vt:lpstr>Apresentação do PowerPoint</vt:lpstr>
      <vt:lpstr>Apresentação do PowerPoint</vt:lpstr>
      <vt:lpstr>Apresentação do PowerPoint</vt:lpstr>
      <vt:lpstr>CONCLUSÃO</vt:lpstr>
      <vt:lpstr>Apresentação do PowerPoint</vt:lpstr>
      <vt:lpstr>REVISANDO O CONTEÚDO</vt:lpstr>
      <vt:lpstr>1. O que o apóstolo Paulo nos apresenta no capítulo 6 de Efésios?</vt:lpstr>
      <vt:lpstr>2. Cite pelo menos três expressões que identificam os nossos inimigos espirituais em Efésios 6.</vt:lpstr>
      <vt:lpstr>3. O que o Salmo 91 revela?</vt:lpstr>
      <vt:lpstr>4. Qual é a base doutrinária para a proteção divina que o Salmo 91 apresenta?</vt:lpstr>
      <vt:lpstr>5. Como Deus é apresentado à luz dos textos bíblicos de Efésios 6 e Salmo 91 conforme estudados nesta lição?</vt:lpstr>
      <vt:lpstr>Apresentação do PowerPoint</vt:lpstr>
      <vt:lpstr>Na plataforma EBD EM FOCO você tem tudo que precisa para ministrar uma aula de excelência na EBD.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01</dc:title>
  <dc:creator>ingrid.stephaniesg@outlook.com</dc:creator>
  <cp:lastModifiedBy>Conta da Microsoft</cp:lastModifiedBy>
  <cp:revision>1395</cp:revision>
  <dcterms:created xsi:type="dcterms:W3CDTF">2021-12-07T17:21:42Z</dcterms:created>
  <dcterms:modified xsi:type="dcterms:W3CDTF">2024-12-02T19:45:01Z</dcterms:modified>
</cp:coreProperties>
</file>