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258" r:id="rId4"/>
    <p:sldId id="505" r:id="rId5"/>
    <p:sldId id="259" r:id="rId6"/>
    <p:sldId id="337" r:id="rId7"/>
    <p:sldId id="2973" r:id="rId8"/>
    <p:sldId id="506" r:id="rId9"/>
    <p:sldId id="2330" r:id="rId10"/>
    <p:sldId id="2990" r:id="rId11"/>
    <p:sldId id="2873" r:id="rId12"/>
    <p:sldId id="265" r:id="rId13"/>
    <p:sldId id="484" r:id="rId14"/>
    <p:sldId id="2917" r:id="rId15"/>
    <p:sldId id="2991" r:id="rId16"/>
    <p:sldId id="2943" r:id="rId17"/>
    <p:sldId id="433" r:id="rId18"/>
    <p:sldId id="2960" r:id="rId19"/>
    <p:sldId id="2914" r:id="rId20"/>
    <p:sldId id="2681" r:id="rId21"/>
    <p:sldId id="2976" r:id="rId22"/>
    <p:sldId id="2992" r:id="rId23"/>
    <p:sldId id="2934" r:id="rId24"/>
    <p:sldId id="2993" r:id="rId25"/>
    <p:sldId id="280" r:id="rId26"/>
    <p:sldId id="281" r:id="rId27"/>
    <p:sldId id="2977" r:id="rId28"/>
    <p:sldId id="2978" r:id="rId29"/>
    <p:sldId id="2979" r:id="rId30"/>
    <p:sldId id="286" r:id="rId31"/>
    <p:sldId id="2980" r:id="rId32"/>
    <p:sldId id="2947" r:id="rId33"/>
    <p:sldId id="2922" r:id="rId34"/>
    <p:sldId id="2994" r:id="rId35"/>
    <p:sldId id="2795" r:id="rId36"/>
    <p:sldId id="2964" r:id="rId37"/>
    <p:sldId id="2995" r:id="rId38"/>
    <p:sldId id="2996" r:id="rId39"/>
    <p:sldId id="2997" r:id="rId40"/>
    <p:sldId id="2981" r:id="rId41"/>
    <p:sldId id="2732" r:id="rId42"/>
    <p:sldId id="2529" r:id="rId43"/>
    <p:sldId id="2967" r:id="rId44"/>
    <p:sldId id="2984" r:id="rId45"/>
    <p:sldId id="2998" r:id="rId46"/>
    <p:sldId id="2531" r:id="rId47"/>
    <p:sldId id="2982" r:id="rId48"/>
    <p:sldId id="2983" r:id="rId49"/>
    <p:sldId id="2985" r:id="rId50"/>
    <p:sldId id="2928" r:id="rId51"/>
    <p:sldId id="2999" r:id="rId52"/>
    <p:sldId id="3000" r:id="rId53"/>
    <p:sldId id="3001" r:id="rId54"/>
    <p:sldId id="468" r:id="rId55"/>
    <p:sldId id="315" r:id="rId56"/>
    <p:sldId id="301" r:id="rId57"/>
    <p:sldId id="302" r:id="rId58"/>
    <p:sldId id="303" r:id="rId59"/>
    <p:sldId id="304" r:id="rId60"/>
    <p:sldId id="305" r:id="rId61"/>
    <p:sldId id="306" r:id="rId62"/>
    <p:sldId id="1797" r:id="rId6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rid.stephaniesg@outlook.com" initials="i" lastIdx="11" clrIdx="0">
    <p:extLst>
      <p:ext uri="{19B8F6BF-5375-455C-9EA6-DF929625EA0E}">
        <p15:presenceInfo xmlns:p15="http://schemas.microsoft.com/office/powerpoint/2012/main" userId="12db7d669fc16d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ECECC2"/>
    <a:srgbClr val="004E9A"/>
    <a:srgbClr val="C55A11"/>
    <a:srgbClr val="4472C4"/>
    <a:srgbClr val="D1CCC9"/>
    <a:srgbClr val="E8E8E8"/>
    <a:srgbClr val="F48634"/>
    <a:srgbClr val="D9D9D9"/>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0B79F0-382E-4C68-A1AC-FC0405C013EB}" v="610" dt="2024-12-09T05:17:16.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3923" autoAdjust="0"/>
  </p:normalViewPr>
  <p:slideViewPr>
    <p:cSldViewPr snapToGrid="0">
      <p:cViewPr varScale="1">
        <p:scale>
          <a:sx n="70" d="100"/>
          <a:sy n="70" d="100"/>
        </p:scale>
        <p:origin x="780" y="60"/>
      </p:cViewPr>
      <p:guideLst>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berson Pinheiro" userId="c7a5b9113d4dffce" providerId="LiveId" clId="{E10B79F0-382E-4C68-A1AC-FC0405C013EB}"/>
    <pc:docChg chg="undo custSel addSld delSld modSld sldOrd">
      <pc:chgData name="Erberson Pinheiro" userId="c7a5b9113d4dffce" providerId="LiveId" clId="{E10B79F0-382E-4C68-A1AC-FC0405C013EB}" dt="2024-12-09T05:17:22.546" v="1130" actId="1076"/>
      <pc:docMkLst>
        <pc:docMk/>
      </pc:docMkLst>
      <pc:sldChg chg="modSp mod setBg">
        <pc:chgData name="Erberson Pinheiro" userId="c7a5b9113d4dffce" providerId="LiveId" clId="{E10B79F0-382E-4C68-A1AC-FC0405C013EB}" dt="2024-12-09T05:14:06.279" v="1123"/>
        <pc:sldMkLst>
          <pc:docMk/>
          <pc:sldMk cId="1362688913" sldId="256"/>
        </pc:sldMkLst>
        <pc:spChg chg="mod">
          <ac:chgData name="Erberson Pinheiro" userId="c7a5b9113d4dffce" providerId="LiveId" clId="{E10B79F0-382E-4C68-A1AC-FC0405C013EB}" dt="2024-12-08T14:08:18.515" v="17" actId="20577"/>
          <ac:spMkLst>
            <pc:docMk/>
            <pc:sldMk cId="1362688913" sldId="256"/>
            <ac:spMk id="3" creationId="{E638142E-0418-4E97-AF29-BE3DAC0A4C21}"/>
          </ac:spMkLst>
        </pc:spChg>
      </pc:sldChg>
      <pc:sldChg chg="modSp mod">
        <pc:chgData name="Erberson Pinheiro" userId="c7a5b9113d4dffce" providerId="LiveId" clId="{E10B79F0-382E-4C68-A1AC-FC0405C013EB}" dt="2024-12-08T18:43:06.373" v="533" actId="20577"/>
        <pc:sldMkLst>
          <pc:docMk/>
          <pc:sldMk cId="3525485436" sldId="302"/>
        </pc:sldMkLst>
        <pc:spChg chg="mod">
          <ac:chgData name="Erberson Pinheiro" userId="c7a5b9113d4dffce" providerId="LiveId" clId="{E10B79F0-382E-4C68-A1AC-FC0405C013EB}" dt="2024-12-08T18:42:53.636" v="529"/>
          <ac:spMkLst>
            <pc:docMk/>
            <pc:sldMk cId="3525485436" sldId="302"/>
            <ac:spMk id="2" creationId="{8374BC62-498A-4B31-AC26-B3FBB7D7A637}"/>
          </ac:spMkLst>
        </pc:spChg>
        <pc:spChg chg="mod">
          <ac:chgData name="Erberson Pinheiro" userId="c7a5b9113d4dffce" providerId="LiveId" clId="{E10B79F0-382E-4C68-A1AC-FC0405C013EB}" dt="2024-12-08T18:43:06.373" v="533" actId="20577"/>
          <ac:spMkLst>
            <pc:docMk/>
            <pc:sldMk cId="3525485436" sldId="302"/>
            <ac:spMk id="5" creationId="{3AE5429F-791B-4BE7-84AE-F2DB595F7849}"/>
          </ac:spMkLst>
        </pc:spChg>
      </pc:sldChg>
      <pc:sldChg chg="modSp mod">
        <pc:chgData name="Erberson Pinheiro" userId="c7a5b9113d4dffce" providerId="LiveId" clId="{E10B79F0-382E-4C68-A1AC-FC0405C013EB}" dt="2024-12-08T18:44:08.430" v="541" actId="403"/>
        <pc:sldMkLst>
          <pc:docMk/>
          <pc:sldMk cId="3608067982" sldId="303"/>
        </pc:sldMkLst>
        <pc:spChg chg="mod">
          <ac:chgData name="Erberson Pinheiro" userId="c7a5b9113d4dffce" providerId="LiveId" clId="{E10B79F0-382E-4C68-A1AC-FC0405C013EB}" dt="2024-12-08T18:43:22.229" v="534"/>
          <ac:spMkLst>
            <pc:docMk/>
            <pc:sldMk cId="3608067982" sldId="303"/>
            <ac:spMk id="2" creationId="{8374BC62-498A-4B31-AC26-B3FBB7D7A637}"/>
          </ac:spMkLst>
        </pc:spChg>
        <pc:spChg chg="mod">
          <ac:chgData name="Erberson Pinheiro" userId="c7a5b9113d4dffce" providerId="LiveId" clId="{E10B79F0-382E-4C68-A1AC-FC0405C013EB}" dt="2024-12-08T18:44:08.430" v="541" actId="403"/>
          <ac:spMkLst>
            <pc:docMk/>
            <pc:sldMk cId="3608067982" sldId="303"/>
            <ac:spMk id="5" creationId="{8563ABF3-47EB-4F62-A938-0B2FD38E26DA}"/>
          </ac:spMkLst>
        </pc:spChg>
      </pc:sldChg>
      <pc:sldChg chg="modSp mod">
        <pc:chgData name="Erberson Pinheiro" userId="c7a5b9113d4dffce" providerId="LiveId" clId="{E10B79F0-382E-4C68-A1AC-FC0405C013EB}" dt="2024-12-08T18:44:03.211" v="540" actId="403"/>
        <pc:sldMkLst>
          <pc:docMk/>
          <pc:sldMk cId="2359663879" sldId="304"/>
        </pc:sldMkLst>
        <pc:spChg chg="mod">
          <ac:chgData name="Erberson Pinheiro" userId="c7a5b9113d4dffce" providerId="LiveId" clId="{E10B79F0-382E-4C68-A1AC-FC0405C013EB}" dt="2024-12-08T18:43:48.070" v="538"/>
          <ac:spMkLst>
            <pc:docMk/>
            <pc:sldMk cId="2359663879" sldId="304"/>
            <ac:spMk id="2" creationId="{8374BC62-498A-4B31-AC26-B3FBB7D7A637}"/>
          </ac:spMkLst>
        </pc:spChg>
        <pc:spChg chg="mod">
          <ac:chgData name="Erberson Pinheiro" userId="c7a5b9113d4dffce" providerId="LiveId" clId="{E10B79F0-382E-4C68-A1AC-FC0405C013EB}" dt="2024-12-08T18:44:03.211" v="540" actId="403"/>
          <ac:spMkLst>
            <pc:docMk/>
            <pc:sldMk cId="2359663879" sldId="304"/>
            <ac:spMk id="5" creationId="{9B1A9A11-C22D-4D30-9842-01363028037C}"/>
          </ac:spMkLst>
        </pc:spChg>
      </pc:sldChg>
      <pc:sldChg chg="modSp mod">
        <pc:chgData name="Erberson Pinheiro" userId="c7a5b9113d4dffce" providerId="LiveId" clId="{E10B79F0-382E-4C68-A1AC-FC0405C013EB}" dt="2024-12-08T18:45:01.413" v="548" actId="403"/>
        <pc:sldMkLst>
          <pc:docMk/>
          <pc:sldMk cId="2643176238" sldId="305"/>
        </pc:sldMkLst>
        <pc:spChg chg="mod">
          <ac:chgData name="Erberson Pinheiro" userId="c7a5b9113d4dffce" providerId="LiveId" clId="{E10B79F0-382E-4C68-A1AC-FC0405C013EB}" dt="2024-12-08T18:44:27.340" v="542"/>
          <ac:spMkLst>
            <pc:docMk/>
            <pc:sldMk cId="2643176238" sldId="305"/>
            <ac:spMk id="2" creationId="{8374BC62-498A-4B31-AC26-B3FBB7D7A637}"/>
          </ac:spMkLst>
        </pc:spChg>
        <pc:spChg chg="mod">
          <ac:chgData name="Erberson Pinheiro" userId="c7a5b9113d4dffce" providerId="LiveId" clId="{E10B79F0-382E-4C68-A1AC-FC0405C013EB}" dt="2024-12-08T18:45:01.413" v="548" actId="403"/>
          <ac:spMkLst>
            <pc:docMk/>
            <pc:sldMk cId="2643176238" sldId="305"/>
            <ac:spMk id="5" creationId="{9B1A9A11-C22D-4D30-9842-01363028037C}"/>
          </ac:spMkLst>
        </pc:spChg>
      </pc:sldChg>
      <pc:sldChg chg="modSp">
        <pc:chgData name="Erberson Pinheiro" userId="c7a5b9113d4dffce" providerId="LiveId" clId="{E10B79F0-382E-4C68-A1AC-FC0405C013EB}" dt="2024-12-08T18:44:57.124" v="547" actId="403"/>
        <pc:sldMkLst>
          <pc:docMk/>
          <pc:sldMk cId="1488644576" sldId="306"/>
        </pc:sldMkLst>
        <pc:spChg chg="mod">
          <ac:chgData name="Erberson Pinheiro" userId="c7a5b9113d4dffce" providerId="LiveId" clId="{E10B79F0-382E-4C68-A1AC-FC0405C013EB}" dt="2024-12-08T18:44:57.124" v="547" actId="403"/>
          <ac:spMkLst>
            <pc:docMk/>
            <pc:sldMk cId="1488644576" sldId="306"/>
            <ac:spMk id="5" creationId="{9B1A9A11-C22D-4D30-9842-01363028037C}"/>
          </ac:spMkLst>
        </pc:spChg>
      </pc:sldChg>
      <pc:sldChg chg="addSp delSp modSp del mod modAnim">
        <pc:chgData name="Erberson Pinheiro" userId="c7a5b9113d4dffce" providerId="LiveId" clId="{E10B79F0-382E-4C68-A1AC-FC0405C013EB}" dt="2024-12-09T04:54:23.951" v="1016"/>
        <pc:sldMkLst>
          <pc:docMk/>
          <pc:sldMk cId="591220520" sldId="2330"/>
        </pc:sldMkLst>
        <pc:picChg chg="add del mod">
          <ac:chgData name="Erberson Pinheiro" userId="c7a5b9113d4dffce" providerId="LiveId" clId="{E10B79F0-382E-4C68-A1AC-FC0405C013EB}" dt="2024-12-08T18:46:52.397" v="554" actId="478"/>
          <ac:picMkLst>
            <pc:docMk/>
            <pc:sldMk cId="591220520" sldId="2330"/>
            <ac:picMk id="2" creationId="{4A36047A-82BF-DCBD-DE36-448D49A33796}"/>
          </ac:picMkLst>
        </pc:picChg>
        <pc:picChg chg="add mod">
          <ac:chgData name="Erberson Pinheiro" userId="c7a5b9113d4dffce" providerId="LiveId" clId="{E10B79F0-382E-4C68-A1AC-FC0405C013EB}" dt="2024-12-08T18:49:11.918" v="560" actId="14100"/>
          <ac:picMkLst>
            <pc:docMk/>
            <pc:sldMk cId="591220520" sldId="2330"/>
            <ac:picMk id="6" creationId="{EE58949F-3A7A-B9D7-145D-A787A0C99737}"/>
          </ac:picMkLst>
        </pc:picChg>
        <pc:picChg chg="add mod">
          <ac:chgData name="Erberson Pinheiro" userId="c7a5b9113d4dffce" providerId="LiveId" clId="{E10B79F0-382E-4C68-A1AC-FC0405C013EB}" dt="2024-12-08T18:49:49.616" v="567" actId="14100"/>
          <ac:picMkLst>
            <pc:docMk/>
            <pc:sldMk cId="591220520" sldId="2330"/>
            <ac:picMk id="1026" creationId="{D938E58A-79DD-4FE8-4017-F3757E39A63C}"/>
          </ac:picMkLst>
        </pc:picChg>
      </pc:sldChg>
      <pc:sldChg chg="addSp modSp del mod modAnim">
        <pc:chgData name="Erberson Pinheiro" userId="c7a5b9113d4dffce" providerId="LiveId" clId="{E10B79F0-382E-4C68-A1AC-FC0405C013EB}" dt="2024-12-09T04:55:46.920" v="1019"/>
        <pc:sldMkLst>
          <pc:docMk/>
          <pc:sldMk cId="3139843070" sldId="2873"/>
        </pc:sldMkLst>
        <pc:picChg chg="add mod">
          <ac:chgData name="Erberson Pinheiro" userId="c7a5b9113d4dffce" providerId="LiveId" clId="{E10B79F0-382E-4C68-A1AC-FC0405C013EB}" dt="2024-12-08T18:57:09.039" v="577" actId="14100"/>
          <ac:picMkLst>
            <pc:docMk/>
            <pc:sldMk cId="3139843070" sldId="2873"/>
            <ac:picMk id="4" creationId="{B8671F13-F96F-A3B7-F892-4C23E7FB527F}"/>
          </ac:picMkLst>
        </pc:picChg>
        <pc:picChg chg="add mod">
          <ac:chgData name="Erberson Pinheiro" userId="c7a5b9113d4dffce" providerId="LiveId" clId="{E10B79F0-382E-4C68-A1AC-FC0405C013EB}" dt="2024-12-08T18:58:43.047" v="582" actId="14100"/>
          <ac:picMkLst>
            <pc:docMk/>
            <pc:sldMk cId="3139843070" sldId="2873"/>
            <ac:picMk id="3074" creationId="{AC29F970-298E-CC54-B6A1-8B6ED268621F}"/>
          </ac:picMkLst>
        </pc:picChg>
      </pc:sldChg>
      <pc:sldChg chg="addSp delSp modSp mod modAnim">
        <pc:chgData name="Erberson Pinheiro" userId="c7a5b9113d4dffce" providerId="LiveId" clId="{E10B79F0-382E-4C68-A1AC-FC0405C013EB}" dt="2024-12-09T04:58:16.988" v="1040"/>
        <pc:sldMkLst>
          <pc:docMk/>
          <pc:sldMk cId="368541496" sldId="2914"/>
        </pc:sldMkLst>
        <pc:spChg chg="add mod">
          <ac:chgData name="Erberson Pinheiro" userId="c7a5b9113d4dffce" providerId="LiveId" clId="{E10B79F0-382E-4C68-A1AC-FC0405C013EB}" dt="2024-12-08T19:15:08.303" v="670" actId="1035"/>
          <ac:spMkLst>
            <pc:docMk/>
            <pc:sldMk cId="368541496" sldId="2914"/>
            <ac:spMk id="3" creationId="{227196D9-9531-2C71-8715-8830A0E1E69E}"/>
          </ac:spMkLst>
        </pc:spChg>
        <pc:spChg chg="mod">
          <ac:chgData name="Erberson Pinheiro" userId="c7a5b9113d4dffce" providerId="LiveId" clId="{E10B79F0-382E-4C68-A1AC-FC0405C013EB}" dt="2024-12-08T14:20:27.655" v="31" actId="14100"/>
          <ac:spMkLst>
            <pc:docMk/>
            <pc:sldMk cId="368541496" sldId="2914"/>
            <ac:spMk id="6" creationId="{D6C1845A-48DA-C339-C0D8-B5C00143DFE7}"/>
          </ac:spMkLst>
        </pc:spChg>
        <pc:spChg chg="mod">
          <ac:chgData name="Erberson Pinheiro" userId="c7a5b9113d4dffce" providerId="LiveId" clId="{E10B79F0-382E-4C68-A1AC-FC0405C013EB}" dt="2024-12-08T14:20:24.821" v="30" actId="14100"/>
          <ac:spMkLst>
            <pc:docMk/>
            <pc:sldMk cId="368541496" sldId="2914"/>
            <ac:spMk id="7" creationId="{5EF968C8-4037-1169-8562-F7B71D153ACC}"/>
          </ac:spMkLst>
        </pc:spChg>
        <pc:picChg chg="add mod modCrop">
          <ac:chgData name="Erberson Pinheiro" userId="c7a5b9113d4dffce" providerId="LiveId" clId="{E10B79F0-382E-4C68-A1AC-FC0405C013EB}" dt="2024-12-08T19:20:20.526" v="687" actId="14100"/>
          <ac:picMkLst>
            <pc:docMk/>
            <pc:sldMk cId="368541496" sldId="2914"/>
            <ac:picMk id="4" creationId="{0EFFCE81-DEB4-BE80-AE94-FFFD677957A4}"/>
          </ac:picMkLst>
        </pc:picChg>
        <pc:picChg chg="add mod">
          <ac:chgData name="Erberson Pinheiro" userId="c7a5b9113d4dffce" providerId="LiveId" clId="{E10B79F0-382E-4C68-A1AC-FC0405C013EB}" dt="2024-12-08T19:20:51.622" v="692" actId="1076"/>
          <ac:picMkLst>
            <pc:docMk/>
            <pc:sldMk cId="368541496" sldId="2914"/>
            <ac:picMk id="8" creationId="{3C899CB6-4FF8-F0F4-33ED-CE4F90ADF5A9}"/>
          </ac:picMkLst>
        </pc:picChg>
        <pc:picChg chg="add mod">
          <ac:chgData name="Erberson Pinheiro" userId="c7a5b9113d4dffce" providerId="LiveId" clId="{E10B79F0-382E-4C68-A1AC-FC0405C013EB}" dt="2024-12-08T19:21:28.826" v="699" actId="1076"/>
          <ac:picMkLst>
            <pc:docMk/>
            <pc:sldMk cId="368541496" sldId="2914"/>
            <ac:picMk id="10" creationId="{97146248-EF6A-EC88-4179-55877944B0F6}"/>
          </ac:picMkLst>
        </pc:picChg>
        <pc:picChg chg="add mod">
          <ac:chgData name="Erberson Pinheiro" userId="c7a5b9113d4dffce" providerId="LiveId" clId="{E10B79F0-382E-4C68-A1AC-FC0405C013EB}" dt="2024-12-08T19:14:45.236" v="668" actId="14100"/>
          <ac:picMkLst>
            <pc:docMk/>
            <pc:sldMk cId="368541496" sldId="2914"/>
            <ac:picMk id="6146" creationId="{4374A444-AF42-0866-C76C-EF527E3F7CE5}"/>
          </ac:picMkLst>
        </pc:picChg>
        <pc:picChg chg="add del mod">
          <ac:chgData name="Erberson Pinheiro" userId="c7a5b9113d4dffce" providerId="LiveId" clId="{E10B79F0-382E-4C68-A1AC-FC0405C013EB}" dt="2024-12-08T19:18:36.563" v="674" actId="478"/>
          <ac:picMkLst>
            <pc:docMk/>
            <pc:sldMk cId="368541496" sldId="2914"/>
            <ac:picMk id="6148" creationId="{42829792-CB4F-99AB-4604-65BA875986E8}"/>
          </ac:picMkLst>
        </pc:picChg>
        <pc:picChg chg="add mod">
          <ac:chgData name="Erberson Pinheiro" userId="c7a5b9113d4dffce" providerId="LiveId" clId="{E10B79F0-382E-4C68-A1AC-FC0405C013EB}" dt="2024-12-08T19:19:31.067" v="679" actId="14100"/>
          <ac:picMkLst>
            <pc:docMk/>
            <pc:sldMk cId="368541496" sldId="2914"/>
            <ac:picMk id="6150" creationId="{81C4717B-AD2C-DA80-E6F7-8CB8F97A0E68}"/>
          </ac:picMkLst>
        </pc:picChg>
      </pc:sldChg>
      <pc:sldChg chg="addSp modSp del modAnim">
        <pc:chgData name="Erberson Pinheiro" userId="c7a5b9113d4dffce" providerId="LiveId" clId="{E10B79F0-382E-4C68-A1AC-FC0405C013EB}" dt="2024-12-09T04:56:02.896" v="1021"/>
        <pc:sldMkLst>
          <pc:docMk/>
          <pc:sldMk cId="1726852888" sldId="2917"/>
        </pc:sldMkLst>
        <pc:picChg chg="add mod">
          <ac:chgData name="Erberson Pinheiro" userId="c7a5b9113d4dffce" providerId="LiveId" clId="{E10B79F0-382E-4C68-A1AC-FC0405C013EB}" dt="2024-12-08T18:59:53.749" v="585" actId="1076"/>
          <ac:picMkLst>
            <pc:docMk/>
            <pc:sldMk cId="1726852888" sldId="2917"/>
            <ac:picMk id="4098" creationId="{B73CE365-09D3-3F83-EAD1-4513E44534EF}"/>
          </ac:picMkLst>
        </pc:picChg>
        <pc:picChg chg="add mod">
          <ac:chgData name="Erberson Pinheiro" userId="c7a5b9113d4dffce" providerId="LiveId" clId="{E10B79F0-382E-4C68-A1AC-FC0405C013EB}" dt="2024-12-08T19:01:10.966" v="590" actId="14100"/>
          <ac:picMkLst>
            <pc:docMk/>
            <pc:sldMk cId="1726852888" sldId="2917"/>
            <ac:picMk id="4100" creationId="{4AC9FAB1-467F-E59D-662A-43F798D2D1EB}"/>
          </ac:picMkLst>
        </pc:picChg>
        <pc:picChg chg="add mod">
          <ac:chgData name="Erberson Pinheiro" userId="c7a5b9113d4dffce" providerId="LiveId" clId="{E10B79F0-382E-4C68-A1AC-FC0405C013EB}" dt="2024-12-08T19:02:14.188" v="593" actId="1076"/>
          <ac:picMkLst>
            <pc:docMk/>
            <pc:sldMk cId="1726852888" sldId="2917"/>
            <ac:picMk id="4102" creationId="{E9EB267C-C9FC-05A3-B70C-D69B104AA7C1}"/>
          </ac:picMkLst>
        </pc:picChg>
        <pc:picChg chg="add mod">
          <ac:chgData name="Erberson Pinheiro" userId="c7a5b9113d4dffce" providerId="LiveId" clId="{E10B79F0-382E-4C68-A1AC-FC0405C013EB}" dt="2024-12-08T19:03:28.639" v="598" actId="14100"/>
          <ac:picMkLst>
            <pc:docMk/>
            <pc:sldMk cId="1726852888" sldId="2917"/>
            <ac:picMk id="4104" creationId="{B9D87FA0-6C3E-21BA-531B-4F6314684706}"/>
          </ac:picMkLst>
        </pc:picChg>
      </pc:sldChg>
      <pc:sldChg chg="addSp delSp modSp mod delAnim modAnim">
        <pc:chgData name="Erberson Pinheiro" userId="c7a5b9113d4dffce" providerId="LiveId" clId="{E10B79F0-382E-4C68-A1AC-FC0405C013EB}" dt="2024-12-09T05:03:43.818" v="1072"/>
        <pc:sldMkLst>
          <pc:docMk/>
          <pc:sldMk cId="2290913870" sldId="2922"/>
        </pc:sldMkLst>
        <pc:spChg chg="del">
          <ac:chgData name="Erberson Pinheiro" userId="c7a5b9113d4dffce" providerId="LiveId" clId="{E10B79F0-382E-4C68-A1AC-FC0405C013EB}" dt="2024-12-08T15:55:18.824" v="182" actId="478"/>
          <ac:spMkLst>
            <pc:docMk/>
            <pc:sldMk cId="2290913870" sldId="2922"/>
            <ac:spMk id="3" creationId="{F6BBD737-68AC-B9F2-C64E-5A16932342FC}"/>
          </ac:spMkLst>
        </pc:spChg>
        <pc:spChg chg="del">
          <ac:chgData name="Erberson Pinheiro" userId="c7a5b9113d4dffce" providerId="LiveId" clId="{E10B79F0-382E-4C68-A1AC-FC0405C013EB}" dt="2024-12-08T15:55:18.824" v="182" actId="478"/>
          <ac:spMkLst>
            <pc:docMk/>
            <pc:sldMk cId="2290913870" sldId="2922"/>
            <ac:spMk id="6" creationId="{D6C1845A-48DA-C339-C0D8-B5C00143DFE7}"/>
          </ac:spMkLst>
        </pc:spChg>
        <pc:spChg chg="mod">
          <ac:chgData name="Erberson Pinheiro" userId="c7a5b9113d4dffce" providerId="LiveId" clId="{E10B79F0-382E-4C68-A1AC-FC0405C013EB}" dt="2024-12-08T15:55:58.555" v="187" actId="14100"/>
          <ac:spMkLst>
            <pc:docMk/>
            <pc:sldMk cId="2290913870" sldId="2922"/>
            <ac:spMk id="7" creationId="{5EF968C8-4037-1169-8562-F7B71D153ACC}"/>
          </ac:spMkLst>
        </pc:spChg>
        <pc:picChg chg="mod">
          <ac:chgData name="Erberson Pinheiro" userId="c7a5b9113d4dffce" providerId="LiveId" clId="{E10B79F0-382E-4C68-A1AC-FC0405C013EB}" dt="2024-12-08T15:55:56.052" v="186" actId="14100"/>
          <ac:picMkLst>
            <pc:docMk/>
            <pc:sldMk cId="2290913870" sldId="2922"/>
            <ac:picMk id="2" creationId="{51178328-E366-1400-6E42-967648F4F213}"/>
          </ac:picMkLst>
        </pc:picChg>
        <pc:picChg chg="add mod">
          <ac:chgData name="Erberson Pinheiro" userId="c7a5b9113d4dffce" providerId="LiveId" clId="{E10B79F0-382E-4C68-A1AC-FC0405C013EB}" dt="2024-12-09T03:26:46.206" v="825" actId="1440"/>
          <ac:picMkLst>
            <pc:docMk/>
            <pc:sldMk cId="2290913870" sldId="2922"/>
            <ac:picMk id="14338" creationId="{D92CAC39-3575-6378-9BB3-448F1F5AEF2A}"/>
          </ac:picMkLst>
        </pc:picChg>
      </pc:sldChg>
      <pc:sldChg chg="ord">
        <pc:chgData name="Erberson Pinheiro" userId="c7a5b9113d4dffce" providerId="LiveId" clId="{E10B79F0-382E-4C68-A1AC-FC0405C013EB}" dt="2024-12-08T18:36:43.738" v="395"/>
        <pc:sldMkLst>
          <pc:docMk/>
          <pc:sldMk cId="3095976390" sldId="2928"/>
        </pc:sldMkLst>
      </pc:sldChg>
      <pc:sldChg chg="addSp delSp modSp mod delAnim modAnim">
        <pc:chgData name="Erberson Pinheiro" userId="c7a5b9113d4dffce" providerId="LiveId" clId="{E10B79F0-382E-4C68-A1AC-FC0405C013EB}" dt="2024-12-09T05:00:31.111" v="1049"/>
        <pc:sldMkLst>
          <pc:docMk/>
          <pc:sldMk cId="2730406095" sldId="2934"/>
        </pc:sldMkLst>
        <pc:spChg chg="mod">
          <ac:chgData name="Erberson Pinheiro" userId="c7a5b9113d4dffce" providerId="LiveId" clId="{E10B79F0-382E-4C68-A1AC-FC0405C013EB}" dt="2024-12-08T19:30:19.547" v="721" actId="20577"/>
          <ac:spMkLst>
            <pc:docMk/>
            <pc:sldMk cId="2730406095" sldId="2934"/>
            <ac:spMk id="2" creationId="{CD25F55B-E420-009E-5136-7CC7B653CA80}"/>
          </ac:spMkLst>
        </pc:spChg>
        <pc:spChg chg="add">
          <ac:chgData name="Erberson Pinheiro" userId="c7a5b9113d4dffce" providerId="LiveId" clId="{E10B79F0-382E-4C68-A1AC-FC0405C013EB}" dt="2024-12-08T19:33:06.107" v="722"/>
          <ac:spMkLst>
            <pc:docMk/>
            <pc:sldMk cId="2730406095" sldId="2934"/>
            <ac:spMk id="3" creationId="{F45B02B6-BE0E-4E90-6BAD-F362C9182EBE}"/>
          </ac:spMkLst>
        </pc:spChg>
        <pc:spChg chg="mod">
          <ac:chgData name="Erberson Pinheiro" userId="c7a5b9113d4dffce" providerId="LiveId" clId="{E10B79F0-382E-4C68-A1AC-FC0405C013EB}" dt="2024-12-08T15:41:38.614" v="72" actId="20577"/>
          <ac:spMkLst>
            <pc:docMk/>
            <pc:sldMk cId="2730406095" sldId="2934"/>
            <ac:spMk id="6" creationId="{D6C1845A-48DA-C339-C0D8-B5C00143DFE7}"/>
          </ac:spMkLst>
        </pc:spChg>
        <pc:spChg chg="del mod">
          <ac:chgData name="Erberson Pinheiro" userId="c7a5b9113d4dffce" providerId="LiveId" clId="{E10B79F0-382E-4C68-A1AC-FC0405C013EB}" dt="2024-12-08T15:41:17.019" v="68" actId="478"/>
          <ac:spMkLst>
            <pc:docMk/>
            <pc:sldMk cId="2730406095" sldId="2934"/>
            <ac:spMk id="7" creationId="{5EF968C8-4037-1169-8562-F7B71D153ACC}"/>
          </ac:spMkLst>
        </pc:spChg>
        <pc:picChg chg="add mod">
          <ac:chgData name="Erberson Pinheiro" userId="c7a5b9113d4dffce" providerId="LiveId" clId="{E10B79F0-382E-4C68-A1AC-FC0405C013EB}" dt="2024-12-08T19:34:46.448" v="742" actId="1037"/>
          <ac:picMkLst>
            <pc:docMk/>
            <pc:sldMk cId="2730406095" sldId="2934"/>
            <ac:picMk id="5" creationId="{FEBB3D4E-61BC-BEF9-28D9-8455EC4FAA30}"/>
          </ac:picMkLst>
        </pc:picChg>
        <pc:picChg chg="add mod">
          <ac:chgData name="Erberson Pinheiro" userId="c7a5b9113d4dffce" providerId="LiveId" clId="{E10B79F0-382E-4C68-A1AC-FC0405C013EB}" dt="2024-12-08T19:34:52.918" v="744" actId="14100"/>
          <ac:picMkLst>
            <pc:docMk/>
            <pc:sldMk cId="2730406095" sldId="2934"/>
            <ac:picMk id="9" creationId="{FE87EAF8-CC4F-B4C3-D876-7DDFF8E6DBC1}"/>
          </ac:picMkLst>
        </pc:picChg>
        <pc:picChg chg="add mod">
          <ac:chgData name="Erberson Pinheiro" userId="c7a5b9113d4dffce" providerId="LiveId" clId="{E10B79F0-382E-4C68-A1AC-FC0405C013EB}" dt="2024-12-08T19:35:45.741" v="750" actId="14100"/>
          <ac:picMkLst>
            <pc:docMk/>
            <pc:sldMk cId="2730406095" sldId="2934"/>
            <ac:picMk id="8196" creationId="{23B2A4A4-80FE-59FC-3327-69F9B4488041}"/>
          </ac:picMkLst>
        </pc:picChg>
      </pc:sldChg>
      <pc:sldChg chg="addSp modSp del mod modAnim">
        <pc:chgData name="Erberson Pinheiro" userId="c7a5b9113d4dffce" providerId="LiveId" clId="{E10B79F0-382E-4C68-A1AC-FC0405C013EB}" dt="2024-12-09T04:57:24.266" v="1032"/>
        <pc:sldMkLst>
          <pc:docMk/>
          <pc:sldMk cId="1538719009" sldId="2943"/>
        </pc:sldMkLst>
        <pc:spChg chg="mod ord">
          <ac:chgData name="Erberson Pinheiro" userId="c7a5b9113d4dffce" providerId="LiveId" clId="{E10B79F0-382E-4C68-A1AC-FC0405C013EB}" dt="2024-12-08T19:06:40.453" v="626" actId="14100"/>
          <ac:spMkLst>
            <pc:docMk/>
            <pc:sldMk cId="1538719009" sldId="2943"/>
            <ac:spMk id="4" creationId="{227196D9-9531-2C71-8715-8830A0E1E69E}"/>
          </ac:spMkLst>
        </pc:spChg>
        <pc:picChg chg="add mod modCrop">
          <ac:chgData name="Erberson Pinheiro" userId="c7a5b9113d4dffce" providerId="LiveId" clId="{E10B79F0-382E-4C68-A1AC-FC0405C013EB}" dt="2024-12-08T19:06:15.464" v="624" actId="1076"/>
          <ac:picMkLst>
            <pc:docMk/>
            <pc:sldMk cId="1538719009" sldId="2943"/>
            <ac:picMk id="3" creationId="{E7DB9F64-23DC-8F9D-34CF-CFDB7A65A604}"/>
          </ac:picMkLst>
        </pc:picChg>
        <pc:picChg chg="add mod">
          <ac:chgData name="Erberson Pinheiro" userId="c7a5b9113d4dffce" providerId="LiveId" clId="{E10B79F0-382E-4C68-A1AC-FC0405C013EB}" dt="2024-12-08T19:08:46.266" v="636" actId="14100"/>
          <ac:picMkLst>
            <pc:docMk/>
            <pc:sldMk cId="1538719009" sldId="2943"/>
            <ac:picMk id="5122" creationId="{225B1599-1E38-7D2C-B97E-8E3CC7C6E3C9}"/>
          </ac:picMkLst>
        </pc:picChg>
        <pc:picChg chg="add mod">
          <ac:chgData name="Erberson Pinheiro" userId="c7a5b9113d4dffce" providerId="LiveId" clId="{E10B79F0-382E-4C68-A1AC-FC0405C013EB}" dt="2024-12-08T19:09:45.127" v="638" actId="14100"/>
          <ac:picMkLst>
            <pc:docMk/>
            <pc:sldMk cId="1538719009" sldId="2943"/>
            <ac:picMk id="5124" creationId="{EC83E63A-4407-E456-E1FD-43AF240BAB7B}"/>
          </ac:picMkLst>
        </pc:picChg>
        <pc:picChg chg="add mod">
          <ac:chgData name="Erberson Pinheiro" userId="c7a5b9113d4dffce" providerId="LiveId" clId="{E10B79F0-382E-4C68-A1AC-FC0405C013EB}" dt="2024-12-08T19:09:56.038" v="642" actId="14100"/>
          <ac:picMkLst>
            <pc:docMk/>
            <pc:sldMk cId="1538719009" sldId="2943"/>
            <ac:picMk id="5126" creationId="{02F6C527-97C0-21CB-E8BA-00EB6ADA8B10}"/>
          </ac:picMkLst>
        </pc:picChg>
      </pc:sldChg>
      <pc:sldChg chg="addSp delSp modSp mod delAnim modAnim">
        <pc:chgData name="Erberson Pinheiro" userId="c7a5b9113d4dffce" providerId="LiveId" clId="{E10B79F0-382E-4C68-A1AC-FC0405C013EB}" dt="2024-12-09T05:03:23.527" v="1069"/>
        <pc:sldMkLst>
          <pc:docMk/>
          <pc:sldMk cId="3304442257" sldId="2947"/>
        </pc:sldMkLst>
        <pc:spChg chg="del">
          <ac:chgData name="Erberson Pinheiro" userId="c7a5b9113d4dffce" providerId="LiveId" clId="{E10B79F0-382E-4C68-A1AC-FC0405C013EB}" dt="2024-12-08T15:54:40.495" v="181" actId="478"/>
          <ac:spMkLst>
            <pc:docMk/>
            <pc:sldMk cId="3304442257" sldId="2947"/>
            <ac:spMk id="2" creationId="{53958738-CC62-A16B-1E31-036E3C98572D}"/>
          </ac:spMkLst>
        </pc:spChg>
        <pc:spChg chg="mod">
          <ac:chgData name="Erberson Pinheiro" userId="c7a5b9113d4dffce" providerId="LiveId" clId="{E10B79F0-382E-4C68-A1AC-FC0405C013EB}" dt="2024-12-08T15:54:38.249" v="180"/>
          <ac:spMkLst>
            <pc:docMk/>
            <pc:sldMk cId="3304442257" sldId="2947"/>
            <ac:spMk id="7" creationId="{5EF968C8-4037-1169-8562-F7B71D153ACC}"/>
          </ac:spMkLst>
        </pc:spChg>
        <pc:picChg chg="add del mod">
          <ac:chgData name="Erberson Pinheiro" userId="c7a5b9113d4dffce" providerId="LiveId" clId="{E10B79F0-382E-4C68-A1AC-FC0405C013EB}" dt="2024-12-09T03:18:47.090" v="795" actId="21"/>
          <ac:picMkLst>
            <pc:docMk/>
            <pc:sldMk cId="3304442257" sldId="2947"/>
            <ac:picMk id="13314" creationId="{9AA0A10A-33E8-9C3F-B29B-C4A915F87CB0}"/>
          </ac:picMkLst>
        </pc:picChg>
        <pc:picChg chg="add del mod">
          <ac:chgData name="Erberson Pinheiro" userId="c7a5b9113d4dffce" providerId="LiveId" clId="{E10B79F0-382E-4C68-A1AC-FC0405C013EB}" dt="2024-12-09T03:23:43.519" v="813" actId="478"/>
          <ac:picMkLst>
            <pc:docMk/>
            <pc:sldMk cId="3304442257" sldId="2947"/>
            <ac:picMk id="13316" creationId="{2FC427A2-35BE-1C80-33B0-109CF17C10CF}"/>
          </ac:picMkLst>
        </pc:picChg>
        <pc:picChg chg="add del mod">
          <ac:chgData name="Erberson Pinheiro" userId="c7a5b9113d4dffce" providerId="LiveId" clId="{E10B79F0-382E-4C68-A1AC-FC0405C013EB}" dt="2024-12-09T03:23:43.519" v="813" actId="478"/>
          <ac:picMkLst>
            <pc:docMk/>
            <pc:sldMk cId="3304442257" sldId="2947"/>
            <ac:picMk id="13318" creationId="{3F616CFB-2611-BD3B-26EF-4FBEEDD29AB8}"/>
          </ac:picMkLst>
        </pc:picChg>
        <pc:picChg chg="add mod">
          <ac:chgData name="Erberson Pinheiro" userId="c7a5b9113d4dffce" providerId="LiveId" clId="{E10B79F0-382E-4C68-A1AC-FC0405C013EB}" dt="2024-12-09T03:24:06.424" v="818" actId="14100"/>
          <ac:picMkLst>
            <pc:docMk/>
            <pc:sldMk cId="3304442257" sldId="2947"/>
            <ac:picMk id="13320" creationId="{85E64BE7-3CD0-C2D8-A7C1-0FADC54A37DA}"/>
          </ac:picMkLst>
        </pc:picChg>
      </pc:sldChg>
      <pc:sldChg chg="del">
        <pc:chgData name="Erberson Pinheiro" userId="c7a5b9113d4dffce" providerId="LiveId" clId="{E10B79F0-382E-4C68-A1AC-FC0405C013EB}" dt="2024-12-08T18:42:18.022" v="527" actId="47"/>
        <pc:sldMkLst>
          <pc:docMk/>
          <pc:sldMk cId="3837229190" sldId="2953"/>
        </pc:sldMkLst>
      </pc:sldChg>
      <pc:sldChg chg="addSp delSp modSp mod delAnim modAnim">
        <pc:chgData name="Erberson Pinheiro" userId="c7a5b9113d4dffce" providerId="LiveId" clId="{E10B79F0-382E-4C68-A1AC-FC0405C013EB}" dt="2024-12-09T05:15:29.889" v="1125" actId="14100"/>
        <pc:sldMkLst>
          <pc:docMk/>
          <pc:sldMk cId="2737283504" sldId="2960"/>
        </pc:sldMkLst>
        <pc:spChg chg="del mod">
          <ac:chgData name="Erberson Pinheiro" userId="c7a5b9113d4dffce" providerId="LiveId" clId="{E10B79F0-382E-4C68-A1AC-FC0405C013EB}" dt="2024-12-08T14:19:47.467" v="26" actId="21"/>
          <ac:spMkLst>
            <pc:docMk/>
            <pc:sldMk cId="2737283504" sldId="2960"/>
            <ac:spMk id="3" creationId="{227196D9-9531-2C71-8715-8830A0E1E69E}"/>
          </ac:spMkLst>
        </pc:spChg>
        <pc:spChg chg="mod">
          <ac:chgData name="Erberson Pinheiro" userId="c7a5b9113d4dffce" providerId="LiveId" clId="{E10B79F0-382E-4C68-A1AC-FC0405C013EB}" dt="2024-12-09T05:15:25.559" v="1124" actId="14100"/>
          <ac:spMkLst>
            <pc:docMk/>
            <pc:sldMk cId="2737283504" sldId="2960"/>
            <ac:spMk id="6" creationId="{D6C1845A-48DA-C339-C0D8-B5C00143DFE7}"/>
          </ac:spMkLst>
        </pc:spChg>
        <pc:spChg chg="mod">
          <ac:chgData name="Erberson Pinheiro" userId="c7a5b9113d4dffce" providerId="LiveId" clId="{E10B79F0-382E-4C68-A1AC-FC0405C013EB}" dt="2024-12-09T05:15:29.889" v="1125" actId="14100"/>
          <ac:spMkLst>
            <pc:docMk/>
            <pc:sldMk cId="2737283504" sldId="2960"/>
            <ac:spMk id="7" creationId="{5EF968C8-4037-1169-8562-F7B71D153ACC}"/>
          </ac:spMkLst>
        </pc:spChg>
        <pc:picChg chg="add del mod">
          <ac:chgData name="Erberson Pinheiro" userId="c7a5b9113d4dffce" providerId="LiveId" clId="{E10B79F0-382E-4C68-A1AC-FC0405C013EB}" dt="2024-12-08T19:11:08.782" v="646" actId="21"/>
          <ac:picMkLst>
            <pc:docMk/>
            <pc:sldMk cId="2737283504" sldId="2960"/>
            <ac:picMk id="4" creationId="{94542708-9A58-2038-0EAC-402B1E3ED122}"/>
          </ac:picMkLst>
        </pc:picChg>
        <pc:picChg chg="add del mod">
          <ac:chgData name="Erberson Pinheiro" userId="c7a5b9113d4dffce" providerId="LiveId" clId="{E10B79F0-382E-4C68-A1AC-FC0405C013EB}" dt="2024-12-09T05:15:29.889" v="1125" actId="14100"/>
          <ac:picMkLst>
            <pc:docMk/>
            <pc:sldMk cId="2737283504" sldId="2960"/>
            <ac:picMk id="8" creationId="{328661D4-A75B-02BA-A033-6C1878677561}"/>
          </ac:picMkLst>
        </pc:picChg>
        <pc:picChg chg="add mod">
          <ac:chgData name="Erberson Pinheiro" userId="c7a5b9113d4dffce" providerId="LiveId" clId="{E10B79F0-382E-4C68-A1AC-FC0405C013EB}" dt="2024-12-09T05:15:25.559" v="1124" actId="14100"/>
          <ac:picMkLst>
            <pc:docMk/>
            <pc:sldMk cId="2737283504" sldId="2960"/>
            <ac:picMk id="10" creationId="{B84541C8-5CF3-0A6B-7020-8CCA1D96A4DE}"/>
          </ac:picMkLst>
        </pc:picChg>
      </pc:sldChg>
      <pc:sldChg chg="delSp modSp del mod delAnim">
        <pc:chgData name="Erberson Pinheiro" userId="c7a5b9113d4dffce" providerId="LiveId" clId="{E10B79F0-382E-4C68-A1AC-FC0405C013EB}" dt="2024-12-08T15:45:21.729" v="86" actId="47"/>
        <pc:sldMkLst>
          <pc:docMk/>
          <pc:sldMk cId="1979229168" sldId="2961"/>
        </pc:sldMkLst>
        <pc:spChg chg="mod">
          <ac:chgData name="Erberson Pinheiro" userId="c7a5b9113d4dffce" providerId="LiveId" clId="{E10B79F0-382E-4C68-A1AC-FC0405C013EB}" dt="2024-12-08T15:42:14.926" v="77"/>
          <ac:spMkLst>
            <pc:docMk/>
            <pc:sldMk cId="1979229168" sldId="2961"/>
            <ac:spMk id="2" creationId="{E5E78429-6519-861D-BC96-E88F1F63FF8B}"/>
          </ac:spMkLst>
        </pc:spChg>
        <pc:spChg chg="mod">
          <ac:chgData name="Erberson Pinheiro" userId="c7a5b9113d4dffce" providerId="LiveId" clId="{E10B79F0-382E-4C68-A1AC-FC0405C013EB}" dt="2024-12-08T15:41:45.230" v="74"/>
          <ac:spMkLst>
            <pc:docMk/>
            <pc:sldMk cId="1979229168" sldId="2961"/>
            <ac:spMk id="6" creationId="{D6C1845A-48DA-C339-C0D8-B5C00143DFE7}"/>
          </ac:spMkLst>
        </pc:spChg>
        <pc:spChg chg="del">
          <ac:chgData name="Erberson Pinheiro" userId="c7a5b9113d4dffce" providerId="LiveId" clId="{E10B79F0-382E-4C68-A1AC-FC0405C013EB}" dt="2024-12-08T15:42:17.833" v="78" actId="478"/>
          <ac:spMkLst>
            <pc:docMk/>
            <pc:sldMk cId="1979229168" sldId="2961"/>
            <ac:spMk id="7" creationId="{5EF968C8-4037-1169-8562-F7B71D153ACC}"/>
          </ac:spMkLst>
        </pc:spChg>
      </pc:sldChg>
      <pc:sldChg chg="modSp mod ord modAnim">
        <pc:chgData name="Erberson Pinheiro" userId="c7a5b9113d4dffce" providerId="LiveId" clId="{E10B79F0-382E-4C68-A1AC-FC0405C013EB}" dt="2024-12-09T05:03:57.941" v="1074"/>
        <pc:sldMkLst>
          <pc:docMk/>
          <pc:sldMk cId="3963842188" sldId="2964"/>
        </pc:sldMkLst>
        <pc:spChg chg="mod">
          <ac:chgData name="Erberson Pinheiro" userId="c7a5b9113d4dffce" providerId="LiveId" clId="{E10B79F0-382E-4C68-A1AC-FC0405C013EB}" dt="2024-12-08T16:08:54.793" v="249" actId="1036"/>
          <ac:spMkLst>
            <pc:docMk/>
            <pc:sldMk cId="3963842188" sldId="2964"/>
            <ac:spMk id="4" creationId="{2F4B5E03-312C-D2D0-2838-0EFFBBBE194B}"/>
          </ac:spMkLst>
        </pc:spChg>
        <pc:spChg chg="mod">
          <ac:chgData name="Erberson Pinheiro" userId="c7a5b9113d4dffce" providerId="LiveId" clId="{E10B79F0-382E-4C68-A1AC-FC0405C013EB}" dt="2024-12-08T16:08:54.793" v="249" actId="1036"/>
          <ac:spMkLst>
            <pc:docMk/>
            <pc:sldMk cId="3963842188" sldId="2964"/>
            <ac:spMk id="6" creationId="{D6C1845A-48DA-C339-C0D8-B5C00143DFE7}"/>
          </ac:spMkLst>
        </pc:spChg>
        <pc:picChg chg="mod">
          <ac:chgData name="Erberson Pinheiro" userId="c7a5b9113d4dffce" providerId="LiveId" clId="{E10B79F0-382E-4C68-A1AC-FC0405C013EB}" dt="2024-12-09T03:30:19.807" v="833" actId="14826"/>
          <ac:picMkLst>
            <pc:docMk/>
            <pc:sldMk cId="3963842188" sldId="2964"/>
            <ac:picMk id="2" creationId="{524DDC1A-1094-177C-5BE0-2329260D5119}"/>
          </ac:picMkLst>
        </pc:picChg>
      </pc:sldChg>
      <pc:sldChg chg="del">
        <pc:chgData name="Erberson Pinheiro" userId="c7a5b9113d4dffce" providerId="LiveId" clId="{E10B79F0-382E-4C68-A1AC-FC0405C013EB}" dt="2024-12-08T16:33:47.494" v="316" actId="47"/>
        <pc:sldMkLst>
          <pc:docMk/>
          <pc:sldMk cId="1922480348" sldId="2965"/>
        </pc:sldMkLst>
      </pc:sldChg>
      <pc:sldChg chg="addSp modSp modAnim">
        <pc:chgData name="Erberson Pinheiro" userId="c7a5b9113d4dffce" providerId="LiveId" clId="{E10B79F0-382E-4C68-A1AC-FC0405C013EB}" dt="2024-12-09T05:07:08.087" v="1089"/>
        <pc:sldMkLst>
          <pc:docMk/>
          <pc:sldMk cId="1603128530" sldId="2967"/>
        </pc:sldMkLst>
        <pc:spChg chg="mod">
          <ac:chgData name="Erberson Pinheiro" userId="c7a5b9113d4dffce" providerId="LiveId" clId="{E10B79F0-382E-4C68-A1AC-FC0405C013EB}" dt="2024-12-08T18:21:50.797" v="317"/>
          <ac:spMkLst>
            <pc:docMk/>
            <pc:sldMk cId="1603128530" sldId="2967"/>
            <ac:spMk id="3" creationId="{2A491DF4-3360-FB14-6D38-20F4BC496017}"/>
          </ac:spMkLst>
        </pc:spChg>
        <pc:spChg chg="mod">
          <ac:chgData name="Erberson Pinheiro" userId="c7a5b9113d4dffce" providerId="LiveId" clId="{E10B79F0-382E-4C68-A1AC-FC0405C013EB}" dt="2024-12-08T18:22:03.894" v="318"/>
          <ac:spMkLst>
            <pc:docMk/>
            <pc:sldMk cId="1603128530" sldId="2967"/>
            <ac:spMk id="6" creationId="{C8A4128D-5A71-D993-E3BD-22BA50D7154D}"/>
          </ac:spMkLst>
        </pc:spChg>
        <pc:picChg chg="add mod">
          <ac:chgData name="Erberson Pinheiro" userId="c7a5b9113d4dffce" providerId="LiveId" clId="{E10B79F0-382E-4C68-A1AC-FC0405C013EB}" dt="2024-12-09T03:55:33.534" v="906" actId="14100"/>
          <ac:picMkLst>
            <pc:docMk/>
            <pc:sldMk cId="1603128530" sldId="2967"/>
            <ac:picMk id="2" creationId="{85B9E3DF-4AB2-CE1D-2EF0-1B216B03B50F}"/>
          </ac:picMkLst>
        </pc:picChg>
        <pc:picChg chg="add mod">
          <ac:chgData name="Erberson Pinheiro" userId="c7a5b9113d4dffce" providerId="LiveId" clId="{E10B79F0-382E-4C68-A1AC-FC0405C013EB}" dt="2024-12-09T04:00:31.256" v="912" actId="14100"/>
          <ac:picMkLst>
            <pc:docMk/>
            <pc:sldMk cId="1603128530" sldId="2967"/>
            <ac:picMk id="18434" creationId="{373CC84B-FBE5-AF7D-3C37-991951B83849}"/>
          </ac:picMkLst>
        </pc:picChg>
      </pc:sldChg>
      <pc:sldChg chg="del">
        <pc:chgData name="Erberson Pinheiro" userId="c7a5b9113d4dffce" providerId="LiveId" clId="{E10B79F0-382E-4C68-A1AC-FC0405C013EB}" dt="2024-12-08T18:42:18.022" v="527" actId="47"/>
        <pc:sldMkLst>
          <pc:docMk/>
          <pc:sldMk cId="2838340045" sldId="2968"/>
        </pc:sldMkLst>
      </pc:sldChg>
      <pc:sldChg chg="del">
        <pc:chgData name="Erberson Pinheiro" userId="c7a5b9113d4dffce" providerId="LiveId" clId="{E10B79F0-382E-4C68-A1AC-FC0405C013EB}" dt="2024-12-08T18:42:18.022" v="527" actId="47"/>
        <pc:sldMkLst>
          <pc:docMk/>
          <pc:sldMk cId="3029735363" sldId="2970"/>
        </pc:sldMkLst>
      </pc:sldChg>
      <pc:sldChg chg="del">
        <pc:chgData name="Erberson Pinheiro" userId="c7a5b9113d4dffce" providerId="LiveId" clId="{E10B79F0-382E-4C68-A1AC-FC0405C013EB}" dt="2024-12-08T14:09:29.241" v="19" actId="47"/>
        <pc:sldMkLst>
          <pc:docMk/>
          <pc:sldMk cId="2084131242" sldId="2974"/>
        </pc:sldMkLst>
      </pc:sldChg>
      <pc:sldChg chg="del">
        <pc:chgData name="Erberson Pinheiro" userId="c7a5b9113d4dffce" providerId="LiveId" clId="{E10B79F0-382E-4C68-A1AC-FC0405C013EB}" dt="2024-12-08T14:27:43.665" v="46" actId="47"/>
        <pc:sldMkLst>
          <pc:docMk/>
          <pc:sldMk cId="768119925" sldId="2975"/>
        </pc:sldMkLst>
      </pc:sldChg>
      <pc:sldChg chg="delSp modSp mod delAnim modAnim">
        <pc:chgData name="Erberson Pinheiro" userId="c7a5b9113d4dffce" providerId="LiveId" clId="{E10B79F0-382E-4C68-A1AC-FC0405C013EB}" dt="2024-12-09T04:58:24.212" v="1041"/>
        <pc:sldMkLst>
          <pc:docMk/>
          <pc:sldMk cId="356680919" sldId="2976"/>
        </pc:sldMkLst>
        <pc:spChg chg="mod">
          <ac:chgData name="Erberson Pinheiro" userId="c7a5b9113d4dffce" providerId="LiveId" clId="{E10B79F0-382E-4C68-A1AC-FC0405C013EB}" dt="2024-12-08T14:28:24.200" v="52" actId="1076"/>
          <ac:spMkLst>
            <pc:docMk/>
            <pc:sldMk cId="356680919" sldId="2976"/>
            <ac:spMk id="2" creationId="{941081B1-E748-F9C9-09F5-569F7235AB82}"/>
          </ac:spMkLst>
        </pc:spChg>
        <pc:spChg chg="del">
          <ac:chgData name="Erberson Pinheiro" userId="c7a5b9113d4dffce" providerId="LiveId" clId="{E10B79F0-382E-4C68-A1AC-FC0405C013EB}" dt="2024-12-08T14:28:15.670" v="49" actId="478"/>
          <ac:spMkLst>
            <pc:docMk/>
            <pc:sldMk cId="356680919" sldId="2976"/>
            <ac:spMk id="3" creationId="{4470D884-C064-07BF-8053-BFBBFD43ED8B}"/>
          </ac:spMkLst>
        </pc:spChg>
        <pc:picChg chg="mod">
          <ac:chgData name="Erberson Pinheiro" userId="c7a5b9113d4dffce" providerId="LiveId" clId="{E10B79F0-382E-4C68-A1AC-FC0405C013EB}" dt="2024-12-08T19:24:45.382" v="700" actId="14826"/>
          <ac:picMkLst>
            <pc:docMk/>
            <pc:sldMk cId="356680919" sldId="2976"/>
            <ac:picMk id="4" creationId="{5B6566EC-3FC1-B20D-0E97-1512C0726EDC}"/>
          </ac:picMkLst>
        </pc:picChg>
      </pc:sldChg>
      <pc:sldChg chg="addSp delSp modSp mod modAnim">
        <pc:chgData name="Erberson Pinheiro" userId="c7a5b9113d4dffce" providerId="LiveId" clId="{E10B79F0-382E-4C68-A1AC-FC0405C013EB}" dt="2024-12-09T05:00:59.538" v="1054"/>
        <pc:sldMkLst>
          <pc:docMk/>
          <pc:sldMk cId="1778252473" sldId="2977"/>
        </pc:sldMkLst>
        <pc:spChg chg="mod">
          <ac:chgData name="Erberson Pinheiro" userId="c7a5b9113d4dffce" providerId="LiveId" clId="{E10B79F0-382E-4C68-A1AC-FC0405C013EB}" dt="2024-12-08T15:45:42.568" v="89" actId="14100"/>
          <ac:spMkLst>
            <pc:docMk/>
            <pc:sldMk cId="1778252473" sldId="2977"/>
            <ac:spMk id="6" creationId="{34367B32-1444-2B79-3DB3-7EAF91CB6C09}"/>
          </ac:spMkLst>
        </pc:spChg>
        <pc:spChg chg="mod">
          <ac:chgData name="Erberson Pinheiro" userId="c7a5b9113d4dffce" providerId="LiveId" clId="{E10B79F0-382E-4C68-A1AC-FC0405C013EB}" dt="2024-12-08T15:45:38.411" v="88"/>
          <ac:spMkLst>
            <pc:docMk/>
            <pc:sldMk cId="1778252473" sldId="2977"/>
            <ac:spMk id="7" creationId="{9B9E6FD9-3017-F540-6016-9CE6EBB8F71D}"/>
          </ac:spMkLst>
        </pc:spChg>
        <pc:picChg chg="add del mod">
          <ac:chgData name="Erberson Pinheiro" userId="c7a5b9113d4dffce" providerId="LiveId" clId="{E10B79F0-382E-4C68-A1AC-FC0405C013EB}" dt="2024-12-08T19:38:04.125" v="753" actId="478"/>
          <ac:picMkLst>
            <pc:docMk/>
            <pc:sldMk cId="1778252473" sldId="2977"/>
            <ac:picMk id="2" creationId="{A1A7B49A-09D6-354C-FBA8-3897FE5B4419}"/>
          </ac:picMkLst>
        </pc:picChg>
        <pc:picChg chg="add mod">
          <ac:chgData name="Erberson Pinheiro" userId="c7a5b9113d4dffce" providerId="LiveId" clId="{E10B79F0-382E-4C68-A1AC-FC0405C013EB}" dt="2024-12-08T20:07:58.029" v="782" actId="14100"/>
          <ac:picMkLst>
            <pc:docMk/>
            <pc:sldMk cId="1778252473" sldId="2977"/>
            <ac:picMk id="3" creationId="{ACE6AB3C-2114-8419-E504-664D8F4F2CF7}"/>
          </ac:picMkLst>
        </pc:picChg>
        <pc:picChg chg="add mod">
          <ac:chgData name="Erberson Pinheiro" userId="c7a5b9113d4dffce" providerId="LiveId" clId="{E10B79F0-382E-4C68-A1AC-FC0405C013EB}" dt="2024-12-08T19:41:24.626" v="759" actId="14100"/>
          <ac:picMkLst>
            <pc:docMk/>
            <pc:sldMk cId="1778252473" sldId="2977"/>
            <ac:picMk id="9218" creationId="{C1C2A14D-00BC-7405-270A-5837AF3C0902}"/>
          </ac:picMkLst>
        </pc:picChg>
      </pc:sldChg>
      <pc:sldChg chg="addSp delSp modSp mod modAnim">
        <pc:chgData name="Erberson Pinheiro" userId="c7a5b9113d4dffce" providerId="LiveId" clId="{E10B79F0-382E-4C68-A1AC-FC0405C013EB}" dt="2024-12-09T05:02:07.379" v="1060" actId="478"/>
        <pc:sldMkLst>
          <pc:docMk/>
          <pc:sldMk cId="2003930601" sldId="2978"/>
        </pc:sldMkLst>
        <pc:spChg chg="mod">
          <ac:chgData name="Erberson Pinheiro" userId="c7a5b9113d4dffce" providerId="LiveId" clId="{E10B79F0-382E-4C68-A1AC-FC0405C013EB}" dt="2024-12-08T15:47:48.098" v="125" actId="1038"/>
          <ac:spMkLst>
            <pc:docMk/>
            <pc:sldMk cId="2003930601" sldId="2978"/>
            <ac:spMk id="3" creationId="{667ABD54-5957-BC15-8386-498AB22E63E7}"/>
          </ac:spMkLst>
        </pc:spChg>
        <pc:spChg chg="mod">
          <ac:chgData name="Erberson Pinheiro" userId="c7a5b9113d4dffce" providerId="LiveId" clId="{E10B79F0-382E-4C68-A1AC-FC0405C013EB}" dt="2024-12-08T15:47:48.098" v="125" actId="1038"/>
          <ac:spMkLst>
            <pc:docMk/>
            <pc:sldMk cId="2003930601" sldId="2978"/>
            <ac:spMk id="6" creationId="{3E4F0E76-A18A-B971-B691-2BB73771B373}"/>
          </ac:spMkLst>
        </pc:spChg>
        <pc:spChg chg="mod">
          <ac:chgData name="Erberson Pinheiro" userId="c7a5b9113d4dffce" providerId="LiveId" clId="{E10B79F0-382E-4C68-A1AC-FC0405C013EB}" dt="2024-12-08T15:47:51.021" v="129" actId="1037"/>
          <ac:spMkLst>
            <pc:docMk/>
            <pc:sldMk cId="2003930601" sldId="2978"/>
            <ac:spMk id="7" creationId="{41108AD7-8157-172B-A807-8A4B6B04A0AE}"/>
          </ac:spMkLst>
        </pc:spChg>
        <pc:picChg chg="mod">
          <ac:chgData name="Erberson Pinheiro" userId="c7a5b9113d4dffce" providerId="LiveId" clId="{E10B79F0-382E-4C68-A1AC-FC0405C013EB}" dt="2024-12-08T19:44:31.457" v="771" actId="14100"/>
          <ac:picMkLst>
            <pc:docMk/>
            <pc:sldMk cId="2003930601" sldId="2978"/>
            <ac:picMk id="2" creationId="{AB542BC1-39FC-903F-3525-445E6F31E392}"/>
          </ac:picMkLst>
        </pc:picChg>
        <pc:picChg chg="add del mod">
          <ac:chgData name="Erberson Pinheiro" userId="c7a5b9113d4dffce" providerId="LiveId" clId="{E10B79F0-382E-4C68-A1AC-FC0405C013EB}" dt="2024-12-09T05:02:07.379" v="1060" actId="478"/>
          <ac:picMkLst>
            <pc:docMk/>
            <pc:sldMk cId="2003930601" sldId="2978"/>
            <ac:picMk id="4" creationId="{9C843448-D1C4-DE22-A90B-2B369E6C162F}"/>
          </ac:picMkLst>
        </pc:picChg>
        <pc:picChg chg="add mod">
          <ac:chgData name="Erberson Pinheiro" userId="c7a5b9113d4dffce" providerId="LiveId" clId="{E10B79F0-382E-4C68-A1AC-FC0405C013EB}" dt="2024-12-08T19:44:28.486" v="770" actId="14100"/>
          <ac:picMkLst>
            <pc:docMk/>
            <pc:sldMk cId="2003930601" sldId="2978"/>
            <ac:picMk id="10242" creationId="{1D1E706F-076E-B4ED-E75E-625E41BFCE2C}"/>
          </ac:picMkLst>
        </pc:picChg>
        <pc:picChg chg="add mod">
          <ac:chgData name="Erberson Pinheiro" userId="c7a5b9113d4dffce" providerId="LiveId" clId="{E10B79F0-382E-4C68-A1AC-FC0405C013EB}" dt="2024-12-08T19:44:25.213" v="769" actId="14100"/>
          <ac:picMkLst>
            <pc:docMk/>
            <pc:sldMk cId="2003930601" sldId="2978"/>
            <ac:picMk id="10244" creationId="{9E467BD3-D153-1BF5-9401-AAA62389FC9B}"/>
          </ac:picMkLst>
        </pc:picChg>
      </pc:sldChg>
      <pc:sldChg chg="addSp modSp mod modAnim">
        <pc:chgData name="Erberson Pinheiro" userId="c7a5b9113d4dffce" providerId="LiveId" clId="{E10B79F0-382E-4C68-A1AC-FC0405C013EB}" dt="2024-12-09T05:02:25.074" v="1064"/>
        <pc:sldMkLst>
          <pc:docMk/>
          <pc:sldMk cId="4162667324" sldId="2979"/>
        </pc:sldMkLst>
        <pc:spChg chg="mod">
          <ac:chgData name="Erberson Pinheiro" userId="c7a5b9113d4dffce" providerId="LiveId" clId="{E10B79F0-382E-4C68-A1AC-FC0405C013EB}" dt="2024-12-08T15:53:08.905" v="168" actId="14100"/>
          <ac:spMkLst>
            <pc:docMk/>
            <pc:sldMk cId="4162667324" sldId="2979"/>
            <ac:spMk id="2" creationId="{F40AA817-C047-EC85-630B-743126DD3C6C}"/>
          </ac:spMkLst>
        </pc:spChg>
        <pc:spChg chg="add mod">
          <ac:chgData name="Erberson Pinheiro" userId="c7a5b9113d4dffce" providerId="LiveId" clId="{E10B79F0-382E-4C68-A1AC-FC0405C013EB}" dt="2024-12-08T20:06:50.738" v="778" actId="1035"/>
          <ac:spMkLst>
            <pc:docMk/>
            <pc:sldMk cId="4162667324" sldId="2979"/>
            <ac:spMk id="3" creationId="{FC030D22-B788-1F21-55F2-AE85AC05F486}"/>
          </ac:spMkLst>
        </pc:spChg>
        <pc:spChg chg="mod">
          <ac:chgData name="Erberson Pinheiro" userId="c7a5b9113d4dffce" providerId="LiveId" clId="{E10B79F0-382E-4C68-A1AC-FC0405C013EB}" dt="2024-12-08T15:53:17.894" v="175" actId="14100"/>
          <ac:spMkLst>
            <pc:docMk/>
            <pc:sldMk cId="4162667324" sldId="2979"/>
            <ac:spMk id="6" creationId="{513B8897-0BD8-1F3B-46F2-EA38BFB63F52}"/>
          </ac:spMkLst>
        </pc:spChg>
        <pc:spChg chg="mod">
          <ac:chgData name="Erberson Pinheiro" userId="c7a5b9113d4dffce" providerId="LiveId" clId="{E10B79F0-382E-4C68-A1AC-FC0405C013EB}" dt="2024-12-08T15:53:01.264" v="164" actId="14100"/>
          <ac:spMkLst>
            <pc:docMk/>
            <pc:sldMk cId="4162667324" sldId="2979"/>
            <ac:spMk id="7" creationId="{4578C3AF-3E4E-6922-1887-86FF1B32DA7A}"/>
          </ac:spMkLst>
        </pc:spChg>
        <pc:picChg chg="add mod">
          <ac:chgData name="Erberson Pinheiro" userId="c7a5b9113d4dffce" providerId="LiveId" clId="{E10B79F0-382E-4C68-A1AC-FC0405C013EB}" dt="2024-12-08T20:06:46.694" v="776" actId="14100"/>
          <ac:picMkLst>
            <pc:docMk/>
            <pc:sldMk cId="4162667324" sldId="2979"/>
            <ac:picMk id="11266" creationId="{DA6A2CA0-E807-82E0-2A5E-4E95B4A554FF}"/>
          </ac:picMkLst>
        </pc:picChg>
      </pc:sldChg>
      <pc:sldChg chg="addSp modSp ord modAnim">
        <pc:chgData name="Erberson Pinheiro" userId="c7a5b9113d4dffce" providerId="LiveId" clId="{E10B79F0-382E-4C68-A1AC-FC0405C013EB}" dt="2024-12-09T05:03:04.528" v="1068"/>
        <pc:sldMkLst>
          <pc:docMk/>
          <pc:sldMk cId="138222138" sldId="2980"/>
        </pc:sldMkLst>
        <pc:spChg chg="mod">
          <ac:chgData name="Erberson Pinheiro" userId="c7a5b9113d4dffce" providerId="LiveId" clId="{E10B79F0-382E-4C68-A1AC-FC0405C013EB}" dt="2024-12-08T15:53:50.665" v="178"/>
          <ac:spMkLst>
            <pc:docMk/>
            <pc:sldMk cId="138222138" sldId="2980"/>
            <ac:spMk id="6" creationId="{3FBC353D-DB4F-AC22-19C8-D6AA12530BAE}"/>
          </ac:spMkLst>
        </pc:spChg>
        <pc:spChg chg="mod">
          <ac:chgData name="Erberson Pinheiro" userId="c7a5b9113d4dffce" providerId="LiveId" clId="{E10B79F0-382E-4C68-A1AC-FC0405C013EB}" dt="2024-12-08T15:54:00.691" v="179"/>
          <ac:spMkLst>
            <pc:docMk/>
            <pc:sldMk cId="138222138" sldId="2980"/>
            <ac:spMk id="7" creationId="{FC40E5C9-1433-0162-28C6-BF81B7D5FA0F}"/>
          </ac:spMkLst>
        </pc:spChg>
        <pc:picChg chg="add mod">
          <ac:chgData name="Erberson Pinheiro" userId="c7a5b9113d4dffce" providerId="LiveId" clId="{E10B79F0-382E-4C68-A1AC-FC0405C013EB}" dt="2024-12-08T20:10:39.841" v="787" actId="14100"/>
          <ac:picMkLst>
            <pc:docMk/>
            <pc:sldMk cId="138222138" sldId="2980"/>
            <ac:picMk id="12290" creationId="{352AE4E3-8357-3871-AF9B-459C091E4F93}"/>
          </ac:picMkLst>
        </pc:picChg>
        <pc:picChg chg="add mod">
          <ac:chgData name="Erberson Pinheiro" userId="c7a5b9113d4dffce" providerId="LiveId" clId="{E10B79F0-382E-4C68-A1AC-FC0405C013EB}" dt="2024-12-09T03:19:20.084" v="803" actId="14100"/>
          <ac:picMkLst>
            <pc:docMk/>
            <pc:sldMk cId="138222138" sldId="2980"/>
            <ac:picMk id="13314" creationId="{9AA0A10A-33E8-9C3F-B29B-C4A915F87CB0}"/>
          </ac:picMkLst>
        </pc:picChg>
      </pc:sldChg>
      <pc:sldChg chg="addSp modSp mod ord modAnim">
        <pc:chgData name="Erberson Pinheiro" userId="c7a5b9113d4dffce" providerId="LiveId" clId="{E10B79F0-382E-4C68-A1AC-FC0405C013EB}" dt="2024-12-09T05:06:52.377" v="1085"/>
        <pc:sldMkLst>
          <pc:docMk/>
          <pc:sldMk cId="665425680" sldId="2981"/>
        </pc:sldMkLst>
        <pc:spChg chg="mod">
          <ac:chgData name="Erberson Pinheiro" userId="c7a5b9113d4dffce" providerId="LiveId" clId="{E10B79F0-382E-4C68-A1AC-FC0405C013EB}" dt="2024-12-08T16:33:35.143" v="315" actId="14100"/>
          <ac:spMkLst>
            <pc:docMk/>
            <pc:sldMk cId="665425680" sldId="2981"/>
            <ac:spMk id="6" creationId="{E89B61A8-3E07-8E5D-524E-24BCB0D5017B}"/>
          </ac:spMkLst>
        </pc:spChg>
        <pc:spChg chg="mod">
          <ac:chgData name="Erberson Pinheiro" userId="c7a5b9113d4dffce" providerId="LiveId" clId="{E10B79F0-382E-4C68-A1AC-FC0405C013EB}" dt="2024-12-08T16:33:31.906" v="314" actId="14100"/>
          <ac:spMkLst>
            <pc:docMk/>
            <pc:sldMk cId="665425680" sldId="2981"/>
            <ac:spMk id="7" creationId="{86A964D2-C7EF-BA3D-3553-E1D533E7E79D}"/>
          </ac:spMkLst>
        </pc:spChg>
        <pc:picChg chg="add mod">
          <ac:chgData name="Erberson Pinheiro" userId="c7a5b9113d4dffce" providerId="LiveId" clId="{E10B79F0-382E-4C68-A1AC-FC0405C013EB}" dt="2024-12-09T03:50:49.203" v="897" actId="14100"/>
          <ac:picMkLst>
            <pc:docMk/>
            <pc:sldMk cId="665425680" sldId="2981"/>
            <ac:picMk id="17410" creationId="{763333C9-1382-33A1-09AB-B39087427F85}"/>
          </ac:picMkLst>
        </pc:picChg>
        <pc:picChg chg="add mod">
          <ac:chgData name="Erberson Pinheiro" userId="c7a5b9113d4dffce" providerId="LiveId" clId="{E10B79F0-382E-4C68-A1AC-FC0405C013EB}" dt="2024-12-09T03:54:50.489" v="902" actId="14100"/>
          <ac:picMkLst>
            <pc:docMk/>
            <pc:sldMk cId="665425680" sldId="2981"/>
            <ac:picMk id="17412" creationId="{D09F6693-505D-A6E2-2495-81209A076E42}"/>
          </ac:picMkLst>
        </pc:picChg>
      </pc:sldChg>
      <pc:sldChg chg="addSp modSp mod ord modAnim">
        <pc:chgData name="Erberson Pinheiro" userId="c7a5b9113d4dffce" providerId="LiveId" clId="{E10B79F0-382E-4C68-A1AC-FC0405C013EB}" dt="2024-12-09T05:09:03.218" v="1100"/>
        <pc:sldMkLst>
          <pc:docMk/>
          <pc:sldMk cId="1513290018" sldId="2982"/>
        </pc:sldMkLst>
        <pc:spChg chg="add mod">
          <ac:chgData name="Erberson Pinheiro" userId="c7a5b9113d4dffce" providerId="LiveId" clId="{E10B79F0-382E-4C68-A1AC-FC0405C013EB}" dt="2024-12-08T18:32:30.418" v="377" actId="113"/>
          <ac:spMkLst>
            <pc:docMk/>
            <pc:sldMk cId="1513290018" sldId="2982"/>
            <ac:spMk id="2" creationId="{0CB2A431-876E-3150-3442-1682EB3AFCBC}"/>
          </ac:spMkLst>
        </pc:spChg>
        <pc:spChg chg="mod">
          <ac:chgData name="Erberson Pinheiro" userId="c7a5b9113d4dffce" providerId="LiveId" clId="{E10B79F0-382E-4C68-A1AC-FC0405C013EB}" dt="2024-12-08T18:30:32.419" v="353" actId="14100"/>
          <ac:spMkLst>
            <pc:docMk/>
            <pc:sldMk cId="1513290018" sldId="2982"/>
            <ac:spMk id="6" creationId="{E7B482A2-B636-047D-AEF5-79BD1BC26614}"/>
          </ac:spMkLst>
        </pc:spChg>
        <pc:spChg chg="mod">
          <ac:chgData name="Erberson Pinheiro" userId="c7a5b9113d4dffce" providerId="LiveId" clId="{E10B79F0-382E-4C68-A1AC-FC0405C013EB}" dt="2024-12-08T18:30:25.618" v="352" actId="14100"/>
          <ac:spMkLst>
            <pc:docMk/>
            <pc:sldMk cId="1513290018" sldId="2982"/>
            <ac:spMk id="7" creationId="{7A56A0D2-DE1E-5243-DD92-C12A15651798}"/>
          </ac:spMkLst>
        </pc:spChg>
        <pc:picChg chg="add mod">
          <ac:chgData name="Erberson Pinheiro" userId="c7a5b9113d4dffce" providerId="LiveId" clId="{E10B79F0-382E-4C68-A1AC-FC0405C013EB}" dt="2024-12-09T04:17:11.729" v="956" actId="14100"/>
          <ac:picMkLst>
            <pc:docMk/>
            <pc:sldMk cId="1513290018" sldId="2982"/>
            <ac:picMk id="21506" creationId="{696DEE1A-DD25-0CAF-5BF8-D1932BF6BA60}"/>
          </ac:picMkLst>
        </pc:picChg>
      </pc:sldChg>
      <pc:sldChg chg="addSp delSp modSp mod ord delAnim modAnim">
        <pc:chgData name="Erberson Pinheiro" userId="c7a5b9113d4dffce" providerId="LiveId" clId="{E10B79F0-382E-4C68-A1AC-FC0405C013EB}" dt="2024-12-09T05:10:11.655" v="1104"/>
        <pc:sldMkLst>
          <pc:docMk/>
          <pc:sldMk cId="1535623230" sldId="2983"/>
        </pc:sldMkLst>
        <pc:spChg chg="del">
          <ac:chgData name="Erberson Pinheiro" userId="c7a5b9113d4dffce" providerId="LiveId" clId="{E10B79F0-382E-4C68-A1AC-FC0405C013EB}" dt="2024-12-08T18:34:32.107" v="382" actId="478"/>
          <ac:spMkLst>
            <pc:docMk/>
            <pc:sldMk cId="1535623230" sldId="2983"/>
            <ac:spMk id="2" creationId="{E1114228-498D-F7EE-F7CE-29F63C8143E2}"/>
          </ac:spMkLst>
        </pc:spChg>
        <pc:spChg chg="mod">
          <ac:chgData name="Erberson Pinheiro" userId="c7a5b9113d4dffce" providerId="LiveId" clId="{E10B79F0-382E-4C68-A1AC-FC0405C013EB}" dt="2024-12-08T18:34:29.571" v="381" actId="14100"/>
          <ac:spMkLst>
            <pc:docMk/>
            <pc:sldMk cId="1535623230" sldId="2983"/>
            <ac:spMk id="6" creationId="{641A577B-0E26-DD24-901E-2E068925243E}"/>
          </ac:spMkLst>
        </pc:spChg>
        <pc:spChg chg="mod">
          <ac:chgData name="Erberson Pinheiro" userId="c7a5b9113d4dffce" providerId="LiveId" clId="{E10B79F0-382E-4C68-A1AC-FC0405C013EB}" dt="2024-12-08T18:34:25.943" v="380" actId="14100"/>
          <ac:spMkLst>
            <pc:docMk/>
            <pc:sldMk cId="1535623230" sldId="2983"/>
            <ac:spMk id="7" creationId="{5C3F3075-31E8-D83B-05C6-170B0925D82E}"/>
          </ac:spMkLst>
        </pc:spChg>
        <pc:picChg chg="add mod">
          <ac:chgData name="Erberson Pinheiro" userId="c7a5b9113d4dffce" providerId="LiveId" clId="{E10B79F0-382E-4C68-A1AC-FC0405C013EB}" dt="2024-12-09T04:19:52.370" v="961" actId="14100"/>
          <ac:picMkLst>
            <pc:docMk/>
            <pc:sldMk cId="1535623230" sldId="2983"/>
            <ac:picMk id="22530" creationId="{73B53A5A-EFC4-D958-4369-C864F0927004}"/>
          </ac:picMkLst>
        </pc:picChg>
        <pc:picChg chg="add del mod">
          <ac:chgData name="Erberson Pinheiro" userId="c7a5b9113d4dffce" providerId="LiveId" clId="{E10B79F0-382E-4C68-A1AC-FC0405C013EB}" dt="2024-12-09T04:23:53.284" v="966" actId="478"/>
          <ac:picMkLst>
            <pc:docMk/>
            <pc:sldMk cId="1535623230" sldId="2983"/>
            <ac:picMk id="22532" creationId="{1FFACE94-21B7-46F2-56C1-3DA891EE5FC8}"/>
          </ac:picMkLst>
        </pc:picChg>
        <pc:picChg chg="add mod">
          <ac:chgData name="Erberson Pinheiro" userId="c7a5b9113d4dffce" providerId="LiveId" clId="{E10B79F0-382E-4C68-A1AC-FC0405C013EB}" dt="2024-12-09T04:24:19.123" v="972" actId="14100"/>
          <ac:picMkLst>
            <pc:docMk/>
            <pc:sldMk cId="1535623230" sldId="2983"/>
            <ac:picMk id="22534" creationId="{8BAF720B-C9FB-35DA-2F12-57FA2DDCBB82}"/>
          </ac:picMkLst>
        </pc:picChg>
      </pc:sldChg>
      <pc:sldChg chg="addSp delSp modSp mod ord addAnim delAnim modAnim">
        <pc:chgData name="Erberson Pinheiro" userId="c7a5b9113d4dffce" providerId="LiveId" clId="{E10B79F0-382E-4C68-A1AC-FC0405C013EB}" dt="2024-12-09T05:07:39.763" v="1094"/>
        <pc:sldMkLst>
          <pc:docMk/>
          <pc:sldMk cId="2922832460" sldId="2984"/>
        </pc:sldMkLst>
        <pc:spChg chg="mod">
          <ac:chgData name="Erberson Pinheiro" userId="c7a5b9113d4dffce" providerId="LiveId" clId="{E10B79F0-382E-4C68-A1AC-FC0405C013EB}" dt="2024-12-08T18:27:16.111" v="340" actId="1036"/>
          <ac:spMkLst>
            <pc:docMk/>
            <pc:sldMk cId="2922832460" sldId="2984"/>
            <ac:spMk id="2" creationId="{00A5A25C-27FC-B147-3798-3959DF942B24}"/>
          </ac:spMkLst>
        </pc:spChg>
        <pc:spChg chg="add del">
          <ac:chgData name="Erberson Pinheiro" userId="c7a5b9113d4dffce" providerId="LiveId" clId="{E10B79F0-382E-4C68-A1AC-FC0405C013EB}" dt="2024-12-08T18:26:53.726" v="330" actId="478"/>
          <ac:spMkLst>
            <pc:docMk/>
            <pc:sldMk cId="2922832460" sldId="2984"/>
            <ac:spMk id="3" creationId="{802F538E-5895-997C-7D9E-2A4AAE5CAF8F}"/>
          </ac:spMkLst>
        </pc:spChg>
        <pc:spChg chg="add">
          <ac:chgData name="Erberson Pinheiro" userId="c7a5b9113d4dffce" providerId="LiveId" clId="{E10B79F0-382E-4C68-A1AC-FC0405C013EB}" dt="2024-12-09T04:02:11.175" v="926" actId="11529"/>
          <ac:spMkLst>
            <pc:docMk/>
            <pc:sldMk cId="2922832460" sldId="2984"/>
            <ac:spMk id="5" creationId="{BA7E3FDA-A558-2B7A-56E1-041C5ED39677}"/>
          </ac:spMkLst>
        </pc:spChg>
        <pc:spChg chg="mod">
          <ac:chgData name="Erberson Pinheiro" userId="c7a5b9113d4dffce" providerId="LiveId" clId="{E10B79F0-382E-4C68-A1AC-FC0405C013EB}" dt="2024-12-08T18:27:10.685" v="334" actId="20577"/>
          <ac:spMkLst>
            <pc:docMk/>
            <pc:sldMk cId="2922832460" sldId="2984"/>
            <ac:spMk id="6" creationId="{3AB06C97-43DD-85CD-638C-D7D1AFE53E6F}"/>
          </ac:spMkLst>
        </pc:spChg>
        <pc:spChg chg="add del mod">
          <ac:chgData name="Erberson Pinheiro" userId="c7a5b9113d4dffce" providerId="LiveId" clId="{E10B79F0-382E-4C68-A1AC-FC0405C013EB}" dt="2024-12-08T18:26:53.726" v="330" actId="478"/>
          <ac:spMkLst>
            <pc:docMk/>
            <pc:sldMk cId="2922832460" sldId="2984"/>
            <ac:spMk id="7" creationId="{4C728AD3-9B93-9F00-DC30-1AE400EE786B}"/>
          </ac:spMkLst>
        </pc:spChg>
        <pc:picChg chg="add mod">
          <ac:chgData name="Erberson Pinheiro" userId="c7a5b9113d4dffce" providerId="LiveId" clId="{E10B79F0-382E-4C68-A1AC-FC0405C013EB}" dt="2024-12-09T04:01:58.345" v="925" actId="14100"/>
          <ac:picMkLst>
            <pc:docMk/>
            <pc:sldMk cId="2922832460" sldId="2984"/>
            <ac:picMk id="4" creationId="{9E22F630-804E-81D8-84C6-987330B8D949}"/>
          </ac:picMkLst>
        </pc:picChg>
        <pc:picChg chg="add mod">
          <ac:chgData name="Erberson Pinheiro" userId="c7a5b9113d4dffce" providerId="LiveId" clId="{E10B79F0-382E-4C68-A1AC-FC0405C013EB}" dt="2024-12-09T04:05:39.064" v="931" actId="14100"/>
          <ac:picMkLst>
            <pc:docMk/>
            <pc:sldMk cId="2922832460" sldId="2984"/>
            <ac:picMk id="19458" creationId="{B39A55C4-185A-0CF2-EB92-D83EFBC303B2}"/>
          </ac:picMkLst>
        </pc:picChg>
      </pc:sldChg>
      <pc:sldChg chg="addSp delSp modSp mod ord delAnim modAnim">
        <pc:chgData name="Erberson Pinheiro" userId="c7a5b9113d4dffce" providerId="LiveId" clId="{E10B79F0-382E-4C68-A1AC-FC0405C013EB}" dt="2024-12-09T05:10:24.272" v="1108"/>
        <pc:sldMkLst>
          <pc:docMk/>
          <pc:sldMk cId="445851969" sldId="2985"/>
        </pc:sldMkLst>
        <pc:spChg chg="mod">
          <ac:chgData name="Erberson Pinheiro" userId="c7a5b9113d4dffce" providerId="LiveId" clId="{E10B79F0-382E-4C68-A1AC-FC0405C013EB}" dt="2024-12-08T18:35:27.527" v="389" actId="14100"/>
          <ac:spMkLst>
            <pc:docMk/>
            <pc:sldMk cId="445851969" sldId="2985"/>
            <ac:spMk id="3" creationId="{B8A619B6-ECC6-B80A-5982-5AB4A9B4E67C}"/>
          </ac:spMkLst>
        </pc:spChg>
        <pc:spChg chg="mod">
          <ac:chgData name="Erberson Pinheiro" userId="c7a5b9113d4dffce" providerId="LiveId" clId="{E10B79F0-382E-4C68-A1AC-FC0405C013EB}" dt="2024-12-08T18:35:21.263" v="387" actId="14100"/>
          <ac:spMkLst>
            <pc:docMk/>
            <pc:sldMk cId="445851969" sldId="2985"/>
            <ac:spMk id="6" creationId="{275B8056-ACD4-43B3-983D-8063F462904A}"/>
          </ac:spMkLst>
        </pc:spChg>
        <pc:spChg chg="del mod">
          <ac:chgData name="Erberson Pinheiro" userId="c7a5b9113d4dffce" providerId="LiveId" clId="{E10B79F0-382E-4C68-A1AC-FC0405C013EB}" dt="2024-12-08T18:36:13.859" v="393" actId="478"/>
          <ac:spMkLst>
            <pc:docMk/>
            <pc:sldMk cId="445851969" sldId="2985"/>
            <ac:spMk id="7" creationId="{C0687E1F-36E8-45F3-7A53-E418479DCB71}"/>
          </ac:spMkLst>
        </pc:spChg>
        <pc:picChg chg="add del mod">
          <ac:chgData name="Erberson Pinheiro" userId="c7a5b9113d4dffce" providerId="LiveId" clId="{E10B79F0-382E-4C68-A1AC-FC0405C013EB}" dt="2024-12-09T04:27:43.802" v="976" actId="478"/>
          <ac:picMkLst>
            <pc:docMk/>
            <pc:sldMk cId="445851969" sldId="2985"/>
            <ac:picMk id="23554" creationId="{5EBC8BF8-CB2B-CB28-541D-C261CC38FD0D}"/>
          </ac:picMkLst>
        </pc:picChg>
        <pc:picChg chg="add mod">
          <ac:chgData name="Erberson Pinheiro" userId="c7a5b9113d4dffce" providerId="LiveId" clId="{E10B79F0-382E-4C68-A1AC-FC0405C013EB}" dt="2024-12-09T04:29:00.769" v="981" actId="14100"/>
          <ac:picMkLst>
            <pc:docMk/>
            <pc:sldMk cId="445851969" sldId="2985"/>
            <ac:picMk id="23556" creationId="{D56D3B55-B5B7-1698-BD52-56DA7C4ACBFF}"/>
          </ac:picMkLst>
        </pc:picChg>
        <pc:picChg chg="add mod">
          <ac:chgData name="Erberson Pinheiro" userId="c7a5b9113d4dffce" providerId="LiveId" clId="{E10B79F0-382E-4C68-A1AC-FC0405C013EB}" dt="2024-12-09T04:30:25.105" v="986" actId="14100"/>
          <ac:picMkLst>
            <pc:docMk/>
            <pc:sldMk cId="445851969" sldId="2985"/>
            <ac:picMk id="23558" creationId="{72A7AA61-84D1-E8FF-3069-3CAFA2E74440}"/>
          </ac:picMkLst>
        </pc:picChg>
      </pc:sldChg>
      <pc:sldChg chg="del">
        <pc:chgData name="Erberson Pinheiro" userId="c7a5b9113d4dffce" providerId="LiveId" clId="{E10B79F0-382E-4C68-A1AC-FC0405C013EB}" dt="2024-12-08T18:42:18.022" v="527" actId="47"/>
        <pc:sldMkLst>
          <pc:docMk/>
          <pc:sldMk cId="796790804" sldId="2986"/>
        </pc:sldMkLst>
      </pc:sldChg>
      <pc:sldChg chg="addSp delSp modSp del mod ord delAnim modAnim">
        <pc:chgData name="Erberson Pinheiro" userId="c7a5b9113d4dffce" providerId="LiveId" clId="{E10B79F0-382E-4C68-A1AC-FC0405C013EB}" dt="2024-12-08T18:42:18.022" v="527" actId="47"/>
        <pc:sldMkLst>
          <pc:docMk/>
          <pc:sldMk cId="1937033578" sldId="2987"/>
        </pc:sldMkLst>
        <pc:spChg chg="add del mod">
          <ac:chgData name="Erberson Pinheiro" userId="c7a5b9113d4dffce" providerId="LiveId" clId="{E10B79F0-382E-4C68-A1AC-FC0405C013EB}" dt="2024-12-08T18:40:03.056" v="485" actId="478"/>
          <ac:spMkLst>
            <pc:docMk/>
            <pc:sldMk cId="1937033578" sldId="2987"/>
            <ac:spMk id="2" creationId="{6F082F2B-3CF9-593F-8D61-C11C73D2672B}"/>
          </ac:spMkLst>
        </pc:spChg>
        <pc:spChg chg="mod">
          <ac:chgData name="Erberson Pinheiro" userId="c7a5b9113d4dffce" providerId="LiveId" clId="{E10B79F0-382E-4C68-A1AC-FC0405C013EB}" dt="2024-12-08T18:40:51.152" v="517" actId="1036"/>
          <ac:spMkLst>
            <pc:docMk/>
            <pc:sldMk cId="1937033578" sldId="2987"/>
            <ac:spMk id="3" creationId="{2E1224A7-4D6B-2E9B-5E0F-DA382BA17A53}"/>
          </ac:spMkLst>
        </pc:spChg>
        <pc:spChg chg="add mod">
          <ac:chgData name="Erberson Pinheiro" userId="c7a5b9113d4dffce" providerId="LiveId" clId="{E10B79F0-382E-4C68-A1AC-FC0405C013EB}" dt="2024-12-08T18:40:51.152" v="517" actId="1036"/>
          <ac:spMkLst>
            <pc:docMk/>
            <pc:sldMk cId="1937033578" sldId="2987"/>
            <ac:spMk id="4" creationId="{A5AE9765-0840-82C4-4422-E24130FF9841}"/>
          </ac:spMkLst>
        </pc:spChg>
        <pc:spChg chg="del mod">
          <ac:chgData name="Erberson Pinheiro" userId="c7a5b9113d4dffce" providerId="LiveId" clId="{E10B79F0-382E-4C68-A1AC-FC0405C013EB}" dt="2024-12-08T18:40:03.056" v="485" actId="478"/>
          <ac:spMkLst>
            <pc:docMk/>
            <pc:sldMk cId="1937033578" sldId="2987"/>
            <ac:spMk id="7" creationId="{E9787862-5B9A-2BD7-C9EB-891B8E172FBD}"/>
          </ac:spMkLst>
        </pc:spChg>
      </pc:sldChg>
      <pc:sldChg chg="del">
        <pc:chgData name="Erberson Pinheiro" userId="c7a5b9113d4dffce" providerId="LiveId" clId="{E10B79F0-382E-4C68-A1AC-FC0405C013EB}" dt="2024-12-08T18:42:21.088" v="528" actId="47"/>
        <pc:sldMkLst>
          <pc:docMk/>
          <pc:sldMk cId="2135750045" sldId="2988"/>
        </pc:sldMkLst>
      </pc:sldChg>
      <pc:sldChg chg="addSp delSp modSp modAnim">
        <pc:chgData name="Erberson Pinheiro" userId="c7a5b9113d4dffce" providerId="LiveId" clId="{E10B79F0-382E-4C68-A1AC-FC0405C013EB}" dt="2024-12-09T04:54:31.016" v="1017"/>
        <pc:sldMkLst>
          <pc:docMk/>
          <pc:sldMk cId="3495350174" sldId="2990"/>
        </pc:sldMkLst>
        <pc:picChg chg="mod">
          <ac:chgData name="Erberson Pinheiro" userId="c7a5b9113d4dffce" providerId="LiveId" clId="{E10B79F0-382E-4C68-A1AC-FC0405C013EB}" dt="2024-12-08T18:55:20.589" v="571" actId="14826"/>
          <ac:picMkLst>
            <pc:docMk/>
            <pc:sldMk cId="3495350174" sldId="2990"/>
            <ac:picMk id="4" creationId="{82A91F08-FB09-B90A-BBE2-B9C16F162905}"/>
          </ac:picMkLst>
        </pc:picChg>
        <pc:picChg chg="add del mod">
          <ac:chgData name="Erberson Pinheiro" userId="c7a5b9113d4dffce" providerId="LiveId" clId="{E10B79F0-382E-4C68-A1AC-FC0405C013EB}" dt="2024-12-08T18:51:42.036" v="570" actId="478"/>
          <ac:picMkLst>
            <pc:docMk/>
            <pc:sldMk cId="3495350174" sldId="2990"/>
            <ac:picMk id="2050" creationId="{23FDB2AD-CF1F-6558-27E0-5795858FE891}"/>
          </ac:picMkLst>
        </pc:picChg>
      </pc:sldChg>
      <pc:sldChg chg="addSp delSp modSp mod delAnim modAnim">
        <pc:chgData name="Erberson Pinheiro" userId="c7a5b9113d4dffce" providerId="LiveId" clId="{E10B79F0-382E-4C68-A1AC-FC0405C013EB}" dt="2024-12-09T05:11:51.243" v="1120" actId="478"/>
        <pc:sldMkLst>
          <pc:docMk/>
          <pc:sldMk cId="2565864056" sldId="2991"/>
        </pc:sldMkLst>
        <pc:picChg chg="add mod modCrop">
          <ac:chgData name="Erberson Pinheiro" userId="c7a5b9113d4dffce" providerId="LiveId" clId="{E10B79F0-382E-4C68-A1AC-FC0405C013EB}" dt="2024-12-08T19:04:24.941" v="607" actId="14100"/>
          <ac:picMkLst>
            <pc:docMk/>
            <pc:sldMk cId="2565864056" sldId="2991"/>
            <ac:picMk id="2" creationId="{AC7DD05D-03AB-B41A-D9DA-75DBC97DBAC1}"/>
          </ac:picMkLst>
        </pc:picChg>
        <pc:picChg chg="add mod modCrop">
          <ac:chgData name="Erberson Pinheiro" userId="c7a5b9113d4dffce" providerId="LiveId" clId="{E10B79F0-382E-4C68-A1AC-FC0405C013EB}" dt="2024-12-08T19:05:23.628" v="616" actId="14100"/>
          <ac:picMkLst>
            <pc:docMk/>
            <pc:sldMk cId="2565864056" sldId="2991"/>
            <ac:picMk id="3" creationId="{25C2589B-8E05-94EF-CE84-E83C23DDB5FE}"/>
          </ac:picMkLst>
        </pc:picChg>
        <pc:picChg chg="add del mod">
          <ac:chgData name="Erberson Pinheiro" userId="c7a5b9113d4dffce" providerId="LiveId" clId="{E10B79F0-382E-4C68-A1AC-FC0405C013EB}" dt="2024-12-09T05:11:51.243" v="1120" actId="478"/>
          <ac:picMkLst>
            <pc:docMk/>
            <pc:sldMk cId="2565864056" sldId="2991"/>
            <ac:picMk id="4" creationId="{1412EE59-FD25-6C31-CCAE-872819F2E75B}"/>
          </ac:picMkLst>
        </pc:picChg>
      </pc:sldChg>
      <pc:sldChg chg="addSp modSp modAnim">
        <pc:chgData name="Erberson Pinheiro" userId="c7a5b9113d4dffce" providerId="LiveId" clId="{E10B79F0-382E-4C68-A1AC-FC0405C013EB}" dt="2024-12-09T05:15:49.813" v="1127" actId="14100"/>
        <pc:sldMkLst>
          <pc:docMk/>
          <pc:sldMk cId="3276052986" sldId="2992"/>
        </pc:sldMkLst>
        <pc:spChg chg="mod">
          <ac:chgData name="Erberson Pinheiro" userId="c7a5b9113d4dffce" providerId="LiveId" clId="{E10B79F0-382E-4C68-A1AC-FC0405C013EB}" dt="2024-12-09T05:15:49.813" v="1127" actId="14100"/>
          <ac:spMkLst>
            <pc:docMk/>
            <pc:sldMk cId="3276052986" sldId="2992"/>
            <ac:spMk id="6" creationId="{FC43A21E-6A1E-F235-D9A4-36F97D0E882E}"/>
          </ac:spMkLst>
        </pc:spChg>
        <pc:spChg chg="mod">
          <ac:chgData name="Erberson Pinheiro" userId="c7a5b9113d4dffce" providerId="LiveId" clId="{E10B79F0-382E-4C68-A1AC-FC0405C013EB}" dt="2024-12-09T05:15:46.530" v="1126" actId="14100"/>
          <ac:spMkLst>
            <pc:docMk/>
            <pc:sldMk cId="3276052986" sldId="2992"/>
            <ac:spMk id="7" creationId="{CB36E138-B954-28E1-C836-D3B36524B4E2}"/>
          </ac:spMkLst>
        </pc:spChg>
        <pc:picChg chg="add mod">
          <ac:chgData name="Erberson Pinheiro" userId="c7a5b9113d4dffce" providerId="LiveId" clId="{E10B79F0-382E-4C68-A1AC-FC0405C013EB}" dt="2024-12-08T19:27:52.677" v="715"/>
          <ac:picMkLst>
            <pc:docMk/>
            <pc:sldMk cId="3276052986" sldId="2992"/>
            <ac:picMk id="2" creationId="{010AB6E2-3B28-E045-1E20-427587725967}"/>
          </ac:picMkLst>
        </pc:picChg>
        <pc:picChg chg="add mod">
          <ac:chgData name="Erberson Pinheiro" userId="c7a5b9113d4dffce" providerId="LiveId" clId="{E10B79F0-382E-4C68-A1AC-FC0405C013EB}" dt="2024-12-08T19:27:52.677" v="715"/>
          <ac:picMkLst>
            <pc:docMk/>
            <pc:sldMk cId="3276052986" sldId="2992"/>
            <ac:picMk id="3" creationId="{54C4E1E6-9B2D-A9C5-557F-7BC3DCFC468C}"/>
          </ac:picMkLst>
        </pc:picChg>
        <pc:picChg chg="add mod">
          <ac:chgData name="Erberson Pinheiro" userId="c7a5b9113d4dffce" providerId="LiveId" clId="{E10B79F0-382E-4C68-A1AC-FC0405C013EB}" dt="2024-12-08T19:27:41.795" v="713" actId="14100"/>
          <ac:picMkLst>
            <pc:docMk/>
            <pc:sldMk cId="3276052986" sldId="2992"/>
            <ac:picMk id="7170" creationId="{75A4C24B-BB41-5E34-D85B-2315CD3D1AD4}"/>
          </ac:picMkLst>
        </pc:picChg>
        <pc:picChg chg="add mod">
          <ac:chgData name="Erberson Pinheiro" userId="c7a5b9113d4dffce" providerId="LiveId" clId="{E10B79F0-382E-4C68-A1AC-FC0405C013EB}" dt="2024-12-09T05:15:49.813" v="1127" actId="14100"/>
          <ac:picMkLst>
            <pc:docMk/>
            <pc:sldMk cId="3276052986" sldId="2992"/>
            <ac:picMk id="7172" creationId="{DD4D8900-73CB-FA02-F03C-62A7297759E0}"/>
          </ac:picMkLst>
        </pc:picChg>
        <pc:picChg chg="add mod">
          <ac:chgData name="Erberson Pinheiro" userId="c7a5b9113d4dffce" providerId="LiveId" clId="{E10B79F0-382E-4C68-A1AC-FC0405C013EB}" dt="2024-12-09T05:15:46.530" v="1126" actId="14100"/>
          <ac:picMkLst>
            <pc:docMk/>
            <pc:sldMk cId="3276052986" sldId="2992"/>
            <ac:picMk id="7174" creationId="{8DE2070F-B3DA-CB61-AF43-AF7A7A29E354}"/>
          </ac:picMkLst>
        </pc:picChg>
      </pc:sldChg>
      <pc:sldChg chg="modSp mod modAnim">
        <pc:chgData name="Erberson Pinheiro" userId="c7a5b9113d4dffce" providerId="LiveId" clId="{E10B79F0-382E-4C68-A1AC-FC0405C013EB}" dt="2024-12-09T05:00:39.599" v="1050"/>
        <pc:sldMkLst>
          <pc:docMk/>
          <pc:sldMk cId="243604654" sldId="2993"/>
        </pc:sldMkLst>
        <pc:spChg chg="mod">
          <ac:chgData name="Erberson Pinheiro" userId="c7a5b9113d4dffce" providerId="LiveId" clId="{E10B79F0-382E-4C68-A1AC-FC0405C013EB}" dt="2024-12-08T15:44:58.073" v="85" actId="208"/>
          <ac:spMkLst>
            <pc:docMk/>
            <pc:sldMk cId="243604654" sldId="2993"/>
            <ac:spMk id="4" creationId="{E179CDAE-A8D7-D8FA-69B0-BE6FA0F70B69}"/>
          </ac:spMkLst>
        </pc:spChg>
        <pc:spChg chg="mod">
          <ac:chgData name="Erberson Pinheiro" userId="c7a5b9113d4dffce" providerId="LiveId" clId="{E10B79F0-382E-4C68-A1AC-FC0405C013EB}" dt="2024-12-08T15:44:54.837" v="84" actId="207"/>
          <ac:spMkLst>
            <pc:docMk/>
            <pc:sldMk cId="243604654" sldId="2993"/>
            <ac:spMk id="6" creationId="{3E7A0D82-4698-9C3D-7F44-24D9C543C6D4}"/>
          </ac:spMkLst>
        </pc:spChg>
        <pc:picChg chg="mod">
          <ac:chgData name="Erberson Pinheiro" userId="c7a5b9113d4dffce" providerId="LiveId" clId="{E10B79F0-382E-4C68-A1AC-FC0405C013EB}" dt="2024-12-08T19:36:38.705" v="751" actId="14826"/>
          <ac:picMkLst>
            <pc:docMk/>
            <pc:sldMk cId="243604654" sldId="2993"/>
            <ac:picMk id="2" creationId="{5CCC792A-0364-90B3-4526-B7D5B6BE1A5E}"/>
          </ac:picMkLst>
        </pc:picChg>
      </pc:sldChg>
      <pc:sldChg chg="addSp delSp modSp mod modAnim">
        <pc:chgData name="Erberson Pinheiro" userId="c7a5b9113d4dffce" providerId="LiveId" clId="{E10B79F0-382E-4C68-A1AC-FC0405C013EB}" dt="2024-12-09T05:03:47.453" v="1073"/>
        <pc:sldMkLst>
          <pc:docMk/>
          <pc:sldMk cId="490439173" sldId="2994"/>
        </pc:sldMkLst>
        <pc:spChg chg="mod">
          <ac:chgData name="Erberson Pinheiro" userId="c7a5b9113d4dffce" providerId="LiveId" clId="{E10B79F0-382E-4C68-A1AC-FC0405C013EB}" dt="2024-12-08T15:57:32.316" v="211" actId="20577"/>
          <ac:spMkLst>
            <pc:docMk/>
            <pc:sldMk cId="490439173" sldId="2994"/>
            <ac:spMk id="4" creationId="{0A101F3C-3153-7BC7-5622-F013AAEBF2CB}"/>
          </ac:spMkLst>
        </pc:spChg>
        <pc:spChg chg="mod">
          <ac:chgData name="Erberson Pinheiro" userId="c7a5b9113d4dffce" providerId="LiveId" clId="{E10B79F0-382E-4C68-A1AC-FC0405C013EB}" dt="2024-12-08T15:57:27.846" v="209" actId="1038"/>
          <ac:spMkLst>
            <pc:docMk/>
            <pc:sldMk cId="490439173" sldId="2994"/>
            <ac:spMk id="6" creationId="{4778DB7C-F026-3FD8-2D47-DF3B047D0747}"/>
          </ac:spMkLst>
        </pc:spChg>
        <pc:picChg chg="mod">
          <ac:chgData name="Erberson Pinheiro" userId="c7a5b9113d4dffce" providerId="LiveId" clId="{E10B79F0-382E-4C68-A1AC-FC0405C013EB}" dt="2024-12-09T03:29:37.890" v="832" actId="14826"/>
          <ac:picMkLst>
            <pc:docMk/>
            <pc:sldMk cId="490439173" sldId="2994"/>
            <ac:picMk id="2" creationId="{371F84B5-5CEA-17B3-6239-0B43912320AF}"/>
          </ac:picMkLst>
        </pc:picChg>
        <pc:picChg chg="add del mod modCrop">
          <ac:chgData name="Erberson Pinheiro" userId="c7a5b9113d4dffce" providerId="LiveId" clId="{E10B79F0-382E-4C68-A1AC-FC0405C013EB}" dt="2024-12-09T03:29:32.908" v="831" actId="478"/>
          <ac:picMkLst>
            <pc:docMk/>
            <pc:sldMk cId="490439173" sldId="2994"/>
            <ac:picMk id="5" creationId="{FCBE33AE-483B-6F1E-C52D-FB1C132096E2}"/>
          </ac:picMkLst>
        </pc:picChg>
      </pc:sldChg>
      <pc:sldChg chg="addSp delSp modSp mod delAnim modAnim">
        <pc:chgData name="Erberson Pinheiro" userId="c7a5b9113d4dffce" providerId="LiveId" clId="{E10B79F0-382E-4C68-A1AC-FC0405C013EB}" dt="2024-12-09T05:04:50.595" v="1075"/>
        <pc:sldMkLst>
          <pc:docMk/>
          <pc:sldMk cId="963934132" sldId="2995"/>
        </pc:sldMkLst>
        <pc:spChg chg="add del mod">
          <ac:chgData name="Erberson Pinheiro" userId="c7a5b9113d4dffce" providerId="LiveId" clId="{E10B79F0-382E-4C68-A1AC-FC0405C013EB}" dt="2024-12-08T16:31:16.387" v="294" actId="478"/>
          <ac:spMkLst>
            <pc:docMk/>
            <pc:sldMk cId="963934132" sldId="2995"/>
            <ac:spMk id="2" creationId="{825EF3FE-24D3-AD04-C67E-D89CE08B8348}"/>
          </ac:spMkLst>
        </pc:spChg>
        <pc:spChg chg="mod">
          <ac:chgData name="Erberson Pinheiro" userId="c7a5b9113d4dffce" providerId="LiveId" clId="{E10B79F0-382E-4C68-A1AC-FC0405C013EB}" dt="2024-12-09T03:35:39.427" v="858" actId="1036"/>
          <ac:spMkLst>
            <pc:docMk/>
            <pc:sldMk cId="963934132" sldId="2995"/>
            <ac:spMk id="3" creationId="{421CD363-A13F-BC82-4CAD-D6BD2C0C986E}"/>
          </ac:spMkLst>
        </pc:spChg>
        <pc:spChg chg="mod">
          <ac:chgData name="Erberson Pinheiro" userId="c7a5b9113d4dffce" providerId="LiveId" clId="{E10B79F0-382E-4C68-A1AC-FC0405C013EB}" dt="2024-12-08T16:13:10.980" v="278" actId="207"/>
          <ac:spMkLst>
            <pc:docMk/>
            <pc:sldMk cId="963934132" sldId="2995"/>
            <ac:spMk id="6" creationId="{31B548E5-9AE5-EC60-A6A4-AFB6789C8F0B}"/>
          </ac:spMkLst>
        </pc:spChg>
        <pc:spChg chg="mod">
          <ac:chgData name="Erberson Pinheiro" userId="c7a5b9113d4dffce" providerId="LiveId" clId="{E10B79F0-382E-4C68-A1AC-FC0405C013EB}" dt="2024-12-09T03:35:39.427" v="858" actId="1036"/>
          <ac:spMkLst>
            <pc:docMk/>
            <pc:sldMk cId="963934132" sldId="2995"/>
            <ac:spMk id="7" creationId="{72399A1B-99DD-4CB6-DB89-E9BC79173F1B}"/>
          </ac:spMkLst>
        </pc:spChg>
        <pc:picChg chg="add mod">
          <ac:chgData name="Erberson Pinheiro" userId="c7a5b9113d4dffce" providerId="LiveId" clId="{E10B79F0-382E-4C68-A1AC-FC0405C013EB}" dt="2024-12-09T03:35:39.427" v="858" actId="1036"/>
          <ac:picMkLst>
            <pc:docMk/>
            <pc:sldMk cId="963934132" sldId="2995"/>
            <ac:picMk id="4" creationId="{F6CD93E1-F49F-FC5E-2FD2-6D127336C221}"/>
          </ac:picMkLst>
        </pc:picChg>
      </pc:sldChg>
      <pc:sldChg chg="addSp delSp modSp mod delAnim modAnim">
        <pc:chgData name="Erberson Pinheiro" userId="c7a5b9113d4dffce" providerId="LiveId" clId="{E10B79F0-382E-4C68-A1AC-FC0405C013EB}" dt="2024-12-09T05:05:07.151" v="1078"/>
        <pc:sldMkLst>
          <pc:docMk/>
          <pc:sldMk cId="4218083337" sldId="2996"/>
        </pc:sldMkLst>
        <pc:spChg chg="del">
          <ac:chgData name="Erberson Pinheiro" userId="c7a5b9113d4dffce" providerId="LiveId" clId="{E10B79F0-382E-4C68-A1AC-FC0405C013EB}" dt="2024-12-08T16:30:42.976" v="285" actId="478"/>
          <ac:spMkLst>
            <pc:docMk/>
            <pc:sldMk cId="4218083337" sldId="2996"/>
            <ac:spMk id="2" creationId="{835D1BF2-7760-8394-F23B-F567D276CD92}"/>
          </ac:spMkLst>
        </pc:spChg>
        <pc:spChg chg="mod">
          <ac:chgData name="Erberson Pinheiro" userId="c7a5b9113d4dffce" providerId="LiveId" clId="{E10B79F0-382E-4C68-A1AC-FC0405C013EB}" dt="2024-12-08T16:33:09.342" v="310" actId="208"/>
          <ac:spMkLst>
            <pc:docMk/>
            <pc:sldMk cId="4218083337" sldId="2996"/>
            <ac:spMk id="3" creationId="{506064BE-5E11-D6DF-5B99-E0E200E91391}"/>
          </ac:spMkLst>
        </pc:spChg>
        <pc:spChg chg="mod">
          <ac:chgData name="Erberson Pinheiro" userId="c7a5b9113d4dffce" providerId="LiveId" clId="{E10B79F0-382E-4C68-A1AC-FC0405C013EB}" dt="2024-12-08T16:31:08.313" v="293" actId="1076"/>
          <ac:spMkLst>
            <pc:docMk/>
            <pc:sldMk cId="4218083337" sldId="2996"/>
            <ac:spMk id="7" creationId="{017E88CD-3698-A234-3F55-A55928886248}"/>
          </ac:spMkLst>
        </pc:spChg>
        <pc:picChg chg="add mod">
          <ac:chgData name="Erberson Pinheiro" userId="c7a5b9113d4dffce" providerId="LiveId" clId="{E10B79F0-382E-4C68-A1AC-FC0405C013EB}" dt="2024-12-09T03:37:08.373" v="863" actId="14100"/>
          <ac:picMkLst>
            <pc:docMk/>
            <pc:sldMk cId="4218083337" sldId="2996"/>
            <ac:picMk id="4" creationId="{DF93BADE-F8EB-0AC0-B7AE-F0E7FE5623A3}"/>
          </ac:picMkLst>
        </pc:picChg>
      </pc:sldChg>
      <pc:sldChg chg="addSp delSp modSp mod modAnim">
        <pc:chgData name="Erberson Pinheiro" userId="c7a5b9113d4dffce" providerId="LiveId" clId="{E10B79F0-382E-4C68-A1AC-FC0405C013EB}" dt="2024-12-09T05:05:44.941" v="1081"/>
        <pc:sldMkLst>
          <pc:docMk/>
          <pc:sldMk cId="2185601518" sldId="2997"/>
        </pc:sldMkLst>
        <pc:spChg chg="mod">
          <ac:chgData name="Erberson Pinheiro" userId="c7a5b9113d4dffce" providerId="LiveId" clId="{E10B79F0-382E-4C68-A1AC-FC0405C013EB}" dt="2024-12-09T03:38:26.942" v="865" actId="1076"/>
          <ac:spMkLst>
            <pc:docMk/>
            <pc:sldMk cId="2185601518" sldId="2997"/>
            <ac:spMk id="3" creationId="{B9BFAC32-938F-94D8-D25F-49F936CF42D2}"/>
          </ac:spMkLst>
        </pc:spChg>
        <pc:spChg chg="mod">
          <ac:chgData name="Erberson Pinheiro" userId="c7a5b9113d4dffce" providerId="LiveId" clId="{E10B79F0-382E-4C68-A1AC-FC0405C013EB}" dt="2024-12-08T16:32:20.066" v="306" actId="20577"/>
          <ac:spMkLst>
            <pc:docMk/>
            <pc:sldMk cId="2185601518" sldId="2997"/>
            <ac:spMk id="7" creationId="{FE619104-9C83-CC65-9134-0F2438D8655C}"/>
          </ac:spMkLst>
        </pc:spChg>
        <pc:picChg chg="add del mod">
          <ac:chgData name="Erberson Pinheiro" userId="c7a5b9113d4dffce" providerId="LiveId" clId="{E10B79F0-382E-4C68-A1AC-FC0405C013EB}" dt="2024-12-09T03:46:49.986" v="878" actId="478"/>
          <ac:picMkLst>
            <pc:docMk/>
            <pc:sldMk cId="2185601518" sldId="2997"/>
            <ac:picMk id="4" creationId="{97B1EA1C-5777-FF16-0F11-30836FF509EE}"/>
          </ac:picMkLst>
        </pc:picChg>
        <pc:picChg chg="add del mod">
          <ac:chgData name="Erberson Pinheiro" userId="c7a5b9113d4dffce" providerId="LiveId" clId="{E10B79F0-382E-4C68-A1AC-FC0405C013EB}" dt="2024-12-09T03:47:01.862" v="882" actId="478"/>
          <ac:picMkLst>
            <pc:docMk/>
            <pc:sldMk cId="2185601518" sldId="2997"/>
            <ac:picMk id="8" creationId="{B0247807-B5E2-506A-0B54-4929985A9902}"/>
          </ac:picMkLst>
        </pc:picChg>
        <pc:picChg chg="add mod modCrop">
          <ac:chgData name="Erberson Pinheiro" userId="c7a5b9113d4dffce" providerId="LiveId" clId="{E10B79F0-382E-4C68-A1AC-FC0405C013EB}" dt="2024-12-09T03:47:50.869" v="890" actId="14100"/>
          <ac:picMkLst>
            <pc:docMk/>
            <pc:sldMk cId="2185601518" sldId="2997"/>
            <ac:picMk id="10" creationId="{E82AD5A4-D22C-E3F5-DB54-372F724C7A9C}"/>
          </ac:picMkLst>
        </pc:picChg>
        <pc:picChg chg="add del mod">
          <ac:chgData name="Erberson Pinheiro" userId="c7a5b9113d4dffce" providerId="LiveId" clId="{E10B79F0-382E-4C68-A1AC-FC0405C013EB}" dt="2024-12-09T03:40:44.461" v="868" actId="478"/>
          <ac:picMkLst>
            <pc:docMk/>
            <pc:sldMk cId="2185601518" sldId="2997"/>
            <ac:picMk id="15362" creationId="{3E828456-54EC-A9A1-5EAF-11E55E200466}"/>
          </ac:picMkLst>
        </pc:picChg>
        <pc:picChg chg="add del mod">
          <ac:chgData name="Erberson Pinheiro" userId="c7a5b9113d4dffce" providerId="LiveId" clId="{E10B79F0-382E-4C68-A1AC-FC0405C013EB}" dt="2024-12-09T03:45:30.320" v="872" actId="478"/>
          <ac:picMkLst>
            <pc:docMk/>
            <pc:sldMk cId="2185601518" sldId="2997"/>
            <ac:picMk id="15364" creationId="{5F4F9E3E-9989-65F3-4B6F-8E56BD376E3E}"/>
          </ac:picMkLst>
        </pc:picChg>
      </pc:sldChg>
      <pc:sldChg chg="addSp delSp modSp mod delAnim modAnim">
        <pc:chgData name="Erberson Pinheiro" userId="c7a5b9113d4dffce" providerId="LiveId" clId="{E10B79F0-382E-4C68-A1AC-FC0405C013EB}" dt="2024-12-09T05:08:55.497" v="1098"/>
        <pc:sldMkLst>
          <pc:docMk/>
          <pc:sldMk cId="2021128329" sldId="2998"/>
        </pc:sldMkLst>
        <pc:spChg chg="mod">
          <ac:chgData name="Erberson Pinheiro" userId="c7a5b9113d4dffce" providerId="LiveId" clId="{E10B79F0-382E-4C68-A1AC-FC0405C013EB}" dt="2024-12-09T04:09:25.723" v="937" actId="1035"/>
          <ac:spMkLst>
            <pc:docMk/>
            <pc:sldMk cId="2021128329" sldId="2998"/>
            <ac:spMk id="2" creationId="{E6A93FD6-937C-7B89-A9C8-5F23D086FA8D}"/>
          </ac:spMkLst>
        </pc:spChg>
        <pc:spChg chg="del mod">
          <ac:chgData name="Erberson Pinheiro" userId="c7a5b9113d4dffce" providerId="LiveId" clId="{E10B79F0-382E-4C68-A1AC-FC0405C013EB}" dt="2024-12-09T04:13:35.166" v="944" actId="478"/>
          <ac:spMkLst>
            <pc:docMk/>
            <pc:sldMk cId="2021128329" sldId="2998"/>
            <ac:spMk id="3" creationId="{BF91EB4D-B910-F85D-11DA-4E8DBB3E38DE}"/>
          </ac:spMkLst>
        </pc:spChg>
        <pc:spChg chg="mod">
          <ac:chgData name="Erberson Pinheiro" userId="c7a5b9113d4dffce" providerId="LiveId" clId="{E10B79F0-382E-4C68-A1AC-FC0405C013EB}" dt="2024-12-08T18:27:25.759" v="341"/>
          <ac:spMkLst>
            <pc:docMk/>
            <pc:sldMk cId="2021128329" sldId="2998"/>
            <ac:spMk id="6" creationId="{F8B28020-C750-9314-FB2D-E6898674EEDD}"/>
          </ac:spMkLst>
        </pc:spChg>
        <pc:spChg chg="mod">
          <ac:chgData name="Erberson Pinheiro" userId="c7a5b9113d4dffce" providerId="LiveId" clId="{E10B79F0-382E-4C68-A1AC-FC0405C013EB}" dt="2024-12-09T04:12:39.290" v="943" actId="20577"/>
          <ac:spMkLst>
            <pc:docMk/>
            <pc:sldMk cId="2021128329" sldId="2998"/>
            <ac:spMk id="7" creationId="{864BC107-A6AC-341D-3C38-E4FF4751C64D}"/>
          </ac:spMkLst>
        </pc:spChg>
        <pc:picChg chg="add mod">
          <ac:chgData name="Erberson Pinheiro" userId="c7a5b9113d4dffce" providerId="LiveId" clId="{E10B79F0-382E-4C68-A1AC-FC0405C013EB}" dt="2024-12-09T04:13:59.936" v="951" actId="14100"/>
          <ac:picMkLst>
            <pc:docMk/>
            <pc:sldMk cId="2021128329" sldId="2998"/>
            <ac:picMk id="5" creationId="{D7C4779A-46A0-0AC5-C84B-1C5B1D6999A5}"/>
          </ac:picMkLst>
        </pc:picChg>
        <pc:picChg chg="add mod">
          <ac:chgData name="Erberson Pinheiro" userId="c7a5b9113d4dffce" providerId="LiveId" clId="{E10B79F0-382E-4C68-A1AC-FC0405C013EB}" dt="2024-12-09T04:12:19.682" v="941" actId="14100"/>
          <ac:picMkLst>
            <pc:docMk/>
            <pc:sldMk cId="2021128329" sldId="2998"/>
            <ac:picMk id="20482" creationId="{FE2C87D6-AC35-EC97-7DCE-542E156A9AC1}"/>
          </ac:picMkLst>
        </pc:picChg>
      </pc:sldChg>
      <pc:sldChg chg="modSp mod modAnim">
        <pc:chgData name="Erberson Pinheiro" userId="c7a5b9113d4dffce" providerId="LiveId" clId="{E10B79F0-382E-4C68-A1AC-FC0405C013EB}" dt="2024-12-09T05:17:22.546" v="1130" actId="1076"/>
        <pc:sldMkLst>
          <pc:docMk/>
          <pc:sldMk cId="381867060" sldId="2999"/>
        </pc:sldMkLst>
        <pc:spChg chg="mod">
          <ac:chgData name="Erberson Pinheiro" userId="c7a5b9113d4dffce" providerId="LiveId" clId="{E10B79F0-382E-4C68-A1AC-FC0405C013EB}" dt="2024-12-09T05:17:22.546" v="1130" actId="1076"/>
          <ac:spMkLst>
            <pc:docMk/>
            <pc:sldMk cId="381867060" sldId="2999"/>
            <ac:spMk id="4" creationId="{7CB70097-4AF3-130D-BE1A-D735D8198AB8}"/>
          </ac:spMkLst>
        </pc:spChg>
        <pc:spChg chg="mod">
          <ac:chgData name="Erberson Pinheiro" userId="c7a5b9113d4dffce" providerId="LiveId" clId="{E10B79F0-382E-4C68-A1AC-FC0405C013EB}" dt="2024-12-09T05:17:20.091" v="1129" actId="1076"/>
          <ac:spMkLst>
            <pc:docMk/>
            <pc:sldMk cId="381867060" sldId="2999"/>
            <ac:spMk id="6" creationId="{1C00B105-711A-8B91-F24B-200B9040A777}"/>
          </ac:spMkLst>
        </pc:spChg>
        <pc:picChg chg="mod">
          <ac:chgData name="Erberson Pinheiro" userId="c7a5b9113d4dffce" providerId="LiveId" clId="{E10B79F0-382E-4C68-A1AC-FC0405C013EB}" dt="2024-12-09T04:32:45.167" v="987" actId="14826"/>
          <ac:picMkLst>
            <pc:docMk/>
            <pc:sldMk cId="381867060" sldId="2999"/>
            <ac:picMk id="2" creationId="{12F5D152-A683-B640-7FD6-044A33E187FB}"/>
          </ac:picMkLst>
        </pc:picChg>
      </pc:sldChg>
      <pc:sldChg chg="add del setBg">
        <pc:chgData name="Erberson Pinheiro" userId="c7a5b9113d4dffce" providerId="LiveId" clId="{E10B79F0-382E-4C68-A1AC-FC0405C013EB}" dt="2024-12-08T18:31:41.234" v="355"/>
        <pc:sldMkLst>
          <pc:docMk/>
          <pc:sldMk cId="509046811" sldId="2999"/>
        </pc:sldMkLst>
      </pc:sldChg>
      <pc:sldChg chg="addSp modSp mod modAnim">
        <pc:chgData name="Erberson Pinheiro" userId="c7a5b9113d4dffce" providerId="LiveId" clId="{E10B79F0-382E-4C68-A1AC-FC0405C013EB}" dt="2024-12-09T05:10:48.227" v="1113"/>
        <pc:sldMkLst>
          <pc:docMk/>
          <pc:sldMk cId="3738727064" sldId="3000"/>
        </pc:sldMkLst>
        <pc:spChg chg="mod">
          <ac:chgData name="Erberson Pinheiro" userId="c7a5b9113d4dffce" providerId="LiveId" clId="{E10B79F0-382E-4C68-A1AC-FC0405C013EB}" dt="2024-12-08T18:41:23.220" v="518"/>
          <ac:spMkLst>
            <pc:docMk/>
            <pc:sldMk cId="3738727064" sldId="3000"/>
            <ac:spMk id="3" creationId="{A8013960-EA0F-B4F3-3E9A-BB1C48CE8A78}"/>
          </ac:spMkLst>
        </pc:spChg>
        <pc:spChg chg="mod">
          <ac:chgData name="Erberson Pinheiro" userId="c7a5b9113d4dffce" providerId="LiveId" clId="{E10B79F0-382E-4C68-A1AC-FC0405C013EB}" dt="2024-12-08T18:41:33.225" v="519"/>
          <ac:spMkLst>
            <pc:docMk/>
            <pc:sldMk cId="3738727064" sldId="3000"/>
            <ac:spMk id="6" creationId="{643F9834-F3E9-C659-620C-CCAE195DEBA5}"/>
          </ac:spMkLst>
        </pc:spChg>
        <pc:picChg chg="add mod modCrop">
          <ac:chgData name="Erberson Pinheiro" userId="c7a5b9113d4dffce" providerId="LiveId" clId="{E10B79F0-382E-4C68-A1AC-FC0405C013EB}" dt="2024-12-09T04:42:00.895" v="995" actId="14100"/>
          <ac:picMkLst>
            <pc:docMk/>
            <pc:sldMk cId="3738727064" sldId="3000"/>
            <ac:picMk id="4" creationId="{E6A4E1F3-E37D-B1FD-E586-F36E698020AE}"/>
          </ac:picMkLst>
        </pc:picChg>
        <pc:picChg chg="add mod">
          <ac:chgData name="Erberson Pinheiro" userId="c7a5b9113d4dffce" providerId="LiveId" clId="{E10B79F0-382E-4C68-A1AC-FC0405C013EB}" dt="2024-12-09T04:43:21.146" v="1001" actId="14100"/>
          <ac:picMkLst>
            <pc:docMk/>
            <pc:sldMk cId="3738727064" sldId="3000"/>
            <ac:picMk id="7" creationId="{95DEF3D9-6F8F-A97D-3F5F-3CC60939232E}"/>
          </ac:picMkLst>
        </pc:picChg>
      </pc:sldChg>
      <pc:sldChg chg="addSp modSp mod modAnim">
        <pc:chgData name="Erberson Pinheiro" userId="c7a5b9113d4dffce" providerId="LiveId" clId="{E10B79F0-382E-4C68-A1AC-FC0405C013EB}" dt="2024-12-09T05:11:01.284" v="1117"/>
        <pc:sldMkLst>
          <pc:docMk/>
          <pc:sldMk cId="1934444548" sldId="3001"/>
        </pc:sldMkLst>
        <pc:spChg chg="mod">
          <ac:chgData name="Erberson Pinheiro" userId="c7a5b9113d4dffce" providerId="LiveId" clId="{E10B79F0-382E-4C68-A1AC-FC0405C013EB}" dt="2024-12-08T18:42:07.361" v="526" actId="14100"/>
          <ac:spMkLst>
            <pc:docMk/>
            <pc:sldMk cId="1934444548" sldId="3001"/>
            <ac:spMk id="6" creationId="{14CCDD8E-466C-65B7-EE26-6A4DA55AA670}"/>
          </ac:spMkLst>
        </pc:spChg>
        <pc:spChg chg="mod">
          <ac:chgData name="Erberson Pinheiro" userId="c7a5b9113d4dffce" providerId="LiveId" clId="{E10B79F0-382E-4C68-A1AC-FC0405C013EB}" dt="2024-12-08T18:42:04.750" v="525" actId="14100"/>
          <ac:spMkLst>
            <pc:docMk/>
            <pc:sldMk cId="1934444548" sldId="3001"/>
            <ac:spMk id="7" creationId="{8439F632-F61B-9C89-1204-C0FAF2B73D8F}"/>
          </ac:spMkLst>
        </pc:spChg>
        <pc:picChg chg="add mod">
          <ac:chgData name="Erberson Pinheiro" userId="c7a5b9113d4dffce" providerId="LiveId" clId="{E10B79F0-382E-4C68-A1AC-FC0405C013EB}" dt="2024-12-09T04:46:29.612" v="1007" actId="14100"/>
          <ac:picMkLst>
            <pc:docMk/>
            <pc:sldMk cId="1934444548" sldId="3001"/>
            <ac:picMk id="3" creationId="{81AF8168-34C9-86DF-54E5-F85B047ED5F3}"/>
          </ac:picMkLst>
        </pc:picChg>
        <pc:picChg chg="add mod">
          <ac:chgData name="Erberson Pinheiro" userId="c7a5b9113d4dffce" providerId="LiveId" clId="{E10B79F0-382E-4C68-A1AC-FC0405C013EB}" dt="2024-12-09T04:50:26.768" v="1012" actId="14100"/>
          <ac:picMkLst>
            <pc:docMk/>
            <pc:sldMk cId="1934444548" sldId="3001"/>
            <ac:picMk id="5" creationId="{4F0BEC9F-A101-A0A7-0EB1-4E4A07AA82E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789DD-B456-4103-856E-94F62313C9D6}" type="datetimeFigureOut">
              <a:rPr lang="pt-BR" smtClean="0"/>
              <a:t>10/12/2024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FA8F0-7499-4485-8B0E-A8220A1E3EE6}" type="slidenum">
              <a:rPr lang="pt-BR" smtClean="0"/>
              <a:t>‹nº›</a:t>
            </a:fld>
            <a:endParaRPr lang="pt-BR"/>
          </a:p>
        </p:txBody>
      </p:sp>
    </p:spTree>
    <p:extLst>
      <p:ext uri="{BB962C8B-B14F-4D97-AF65-F5344CB8AC3E}">
        <p14:creationId xmlns:p14="http://schemas.microsoft.com/office/powerpoint/2010/main" val="246649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1</a:t>
            </a:fld>
            <a:endParaRPr lang="pt-BR" dirty="0"/>
          </a:p>
        </p:txBody>
      </p:sp>
    </p:spTree>
    <p:extLst>
      <p:ext uri="{BB962C8B-B14F-4D97-AF65-F5344CB8AC3E}">
        <p14:creationId xmlns:p14="http://schemas.microsoft.com/office/powerpoint/2010/main" val="4245852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2</a:t>
            </a:fld>
            <a:endParaRPr lang="pt-BR"/>
          </a:p>
        </p:txBody>
      </p:sp>
    </p:spTree>
    <p:extLst>
      <p:ext uri="{BB962C8B-B14F-4D97-AF65-F5344CB8AC3E}">
        <p14:creationId xmlns:p14="http://schemas.microsoft.com/office/powerpoint/2010/main" val="2855972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a:t>
            </a:fld>
            <a:endParaRPr lang="pt-BR" dirty="0"/>
          </a:p>
        </p:txBody>
      </p:sp>
    </p:spTree>
    <p:extLst>
      <p:ext uri="{BB962C8B-B14F-4D97-AF65-F5344CB8AC3E}">
        <p14:creationId xmlns:p14="http://schemas.microsoft.com/office/powerpoint/2010/main" val="332126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71BCBC8-6BBA-F9E4-BE32-930F511D44C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AB737353-AB0E-7725-32D5-DD146DF2630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1647C5B0-1AB8-5F54-F645-EC44DC011D6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4B20DD9A-D872-1369-3D33-5B3C4A2439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81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337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B3AC486-0655-2BBE-A69D-7888A6D37FF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6EBB3407-7FA7-B9BA-6220-B0080391C35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3816E84-F3B8-7767-CFD1-B2016BD53AF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A32EDBC4-E4DC-BA1D-FF3A-F4D9930524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585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0622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90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071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DBBB53F-D989-B70D-8AD7-58BD39A1703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0F8034D-E912-9722-2BCE-3D9D204D129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9C563DA-7CCE-B9B6-1E18-3261D362223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E6D6B90-143E-BF52-3D45-14377B4A14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225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100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F09CC9-8254-B1DE-E9BE-B87A2878989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CE23DEE-EBA4-6E4E-1F42-B3795E633E9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57DC0A1E-414E-8D26-6407-6FE4DD449FB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2CEDE7C-4425-E1D8-89DC-3003580DBF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620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263349D-0EE6-1C6C-7077-88572280441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05AE1E0-B8FE-E87C-BC45-1D5232752DC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E9F1D92-2B5C-D05E-16A1-9A3E1008F3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7F7FECA7-CD8D-6405-A38F-C9B555C73E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763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C79F5F6-727A-4F77-4515-A3B351965C7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B17A08F-44F3-3A00-0A09-2968D3C185F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6820BAF-2659-9D7C-212F-1A2119CDEE4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9CD0D4FE-1471-0EC0-39DC-28382AB490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626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A527B8-E0EC-6D6A-EDE4-8D9D328ECD7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EACE867-FB58-7950-86D1-840556B7C6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AFCF661-CCA1-8130-C7B8-7429FD07399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31BFDBB3-79DE-7CB2-13B5-A2C6923EDE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478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8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331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158207-4E7C-135C-C720-F689CB15DD2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68E2009-6CF7-02D4-D98C-5DDB1D8422D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713015E8-3A9A-F29F-B229-C839FBF86B2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9A2211EE-9F60-70A4-ED43-1986E6CCC0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1288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9BC34F-29F6-61AB-E559-0D20A731837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BA5CA667-7CF8-B51E-D553-AFAFE19D9AB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ACD6E40-2690-8836-6824-641D510729C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6FB26B0-1473-3167-F42F-6B1B4B0717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049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B284CD6-9734-2C31-6AE8-3567FDBC41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23B82232-02A9-50C3-7B7E-D7EA080041F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98C4FFAE-C4EF-268C-CE5D-32B0708F3BA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89030B9C-3E9C-4856-086F-4E092318E4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808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917A720-E207-4AA6-22F7-61329B5814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38A71F4B-5F69-5A86-E69B-688D9A5AE34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E2F23F2-30B1-FA43-ECA4-5524E4614E4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110FD1C7-38A5-4485-0816-26544FFCED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288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522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2D8497-86E6-3180-5136-5CF758ACFDD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1EF611FC-43E0-E5FA-D36B-FD71873AEEE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EB6CA8F3-BDAE-8262-0F17-9999451E7A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52321A0-B975-1385-8175-E5FACDBBF9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96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DCB643-1121-72E3-214A-D2FE3470A45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35F7DB62-44D0-FA98-A235-B85CE30BEB8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72F8572F-7AD8-0DB9-D8D4-CE8F6EE1E53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01463B04-EA3F-E2CC-4AB3-2D9CBF3502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776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93807B-9EF0-E95D-B7CD-D7E653E14BE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5EC31D3-EE96-F9A0-4681-43FEA06605C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6110BA7-610D-6D8C-B344-6AADF6550FA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DE298E5-5BFE-C61B-DAA4-6DDE8616D0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46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E5908D-A02B-904B-92AF-5348CBFDC5A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50A5E4CE-0E08-7F8E-8652-E23F92310A9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A6E82E3D-305A-1822-1F10-32848C1E53F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51B279EF-3829-A9E3-454E-101AC966D8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451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1EA2CFA-A08D-4EAE-515E-E88836FAD49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B274077-018B-7C81-DACC-9DC697A5B31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377CE6E-FE4F-F04D-0716-B21CE566795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5A2CECF-535A-DBC3-0925-A880EA2D0C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011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E60289-7643-71C9-5DB5-E3703E9C974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3C9BFB0F-B257-9443-846C-F1F071EFBB0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19506992-287D-A81A-060A-904286449A5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2558C2D7-C888-5BF9-8289-C8732B19B3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368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02EF93F-D4F5-6856-2A44-ADB5D273B7F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EF72106-6E37-6447-B029-0BCF8871A9F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E4044BCA-2AB0-2282-939D-988BECAEC91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AF1B9BFE-8CE5-4BB5-D7EC-DDF4D92120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187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55</a:t>
            </a:fld>
            <a:endParaRPr lang="pt-BR"/>
          </a:p>
        </p:txBody>
      </p:sp>
    </p:spTree>
    <p:extLst>
      <p:ext uri="{BB962C8B-B14F-4D97-AF65-F5344CB8AC3E}">
        <p14:creationId xmlns:p14="http://schemas.microsoft.com/office/powerpoint/2010/main" val="1369904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57</a:t>
            </a:fld>
            <a:endParaRPr lang="pt-BR"/>
          </a:p>
        </p:txBody>
      </p:sp>
    </p:spTree>
    <p:extLst>
      <p:ext uri="{BB962C8B-B14F-4D97-AF65-F5344CB8AC3E}">
        <p14:creationId xmlns:p14="http://schemas.microsoft.com/office/powerpoint/2010/main" val="339228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59</a:t>
            </a:fld>
            <a:endParaRPr lang="pt-BR"/>
          </a:p>
        </p:txBody>
      </p:sp>
    </p:spTree>
    <p:extLst>
      <p:ext uri="{BB962C8B-B14F-4D97-AF65-F5344CB8AC3E}">
        <p14:creationId xmlns:p14="http://schemas.microsoft.com/office/powerpoint/2010/main" val="1386037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60</a:t>
            </a:fld>
            <a:endParaRPr lang="pt-BR"/>
          </a:p>
        </p:txBody>
      </p:sp>
    </p:spTree>
    <p:extLst>
      <p:ext uri="{BB962C8B-B14F-4D97-AF65-F5344CB8AC3E}">
        <p14:creationId xmlns:p14="http://schemas.microsoft.com/office/powerpoint/2010/main" val="7573118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61</a:t>
            </a:fld>
            <a:endParaRPr lang="pt-BR"/>
          </a:p>
        </p:txBody>
      </p:sp>
    </p:spTree>
    <p:extLst>
      <p:ext uri="{BB962C8B-B14F-4D97-AF65-F5344CB8AC3E}">
        <p14:creationId xmlns:p14="http://schemas.microsoft.com/office/powerpoint/2010/main" val="3211069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D7693DF-F4A9-4F0B-AAE8-9E0E43844AF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E0EAB38-44F5-42E5-87A8-AACEA2566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EEBFC15F-DC7A-4EB0-BEBB-1CC5B7B15494}"/>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C06DA521-F074-4898-BF7E-2CAD3A445A8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4238AAE-AC7C-4D49-A82E-267E22515B8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720754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BDC090-8FD0-4A1C-8DE9-804389A94AA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6093E21E-854B-43DE-93CF-BAE354EB6E8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1A896D1-7525-4CFA-A6E7-50F54B58CB38}"/>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52C3688C-FE15-4776-93B6-C47D7E0463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7258081-001C-46AB-B235-24B9B68DB29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416604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7F2B671-170F-4991-9B5D-B25A2C212FA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46342B92-6224-4299-99C5-F6F238BFF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7B386812-6064-4075-BA26-E6B5F019389B}"/>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D4940B02-7C13-4D7C-9DBC-B84812DF557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86959E3D-8EAC-4E85-A452-C92A674E415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70381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5E5FA6-1A81-4E5D-B022-5DF575AF9DA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71273EF3-2F1A-4E1D-B2AD-76BA63C962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29604B66-321E-477B-8FA8-543DB42E109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F253A07D-B979-4686-90B7-FFFA241097EC}"/>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6" name="Espaço Reservado para Rodapé 5">
            <a:extLst>
              <a:ext uri="{FF2B5EF4-FFF2-40B4-BE49-F238E27FC236}">
                <a16:creationId xmlns:a16="http://schemas.microsoft.com/office/drawing/2014/main" xmlns="" id="{05110214-47E3-48CC-B489-E89EFBCC4F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51B8360E-5778-49AD-9DCA-5C0CA11F7370}"/>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413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BCDB93-CB3F-4DAF-B711-F17924C47D6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3269E05-AC51-4442-A14F-75299B2E2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206C4388-9DC3-4C28-97A5-123DFCDBEEB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865FD78F-8BA2-4733-862C-1170792E4C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0D1718E3-43DC-402F-9711-0F1802C99A2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BEBBF3EE-4D00-4255-A25D-731354E47763}"/>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8" name="Espaço Reservado para Rodapé 7">
            <a:extLst>
              <a:ext uri="{FF2B5EF4-FFF2-40B4-BE49-F238E27FC236}">
                <a16:creationId xmlns:a16="http://schemas.microsoft.com/office/drawing/2014/main" xmlns="" id="{1BF8C3D4-27B9-49A9-A47C-B24D3439C09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291A8264-3F7E-478B-B675-1DED67FBF3F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331760-F9E1-4B4B-BFF2-675C38B04B9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65858EED-14C0-4F8F-8479-39E9141BB202}"/>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4" name="Espaço Reservado para Rodapé 3">
            <a:extLst>
              <a:ext uri="{FF2B5EF4-FFF2-40B4-BE49-F238E27FC236}">
                <a16:creationId xmlns:a16="http://schemas.microsoft.com/office/drawing/2014/main" xmlns="" id="{9CB77C2B-DD04-491C-B47E-540FFFEF666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727E9D95-EFC1-446F-AACB-FE8BEFA7F81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9421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C1BDF033-3FE5-40C7-858E-EE51CE08FDD5}"/>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3" name="Espaço Reservado para Rodapé 2">
            <a:extLst>
              <a:ext uri="{FF2B5EF4-FFF2-40B4-BE49-F238E27FC236}">
                <a16:creationId xmlns:a16="http://schemas.microsoft.com/office/drawing/2014/main" xmlns="" id="{D18AE2F7-CE72-4C4F-846E-D0A37CA5024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962C2501-25D4-4C30-B841-62FC41F93B8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90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3D94796-8726-4AAE-AC5D-CE74D56C0F0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94CF62B1-B405-4453-81B3-BBF330A12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DCCE8557-F1EF-4916-8777-E641CF965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9D1F7E9A-08E9-4FEE-8E85-AEED6409643B}"/>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6" name="Espaço Reservado para Rodapé 5">
            <a:extLst>
              <a:ext uri="{FF2B5EF4-FFF2-40B4-BE49-F238E27FC236}">
                <a16:creationId xmlns:a16="http://schemas.microsoft.com/office/drawing/2014/main" xmlns="" id="{FFFCCC7A-AD0F-43C9-B27C-78C7AD99482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2273CF1A-48E1-4E34-99EC-87CB3177C789}"/>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88489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CB7C83-54D7-4A22-9E0C-BF0E58D4EDC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124ADACA-02F7-4530-B7E3-8DCF1B56F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1CD1D262-F9E5-4229-9B2B-80CD7F6A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22AE3219-D351-4A13-8888-A25AFA7F8CB4}"/>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6" name="Espaço Reservado para Rodapé 5">
            <a:extLst>
              <a:ext uri="{FF2B5EF4-FFF2-40B4-BE49-F238E27FC236}">
                <a16:creationId xmlns:a16="http://schemas.microsoft.com/office/drawing/2014/main" xmlns="" id="{9BDDF6A5-A2E3-42EA-AC20-8628984DE29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CD0E8ED9-0335-4E8E-B1F3-9FB730CC5D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61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2D172F-92AE-40A1-9E61-E06F0EB54DE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CC9D0A08-166D-4402-A266-32845CE6E35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A98A9E39-166E-4749-BA94-72E636A62AF1}"/>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3BFD5E80-1F9D-421B-B410-00F80A1EE9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FDF84E03-26E0-416C-8554-98855E6902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65183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9D45F066-5B8A-48FC-9B33-AE0EE929F05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9DCECA87-69D0-4051-8163-CBA414B017C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2BDC7E5-655D-4405-AE2D-9A058DE76678}"/>
              </a:ext>
            </a:extLst>
          </p:cNvPr>
          <p:cNvSpPr>
            <a:spLocks noGrp="1"/>
          </p:cNvSpPr>
          <p:nvPr>
            <p:ph type="dt" sz="half" idx="10"/>
          </p:nvPr>
        </p:nvSpPr>
        <p:spPr/>
        <p:txBody>
          <a:body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D367C9E1-79EE-4966-AE6F-17B93D9D55A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BDA06A84-6E45-487F-8876-E535A176227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45292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0A8935E9-951F-47C4-9BDF-95A3A88D0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E593D208-98C1-477F-BDD7-9590CAABD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B4E2E00F-9981-497B-A0C6-B0EC7B08A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3A7C9-E623-47E9-BF8C-18B1142F2EF1}" type="datetimeFigureOut">
              <a:rPr lang="pt-BR" smtClean="0"/>
              <a:t>10/12/2024</a:t>
            </a:fld>
            <a:endParaRPr lang="pt-BR"/>
          </a:p>
        </p:txBody>
      </p:sp>
      <p:sp>
        <p:nvSpPr>
          <p:cNvPr id="5" name="Espaço Reservado para Rodapé 4">
            <a:extLst>
              <a:ext uri="{FF2B5EF4-FFF2-40B4-BE49-F238E27FC236}">
                <a16:creationId xmlns:a16="http://schemas.microsoft.com/office/drawing/2014/main" xmlns="" id="{60BEC5A9-48D3-46DC-ADC1-F9058E79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D5E123F4-5E0B-4BC7-B58C-07337D3A9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6023E-0F44-4A5D-8ADF-67B810CA08DA}" type="slidenum">
              <a:rPr lang="pt-BR" smtClean="0"/>
              <a:t>‹nº›</a:t>
            </a:fld>
            <a:endParaRPr lang="pt-BR"/>
          </a:p>
        </p:txBody>
      </p:sp>
    </p:spTree>
    <p:extLst>
      <p:ext uri="{BB962C8B-B14F-4D97-AF65-F5344CB8AC3E}">
        <p14:creationId xmlns:p14="http://schemas.microsoft.com/office/powerpoint/2010/main" val="1006799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ebdemfoco.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notesSlide" Target="../notesSlides/notesSlide5.xml"/><Relationship Id="rId7"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5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0000"/>
            <a:lum/>
          </a:blip>
          <a:srcRect/>
          <a:stretch>
            <a:fillRect t="-15000" b="-15000"/>
          </a:stretch>
        </a:blipFill>
        <a:effectLst/>
      </p:bgPr>
    </p:bg>
    <p:spTree>
      <p:nvGrpSpPr>
        <p:cNvPr id="1" name=""/>
        <p:cNvGrpSpPr/>
        <p:nvPr/>
      </p:nvGrpSpPr>
      <p:grpSpPr>
        <a:xfrm>
          <a:off x="0" y="0"/>
          <a:ext cx="0" cy="0"/>
          <a:chOff x="0" y="0"/>
          <a:chExt cx="0" cy="0"/>
        </a:xfrm>
      </p:grpSpPr>
      <p:sp>
        <p:nvSpPr>
          <p:cNvPr id="49" name="Retângulo: Cantos Arredondados 48">
            <a:extLst>
              <a:ext uri="{FF2B5EF4-FFF2-40B4-BE49-F238E27FC236}">
                <a16:creationId xmlns:a16="http://schemas.microsoft.com/office/drawing/2014/main" xmlns="" id="{DC627128-32A1-48F9-8244-AFB4D980AEF6}"/>
              </a:ext>
            </a:extLst>
          </p:cNvPr>
          <p:cNvSpPr/>
          <p:nvPr/>
        </p:nvSpPr>
        <p:spPr>
          <a:xfrm>
            <a:off x="4774801" y="849368"/>
            <a:ext cx="2642389" cy="1077555"/>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dirty="0">
                <a:solidFill>
                  <a:schemeClr val="bg1">
                    <a:lumMod val="95000"/>
                  </a:schemeClr>
                </a:solidFill>
                <a:latin typeface="Bernard MT Condensed" panose="02050806060905020404" pitchFamily="18" charset="0"/>
              </a:rPr>
              <a:t>Lição 11 </a:t>
            </a:r>
          </a:p>
        </p:txBody>
      </p:sp>
      <p:sp>
        <p:nvSpPr>
          <p:cNvPr id="46" name="CaixaDeTexto 45">
            <a:extLst>
              <a:ext uri="{FF2B5EF4-FFF2-40B4-BE49-F238E27FC236}">
                <a16:creationId xmlns:a16="http://schemas.microsoft.com/office/drawing/2014/main" xmlns="" id="{9C4D2E58-C5E6-436F-BB75-FE49C2056707}"/>
              </a:ext>
            </a:extLst>
          </p:cNvPr>
          <p:cNvSpPr txBox="1"/>
          <p:nvPr/>
        </p:nvSpPr>
        <p:spPr>
          <a:xfrm>
            <a:off x="3047996" y="6113196"/>
            <a:ext cx="6096000" cy="461665"/>
          </a:xfrm>
          <a:prstGeom prst="rect">
            <a:avLst/>
          </a:prstGeom>
          <a:noFill/>
        </p:spPr>
        <p:txBody>
          <a:bodyPr wrap="square">
            <a:spAutoFit/>
          </a:bodyPr>
          <a:lstStyle/>
          <a:p>
            <a:pPr algn="ctr"/>
            <a:r>
              <a:rPr lang="pt-BR" sz="2400" b="1" u="sng" dirty="0">
                <a:solidFill>
                  <a:srgbClr val="0070C0"/>
                </a:solidFill>
                <a:latin typeface="Poppins" panose="00000500000000000000" pitchFamily="2" charset="0"/>
                <a:cs typeface="Poppins" panose="00000500000000000000" pitchFamily="2" charset="0"/>
                <a:hlinkClick r:id="rId4"/>
              </a:rPr>
              <a:t>www.ebdemfoco.com</a:t>
            </a:r>
            <a:endParaRPr lang="pt-BR" sz="2400" b="1" u="sng" dirty="0">
              <a:solidFill>
                <a:srgbClr val="0070C0"/>
              </a:solidFill>
              <a:latin typeface="Poppins" panose="00000500000000000000" pitchFamily="2" charset="0"/>
              <a:cs typeface="Poppins" panose="00000500000000000000" pitchFamily="2" charset="0"/>
            </a:endParaRPr>
          </a:p>
        </p:txBody>
      </p:sp>
      <p:sp>
        <p:nvSpPr>
          <p:cNvPr id="3" name="CaixaDeTexto 2">
            <a:extLst>
              <a:ext uri="{FF2B5EF4-FFF2-40B4-BE49-F238E27FC236}">
                <a16:creationId xmlns:a16="http://schemas.microsoft.com/office/drawing/2014/main" xmlns="" id="{E638142E-0418-4E97-AF29-BE3DAC0A4C21}"/>
              </a:ext>
            </a:extLst>
          </p:cNvPr>
          <p:cNvSpPr txBox="1"/>
          <p:nvPr/>
        </p:nvSpPr>
        <p:spPr>
          <a:xfrm>
            <a:off x="4307571" y="4833026"/>
            <a:ext cx="3576857" cy="461665"/>
          </a:xfrm>
          <a:prstGeom prst="rect">
            <a:avLst/>
          </a:prstGeom>
          <a:solidFill>
            <a:schemeClr val="bg1"/>
          </a:solidFill>
        </p:spPr>
        <p:txBody>
          <a:bodyPr wrap="square" rtlCol="0">
            <a:spAutoFit/>
          </a:bodyPr>
          <a:lstStyle/>
          <a:p>
            <a:pPr algn="ctr"/>
            <a:r>
              <a:rPr lang="pt-BR" sz="2400" b="1" dirty="0">
                <a:solidFill>
                  <a:schemeClr val="accent5">
                    <a:lumMod val="75000"/>
                  </a:schemeClr>
                </a:solidFill>
                <a:latin typeface="Poppins" panose="00000800000000000000" pitchFamily="50" charset="0"/>
                <a:cs typeface="Poppins" panose="00000800000000000000" pitchFamily="50" charset="0"/>
              </a:rPr>
              <a:t>Nome do professor</a:t>
            </a:r>
          </a:p>
        </p:txBody>
      </p:sp>
      <p:sp>
        <p:nvSpPr>
          <p:cNvPr id="5" name="CaixaDeTexto 4">
            <a:extLst>
              <a:ext uri="{FF2B5EF4-FFF2-40B4-BE49-F238E27FC236}">
                <a16:creationId xmlns:a16="http://schemas.microsoft.com/office/drawing/2014/main" xmlns="" id="{4B9D19D2-DB32-1882-7BE4-81665F58B9D5}"/>
              </a:ext>
            </a:extLst>
          </p:cNvPr>
          <p:cNvSpPr txBox="1"/>
          <p:nvPr/>
        </p:nvSpPr>
        <p:spPr>
          <a:xfrm>
            <a:off x="1473165" y="2321140"/>
            <a:ext cx="9245659" cy="1225868"/>
          </a:xfrm>
          <a:prstGeom prst="roundRect">
            <a:avLst/>
          </a:prstGeom>
          <a:solidFill>
            <a:schemeClr val="bg1">
              <a:alpha val="88000"/>
            </a:schemeClr>
          </a:solidFill>
        </p:spPr>
        <p:txBody>
          <a:bodyPr wrap="square" lIns="91440" tIns="45720" rIns="91440" bIns="45720" rtlCol="0" anchor="t">
            <a:spAutoFit/>
          </a:bodyPr>
          <a:lstStyle/>
          <a:p>
            <a:pPr algn="ctr"/>
            <a:r>
              <a:rPr lang="pt-BR" sz="6600" dirty="0">
                <a:solidFill>
                  <a:schemeClr val="accent2">
                    <a:lumMod val="75000"/>
                  </a:schemeClr>
                </a:solidFill>
                <a:latin typeface="Bernard MT Condensed"/>
              </a:rPr>
              <a:t>A Promessa de Provisão</a:t>
            </a:r>
          </a:p>
        </p:txBody>
      </p:sp>
    </p:spTree>
    <p:extLst>
      <p:ext uri="{BB962C8B-B14F-4D97-AF65-F5344CB8AC3E}">
        <p14:creationId xmlns:p14="http://schemas.microsoft.com/office/powerpoint/2010/main" val="136268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Retângulo 18">
            <a:extLst>
              <a:ext uri="{FF2B5EF4-FFF2-40B4-BE49-F238E27FC236}">
                <a16:creationId xmlns:a16="http://schemas.microsoft.com/office/drawing/2014/main" xmlns="" id="{94E48A11-EE10-4EEC-AE7B-4AF251D65686}"/>
              </a:ext>
            </a:extLst>
          </p:cNvPr>
          <p:cNvSpPr/>
          <p:nvPr/>
        </p:nvSpPr>
        <p:spPr>
          <a:xfrm>
            <a:off x="762681" y="2691593"/>
            <a:ext cx="10918229" cy="2776334"/>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pt-BR" sz="3400" dirty="0">
                <a:solidFill>
                  <a:schemeClr val="bg1"/>
                </a:solidFill>
                <a:latin typeface="Georgia" panose="02040502050405020303" pitchFamily="18" charset="0"/>
              </a:rPr>
              <a:t>"Por isso, vos digo: não andeis cuidadosos quanto à vossa vida, pelo que haveis de comer ou pelo que haveis de beber; nem quanto ao vosso corpo, pelo que haveis de vestir." (</a:t>
            </a:r>
            <a:r>
              <a:rPr lang="pt-BR" sz="3400" dirty="0" err="1">
                <a:solidFill>
                  <a:schemeClr val="bg1"/>
                </a:solidFill>
                <a:latin typeface="Georgia" panose="02040502050405020303" pitchFamily="18" charset="0"/>
              </a:rPr>
              <a:t>Mt</a:t>
            </a:r>
            <a:r>
              <a:rPr lang="pt-BR" sz="3400" dirty="0">
                <a:solidFill>
                  <a:schemeClr val="bg1"/>
                </a:solidFill>
                <a:latin typeface="Georgia" panose="02040502050405020303" pitchFamily="18" charset="0"/>
              </a:rPr>
              <a:t> 6.25a)</a:t>
            </a:r>
          </a:p>
        </p:txBody>
      </p:sp>
      <p:sp>
        <p:nvSpPr>
          <p:cNvPr id="8" name="Retângulo: Cantos Arredondados 7">
            <a:extLst>
              <a:ext uri="{FF2B5EF4-FFF2-40B4-BE49-F238E27FC236}">
                <a16:creationId xmlns:a16="http://schemas.microsoft.com/office/drawing/2014/main" xmlns="" id="{128F20FD-604A-4BDB-92C2-119D49758D33}"/>
              </a:ext>
            </a:extLst>
          </p:cNvPr>
          <p:cNvSpPr/>
          <p:nvPr/>
        </p:nvSpPr>
        <p:spPr>
          <a:xfrm>
            <a:off x="511090" y="1970327"/>
            <a:ext cx="3967233" cy="873815"/>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i="0" dirty="0">
                <a:solidFill>
                  <a:schemeClr val="bg1"/>
                </a:solidFill>
                <a:effectLst/>
                <a:latin typeface="+mn-lt"/>
              </a:rPr>
              <a:t>TEXTO</a:t>
            </a:r>
            <a:r>
              <a:rPr lang="pt-BR" sz="4800" b="0" i="0" dirty="0">
                <a:solidFill>
                  <a:schemeClr val="bg1"/>
                </a:solidFill>
                <a:effectLst/>
                <a:latin typeface="+mn-lt"/>
              </a:rPr>
              <a:t> </a:t>
            </a:r>
            <a:r>
              <a:rPr lang="pt-BR" sz="4800" b="1" i="0" dirty="0">
                <a:solidFill>
                  <a:schemeClr val="bg1"/>
                </a:solidFill>
                <a:effectLst/>
                <a:latin typeface="+mn-lt"/>
              </a:rPr>
              <a:t>ÁUREO</a:t>
            </a:r>
            <a:endParaRPr lang="pt-BR" sz="4800" dirty="0"/>
          </a:p>
        </p:txBody>
      </p:sp>
      <p:pic>
        <p:nvPicPr>
          <p:cNvPr id="18" name="Imagem 17" descr="Forma, Ícone&#10;&#10;Descrição gerada automaticamente">
            <a:extLst>
              <a:ext uri="{FF2B5EF4-FFF2-40B4-BE49-F238E27FC236}">
                <a16:creationId xmlns:a16="http://schemas.microsoft.com/office/drawing/2014/main" xmlns="" id="{19C5E608-C2BE-4FCC-AC21-550E530E9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4862" y="1166971"/>
            <a:ext cx="1110473" cy="1110473"/>
          </a:xfrm>
          <a:prstGeom prst="rect">
            <a:avLst/>
          </a:prstGeom>
        </p:spPr>
      </p:pic>
    </p:spTree>
    <p:extLst>
      <p:ext uri="{BB962C8B-B14F-4D97-AF65-F5344CB8AC3E}">
        <p14:creationId xmlns:p14="http://schemas.microsoft.com/office/powerpoint/2010/main" val="408994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xmlns="" id="{4ABF5359-7030-45F5-86DC-A7369C1E7456}"/>
              </a:ext>
            </a:extLst>
          </p:cNvPr>
          <p:cNvSpPr/>
          <p:nvPr/>
        </p:nvSpPr>
        <p:spPr>
          <a:xfrm>
            <a:off x="819148" y="2639413"/>
            <a:ext cx="9731621" cy="1974790"/>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600" dirty="0">
                <a:solidFill>
                  <a:schemeClr val="bg1"/>
                </a:solidFill>
                <a:latin typeface="Georgia" panose="02040502050405020303" pitchFamily="18" charset="0"/>
                <a:cs typeface="Poppins" panose="00000500000000000000" pitchFamily="2" charset="0"/>
              </a:rPr>
              <a:t>O Senhor Jesus, o nosso amigo fiel, preenche todas as nossas necessidades físicas, emocionais e espirituais.</a:t>
            </a:r>
          </a:p>
        </p:txBody>
      </p:sp>
      <p:sp>
        <p:nvSpPr>
          <p:cNvPr id="11" name="Retângulo: Cantos Arredondados 10">
            <a:extLst>
              <a:ext uri="{FF2B5EF4-FFF2-40B4-BE49-F238E27FC236}">
                <a16:creationId xmlns:a16="http://schemas.microsoft.com/office/drawing/2014/main" xmlns="" id="{F9DA14B7-A175-4A8A-A290-71B7846A2610}"/>
              </a:ext>
            </a:extLst>
          </p:cNvPr>
          <p:cNvSpPr/>
          <p:nvPr/>
        </p:nvSpPr>
        <p:spPr>
          <a:xfrm>
            <a:off x="582542" y="1912776"/>
            <a:ext cx="4892135" cy="854221"/>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400" b="0" i="0" dirty="0">
                <a:solidFill>
                  <a:schemeClr val="bg1"/>
                </a:solidFill>
                <a:effectLst/>
              </a:rPr>
              <a:t> </a:t>
            </a:r>
            <a:r>
              <a:rPr lang="pt-BR" sz="4400" b="1" i="0" dirty="0">
                <a:solidFill>
                  <a:schemeClr val="bg1"/>
                </a:solidFill>
                <a:effectLst/>
              </a:rPr>
              <a:t>VERDADE PRÁTICA</a:t>
            </a:r>
            <a:endParaRPr lang="pt-BR" sz="4400" b="1" dirty="0">
              <a:solidFill>
                <a:schemeClr val="bg1"/>
              </a:solidFill>
            </a:endParaRPr>
          </a:p>
        </p:txBody>
      </p:sp>
      <p:pic>
        <p:nvPicPr>
          <p:cNvPr id="4" name="Imagem 3" descr="Uma imagem contendo segurando, comida, jogador, homem&#10;&#10;Descrição gerada automaticamente">
            <a:extLst>
              <a:ext uri="{FF2B5EF4-FFF2-40B4-BE49-F238E27FC236}">
                <a16:creationId xmlns:a16="http://schemas.microsoft.com/office/drawing/2014/main" xmlns="" id="{CA3198A2-49CE-4499-8945-87CCF1256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773" y="1759054"/>
            <a:ext cx="5098946" cy="5098946"/>
          </a:xfrm>
          <a:prstGeom prst="rect">
            <a:avLst/>
          </a:prstGeom>
        </p:spPr>
      </p:pic>
    </p:spTree>
    <p:extLst>
      <p:ext uri="{BB962C8B-B14F-4D97-AF65-F5344CB8AC3E}">
        <p14:creationId xmlns:p14="http://schemas.microsoft.com/office/powerpoint/2010/main" val="322295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37308" y="1487055"/>
            <a:ext cx="10917384" cy="5209309"/>
          </a:xfrm>
          <a:prstGeom prst="roundRect">
            <a:avLst/>
          </a:prstGeom>
          <a:solidFill>
            <a:srgbClr val="C55A11"/>
          </a:solidFill>
          <a:ln w="57150">
            <a:noFill/>
          </a:ln>
        </p:spPr>
        <p:txBody>
          <a:bodyPr>
            <a:noAutofit/>
          </a:bodyPr>
          <a:lstStyle/>
          <a:p>
            <a:pPr>
              <a:lnSpc>
                <a:spcPct val="100000"/>
              </a:lnSpc>
            </a:pPr>
            <a:r>
              <a:rPr lang="pt-BR" sz="3200" dirty="0">
                <a:solidFill>
                  <a:schemeClr val="bg1"/>
                </a:solidFill>
                <a:latin typeface="Georgia" panose="02040502050405020303" pitchFamily="18" charset="0"/>
              </a:rPr>
              <a:t>I) Conscientizar de que o Senhor provê as necessidades básicas de seus filhos;</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 Enfatizar que o Senhor Jesus é a solução para o mal da ansiedade que assola o mundo;</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III) Explicar a provisão divina no âmbito espiritual</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endParaRPr lang="pt-BR" sz="3200" dirty="0">
              <a:solidFill>
                <a:schemeClr val="bg1"/>
              </a:solidFill>
              <a:latin typeface="Georgia" panose="02040502050405020303" pitchFamily="18" charset="0"/>
            </a:endParaRPr>
          </a:p>
        </p:txBody>
      </p:sp>
      <p:sp>
        <p:nvSpPr>
          <p:cNvPr id="3" name="CaixaDeTexto 2">
            <a:extLst>
              <a:ext uri="{FF2B5EF4-FFF2-40B4-BE49-F238E27FC236}">
                <a16:creationId xmlns:a16="http://schemas.microsoft.com/office/drawing/2014/main" xmlns="" id="{E964018F-447A-428C-B2DF-B220F6CCBED5}"/>
              </a:ext>
            </a:extLst>
          </p:cNvPr>
          <p:cNvSpPr txBox="1"/>
          <p:nvPr/>
        </p:nvSpPr>
        <p:spPr>
          <a:xfrm>
            <a:off x="3976663" y="864522"/>
            <a:ext cx="4238673" cy="715089"/>
          </a:xfrm>
          <a:prstGeom prst="roundRect">
            <a:avLst/>
          </a:prstGeom>
          <a:solidFill>
            <a:srgbClr val="4472C4"/>
          </a:solidFill>
          <a:ln w="381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rPr>
              <a:t>OBJETIVOS DA LIÇÃO</a:t>
            </a:r>
          </a:p>
        </p:txBody>
      </p:sp>
    </p:spTree>
    <p:extLst>
      <p:ext uri="{BB962C8B-B14F-4D97-AF65-F5344CB8AC3E}">
        <p14:creationId xmlns:p14="http://schemas.microsoft.com/office/powerpoint/2010/main" val="122460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xmlns="" id="{466B7703-8BAC-40E2-B3C4-CC0BFD9AE9B1}"/>
              </a:ext>
            </a:extLst>
          </p:cNvPr>
          <p:cNvSpPr/>
          <p:nvPr/>
        </p:nvSpPr>
        <p:spPr>
          <a:xfrm>
            <a:off x="461817" y="2592437"/>
            <a:ext cx="11268366" cy="1961089"/>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b="0" i="0" dirty="0">
                <a:solidFill>
                  <a:srgbClr val="000000"/>
                </a:solidFill>
                <a:effectLst/>
                <a:latin typeface="+mn-lt"/>
              </a:rPr>
              <a:t> </a:t>
            </a:r>
            <a:r>
              <a:rPr lang="pt-BR" sz="4400" b="1" i="0" dirty="0">
                <a:solidFill>
                  <a:schemeClr val="bg1"/>
                </a:solidFill>
                <a:effectLst/>
                <a:latin typeface="+mn-lt"/>
              </a:rPr>
              <a:t>LEITURA BÍBLICA EM CLASSE</a:t>
            </a:r>
            <a:endParaRPr lang="pt-BR" sz="4400" b="1" dirty="0">
              <a:solidFill>
                <a:schemeClr val="bg1"/>
              </a:solidFill>
            </a:endParaRPr>
          </a:p>
          <a:p>
            <a:pPr algn="ctr"/>
            <a:r>
              <a:rPr lang="pt-BR" sz="4400" b="1" dirty="0">
                <a:solidFill>
                  <a:schemeClr val="bg1"/>
                </a:solidFill>
              </a:rPr>
              <a:t>(Mateus 6.25-31)</a:t>
            </a:r>
            <a:endParaRPr lang="pt-BR" sz="4400" dirty="0"/>
          </a:p>
        </p:txBody>
      </p:sp>
      <p:pic>
        <p:nvPicPr>
          <p:cNvPr id="7" name="Imagem 6" descr="Placa vermelha com letras brancas em fundo preto&#10;&#10;Descrição gerada automaticamente com confiança média">
            <a:extLst>
              <a:ext uri="{FF2B5EF4-FFF2-40B4-BE49-F238E27FC236}">
                <a16:creationId xmlns:a16="http://schemas.microsoft.com/office/drawing/2014/main" xmlns="" id="{4D5C4E30-AF2D-4752-9DA1-713EBFE19A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5247602"/>
            <a:ext cx="778565" cy="778565"/>
          </a:xfrm>
          <a:prstGeom prst="rect">
            <a:avLst/>
          </a:prstGeom>
        </p:spPr>
      </p:pic>
    </p:spTree>
    <p:extLst>
      <p:ext uri="{BB962C8B-B14F-4D97-AF65-F5344CB8AC3E}">
        <p14:creationId xmlns:p14="http://schemas.microsoft.com/office/powerpoint/2010/main" val="245643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35FFB85D-2753-45AE-8626-90D0DBA2A257}"/>
              </a:ext>
            </a:extLst>
          </p:cNvPr>
          <p:cNvSpPr>
            <a:spLocks noGrp="1"/>
          </p:cNvSpPr>
          <p:nvPr>
            <p:ph idx="1"/>
          </p:nvPr>
        </p:nvSpPr>
        <p:spPr>
          <a:xfrm>
            <a:off x="234749" y="154706"/>
            <a:ext cx="11722502" cy="4297221"/>
          </a:xfrm>
        </p:spPr>
        <p:txBody>
          <a:bodyPr>
            <a:noAutofit/>
          </a:bodyPr>
          <a:lstStyle/>
          <a:p>
            <a:pPr marL="0" indent="0" algn="just">
              <a:lnSpc>
                <a:spcPct val="100000"/>
              </a:lnSpc>
              <a:spcAft>
                <a:spcPts val="1800"/>
              </a:spcAft>
              <a:buNone/>
            </a:pPr>
            <a:r>
              <a:rPr lang="en-US" sz="2800" b="1" dirty="0">
                <a:solidFill>
                  <a:srgbClr val="201B18"/>
                </a:solidFill>
                <a:latin typeface="Platypi Medium" pitchFamily="34" charset="0"/>
                <a:ea typeface="Platypi Medium" pitchFamily="34" charset="-122"/>
                <a:cs typeface="Platypi Medium" pitchFamily="34" charset="-120"/>
              </a:rPr>
              <a:t>Mateus 6</a:t>
            </a:r>
            <a:endParaRPr lang="pt-BR" dirty="0">
              <a:latin typeface="Georgia" panose="02040502050405020303" pitchFamily="18" charset="0"/>
            </a:endParaRPr>
          </a:p>
          <a:p>
            <a:pPr marL="0" indent="0" algn="just">
              <a:lnSpc>
                <a:spcPct val="100000"/>
              </a:lnSpc>
              <a:spcAft>
                <a:spcPts val="1800"/>
              </a:spcAft>
              <a:buNone/>
            </a:pPr>
            <a:r>
              <a:rPr lang="pt-BR" dirty="0">
                <a:latin typeface="Georgia" panose="02040502050405020303" pitchFamily="18" charset="0"/>
              </a:rPr>
              <a:t>25 - Por isso, vos digo: não andeis cuidadosos quanto à vossa vida, pelo que haveis de comer ou pelo que haveis de beber; nem quanto ao vosso corpo, pelo que haveis de vestir. Não é a vida mais do que o mantimento, e o corpo, mais do que a vestimenta?</a:t>
            </a:r>
          </a:p>
          <a:p>
            <a:pPr marL="0" indent="0" algn="just">
              <a:lnSpc>
                <a:spcPct val="100000"/>
              </a:lnSpc>
              <a:spcAft>
                <a:spcPts val="1800"/>
              </a:spcAft>
              <a:buNone/>
            </a:pPr>
            <a:r>
              <a:rPr lang="en-US" dirty="0">
                <a:latin typeface="Georgia" panose="02040502050405020303" pitchFamily="18" charset="0"/>
                <a:ea typeface="Source Serif Pro" pitchFamily="34" charset="-122"/>
                <a:cs typeface="Source Serif Pro" pitchFamily="34" charset="-120"/>
              </a:rPr>
              <a:t>26 - </a:t>
            </a:r>
            <a:r>
              <a:rPr lang="en-US" dirty="0" err="1">
                <a:latin typeface="Georgia" panose="02040502050405020303" pitchFamily="18" charset="0"/>
                <a:ea typeface="Source Serif Pro" pitchFamily="34" charset="-122"/>
                <a:cs typeface="Source Serif Pro" pitchFamily="34" charset="-120"/>
              </a:rPr>
              <a:t>Olhai</a:t>
            </a:r>
            <a:r>
              <a:rPr lang="en-US" dirty="0">
                <a:latin typeface="Georgia" panose="02040502050405020303" pitchFamily="18" charset="0"/>
                <a:ea typeface="Source Serif Pro" pitchFamily="34" charset="-122"/>
                <a:cs typeface="Source Serif Pro" pitchFamily="34" charset="-120"/>
              </a:rPr>
              <a:t> para as </a:t>
            </a:r>
            <a:r>
              <a:rPr lang="en-US" dirty="0" err="1">
                <a:latin typeface="Georgia" panose="02040502050405020303" pitchFamily="18" charset="0"/>
                <a:ea typeface="Source Serif Pro" pitchFamily="34" charset="-122"/>
                <a:cs typeface="Source Serif Pro" pitchFamily="34" charset="-120"/>
              </a:rPr>
              <a:t>aves</a:t>
            </a:r>
            <a:r>
              <a:rPr lang="en-US" dirty="0">
                <a:latin typeface="Georgia" panose="02040502050405020303" pitchFamily="18" charset="0"/>
                <a:ea typeface="Source Serif Pro" pitchFamily="34" charset="-122"/>
                <a:cs typeface="Source Serif Pro" pitchFamily="34" charset="-120"/>
              </a:rPr>
              <a:t> do </a:t>
            </a:r>
            <a:r>
              <a:rPr lang="en-US" dirty="0" err="1">
                <a:latin typeface="Georgia" panose="02040502050405020303" pitchFamily="18" charset="0"/>
                <a:ea typeface="Source Serif Pro" pitchFamily="34" charset="-122"/>
                <a:cs typeface="Source Serif Pro" pitchFamily="34" charset="-120"/>
              </a:rPr>
              <a:t>céu</a:t>
            </a:r>
            <a:r>
              <a:rPr lang="en-US" dirty="0">
                <a:latin typeface="Georgia" panose="02040502050405020303" pitchFamily="18" charset="0"/>
                <a:ea typeface="Source Serif Pro" pitchFamily="34" charset="-122"/>
                <a:cs typeface="Source Serif Pro" pitchFamily="34" charset="-120"/>
              </a:rPr>
              <a:t>, que </a:t>
            </a:r>
            <a:r>
              <a:rPr lang="en-US" dirty="0" err="1">
                <a:latin typeface="Georgia" panose="02040502050405020303" pitchFamily="18" charset="0"/>
                <a:ea typeface="Source Serif Pro" pitchFamily="34" charset="-122"/>
                <a:cs typeface="Source Serif Pro" pitchFamily="34" charset="-120"/>
              </a:rPr>
              <a:t>não</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semeiam</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nem</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segam</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nem</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ajuntam</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em</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celeiros</a:t>
            </a:r>
            <a:r>
              <a:rPr lang="en-US" dirty="0">
                <a:latin typeface="Georgia" panose="02040502050405020303" pitchFamily="18" charset="0"/>
                <a:ea typeface="Source Serif Pro" pitchFamily="34" charset="-122"/>
                <a:cs typeface="Source Serif Pro" pitchFamily="34" charset="-120"/>
              </a:rPr>
              <a:t>; e </a:t>
            </a:r>
            <a:r>
              <a:rPr lang="en-US" dirty="0" err="1">
                <a:latin typeface="Georgia" panose="02040502050405020303" pitchFamily="18" charset="0"/>
                <a:ea typeface="Source Serif Pro" pitchFamily="34" charset="-122"/>
                <a:cs typeface="Source Serif Pro" pitchFamily="34" charset="-120"/>
              </a:rPr>
              <a:t>vosso</a:t>
            </a:r>
            <a:r>
              <a:rPr lang="en-US" dirty="0">
                <a:latin typeface="Georgia" panose="02040502050405020303" pitchFamily="18" charset="0"/>
                <a:ea typeface="Source Serif Pro" pitchFamily="34" charset="-122"/>
                <a:cs typeface="Source Serif Pro" pitchFamily="34" charset="-120"/>
              </a:rPr>
              <a:t> Pai celestial as </a:t>
            </a:r>
            <a:r>
              <a:rPr lang="en-US" dirty="0" err="1">
                <a:latin typeface="Georgia" panose="02040502050405020303" pitchFamily="18" charset="0"/>
                <a:ea typeface="Source Serif Pro" pitchFamily="34" charset="-122"/>
                <a:cs typeface="Source Serif Pro" pitchFamily="34" charset="-120"/>
              </a:rPr>
              <a:t>alimenta</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Não</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tendes</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vós</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muito</a:t>
            </a:r>
            <a:r>
              <a:rPr lang="en-US" dirty="0">
                <a:latin typeface="Georgia" panose="02040502050405020303" pitchFamily="18" charset="0"/>
                <a:ea typeface="Source Serif Pro" pitchFamily="34" charset="-122"/>
                <a:cs typeface="Source Serif Pro" pitchFamily="34" charset="-120"/>
              </a:rPr>
              <a:t> </a:t>
            </a:r>
            <a:r>
              <a:rPr lang="en-US" dirty="0" err="1">
                <a:latin typeface="Georgia" panose="02040502050405020303" pitchFamily="18" charset="0"/>
                <a:ea typeface="Source Serif Pro" pitchFamily="34" charset="-122"/>
                <a:cs typeface="Source Serif Pro" pitchFamily="34" charset="-120"/>
              </a:rPr>
              <a:t>mais</a:t>
            </a:r>
            <a:r>
              <a:rPr lang="en-US" dirty="0">
                <a:latin typeface="Georgia" panose="02040502050405020303" pitchFamily="18" charset="0"/>
                <a:ea typeface="Source Serif Pro" pitchFamily="34" charset="-122"/>
                <a:cs typeface="Source Serif Pro" pitchFamily="34" charset="-120"/>
              </a:rPr>
              <a:t> valor do que </a:t>
            </a:r>
            <a:r>
              <a:rPr lang="en-US" dirty="0" err="1">
                <a:latin typeface="Georgia" panose="02040502050405020303" pitchFamily="18" charset="0"/>
                <a:ea typeface="Source Serif Pro" pitchFamily="34" charset="-122"/>
                <a:cs typeface="Source Serif Pro" pitchFamily="34" charset="-120"/>
              </a:rPr>
              <a:t>elas</a:t>
            </a:r>
            <a:r>
              <a:rPr lang="en-US" dirty="0">
                <a:latin typeface="Georgia" panose="02040502050405020303" pitchFamily="18" charset="0"/>
                <a:ea typeface="Source Serif Pro" pitchFamily="34" charset="-122"/>
                <a:cs typeface="Source Serif Pro" pitchFamily="34" charset="-120"/>
              </a:rPr>
              <a:t>?</a:t>
            </a:r>
            <a:endParaRPr lang="en-US" dirty="0">
              <a:latin typeface="Georgia" panose="02040502050405020303" pitchFamily="18" charset="0"/>
            </a:endParaRPr>
          </a:p>
          <a:p>
            <a:pPr marL="0" indent="0" algn="just">
              <a:lnSpc>
                <a:spcPct val="100000"/>
              </a:lnSpc>
              <a:spcAft>
                <a:spcPts val="1800"/>
              </a:spcAft>
              <a:buNone/>
            </a:pPr>
            <a:r>
              <a:rPr lang="pt-BR" dirty="0">
                <a:latin typeface="Georgia" panose="02040502050405020303" pitchFamily="18" charset="0"/>
              </a:rPr>
              <a:t>27 - E qual de vós poderá, com todos os seus cuidados, acrescentar um côvado à sua estatura?</a:t>
            </a:r>
          </a:p>
          <a:p>
            <a:pPr marL="0" indent="0" algn="just">
              <a:lnSpc>
                <a:spcPct val="100000"/>
              </a:lnSpc>
              <a:spcAft>
                <a:spcPts val="1800"/>
              </a:spcAft>
              <a:buNone/>
            </a:pPr>
            <a:r>
              <a:rPr lang="pt-BR" dirty="0">
                <a:latin typeface="Georgia" panose="02040502050405020303" pitchFamily="18" charset="0"/>
              </a:rPr>
              <a:t>28 - E, quanto ao vestuário, porque andais solícitos? Olhai para os lírios do campo, como eles crescem; não trabalham, nem fiam.</a:t>
            </a:r>
          </a:p>
          <a:p>
            <a:pPr marL="0" indent="0" algn="just">
              <a:lnSpc>
                <a:spcPct val="100000"/>
              </a:lnSpc>
              <a:spcAft>
                <a:spcPts val="1800"/>
              </a:spcAft>
              <a:buNone/>
            </a:pPr>
            <a:endParaRPr lang="pt-BR" dirty="0">
              <a:latin typeface="Georgia" panose="02040502050405020303" pitchFamily="18" charset="0"/>
            </a:endParaRPr>
          </a:p>
        </p:txBody>
      </p:sp>
    </p:spTree>
    <p:extLst>
      <p:ext uri="{BB962C8B-B14F-4D97-AF65-F5344CB8AC3E}">
        <p14:creationId xmlns:p14="http://schemas.microsoft.com/office/powerpoint/2010/main" val="125685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D019551-3541-2771-09C5-097BB1C42EA6}"/>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9926DF8C-39BC-CC3F-1166-9815225EEB41}"/>
              </a:ext>
            </a:extLst>
          </p:cNvPr>
          <p:cNvSpPr>
            <a:spLocks noGrp="1"/>
          </p:cNvSpPr>
          <p:nvPr>
            <p:ph idx="1"/>
          </p:nvPr>
        </p:nvSpPr>
        <p:spPr>
          <a:xfrm>
            <a:off x="67378" y="0"/>
            <a:ext cx="12124622" cy="5190841"/>
          </a:xfrm>
        </p:spPr>
        <p:txBody>
          <a:bodyPr>
            <a:noAutofit/>
          </a:bodyPr>
          <a:lstStyle/>
          <a:p>
            <a:pPr marL="0" indent="0" algn="just">
              <a:lnSpc>
                <a:spcPct val="100000"/>
              </a:lnSpc>
              <a:spcAft>
                <a:spcPts val="1800"/>
              </a:spcAft>
              <a:buNone/>
            </a:pPr>
            <a:r>
              <a:rPr lang="pt-BR" sz="3500" dirty="0">
                <a:latin typeface="Georgia" panose="02040502050405020303" pitchFamily="18" charset="0"/>
              </a:rPr>
              <a:t>29 - E eu vos digo que nem mesmo Salomão, em toda a sua glória, se vestiu como qualquer deles.</a:t>
            </a:r>
          </a:p>
          <a:p>
            <a:pPr marL="0" indent="0" algn="just">
              <a:lnSpc>
                <a:spcPct val="100000"/>
              </a:lnSpc>
              <a:spcAft>
                <a:spcPts val="1800"/>
              </a:spcAft>
              <a:buNone/>
            </a:pPr>
            <a:r>
              <a:rPr lang="pt-BR" sz="3500" dirty="0">
                <a:latin typeface="Georgia" panose="02040502050405020303" pitchFamily="18" charset="0"/>
              </a:rPr>
              <a:t>30 - Pois, se Deus assim veste a erva do campo, que hoje existe e amanhã é lançada no forno, não vos vestirá muito mais a vós, homens de pequena fé?</a:t>
            </a:r>
          </a:p>
          <a:p>
            <a:pPr marL="0" indent="0" algn="just">
              <a:lnSpc>
                <a:spcPct val="100000"/>
              </a:lnSpc>
              <a:spcAft>
                <a:spcPts val="1800"/>
              </a:spcAft>
              <a:buNone/>
            </a:pPr>
            <a:r>
              <a:rPr lang="pt-BR" sz="3500" dirty="0">
                <a:latin typeface="Georgia" panose="02040502050405020303" pitchFamily="18" charset="0"/>
              </a:rPr>
              <a:t>31 - Não andeis, pois, inquietos, dizendo: Que comeremos ou que beberemos ou com que nos vestiremos?</a:t>
            </a:r>
          </a:p>
          <a:p>
            <a:pPr marL="0" indent="0" algn="just">
              <a:lnSpc>
                <a:spcPct val="100000"/>
              </a:lnSpc>
              <a:spcAft>
                <a:spcPts val="1800"/>
              </a:spcAft>
              <a:buNone/>
            </a:pPr>
            <a:endParaRPr lang="pt-BR" sz="3500" dirty="0">
              <a:latin typeface="Georgia" panose="02040502050405020303" pitchFamily="18" charset="0"/>
            </a:endParaRPr>
          </a:p>
        </p:txBody>
      </p:sp>
    </p:spTree>
    <p:extLst>
      <p:ext uri="{BB962C8B-B14F-4D97-AF65-F5344CB8AC3E}">
        <p14:creationId xmlns:p14="http://schemas.microsoft.com/office/powerpoint/2010/main" val="2558892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689724"/>
            <a:ext cx="10515600" cy="1325563"/>
          </a:xfrm>
        </p:spPr>
        <p:txBody>
          <a:bodyPr>
            <a:normAutofit/>
          </a:bodyPr>
          <a:lstStyle/>
          <a:p>
            <a:pPr algn="ctr"/>
            <a:r>
              <a:rPr lang="pt-BR" sz="8000" b="0" i="0" dirty="0">
                <a:solidFill>
                  <a:srgbClr val="000000"/>
                </a:solidFill>
                <a:effectLst/>
                <a:latin typeface="+mn-lt"/>
              </a:rPr>
              <a:t> </a:t>
            </a:r>
            <a:r>
              <a:rPr lang="pt-BR" sz="8000" b="1" dirty="0">
                <a:solidFill>
                  <a:schemeClr val="accent2">
                    <a:lumMod val="75000"/>
                  </a:schemeClr>
                </a:solidFill>
                <a:latin typeface="+mn-lt"/>
              </a:rPr>
              <a:t>I</a:t>
            </a:r>
            <a:r>
              <a:rPr lang="pt-BR" sz="8000" b="1" i="0" dirty="0">
                <a:solidFill>
                  <a:schemeClr val="accent2">
                    <a:lumMod val="75000"/>
                  </a:schemeClr>
                </a:solidFill>
                <a:effectLst/>
                <a:latin typeface="+mn-lt"/>
              </a:rPr>
              <a:t>NTRODUÇÃO</a:t>
            </a:r>
            <a:endParaRPr lang="pt-BR" sz="8000" b="1" dirty="0">
              <a:solidFill>
                <a:schemeClr val="accent2">
                  <a:lumMod val="75000"/>
                </a:schemeClr>
              </a:solidFill>
              <a:latin typeface="+mn-lt"/>
            </a:endParaRPr>
          </a:p>
        </p:txBody>
      </p:sp>
      <p:pic>
        <p:nvPicPr>
          <p:cNvPr id="6" name="Imagem 5" descr="Placa vermelha com letras brancas em fundo preto&#10;&#10;Descrição gerada automaticamente com confiança média">
            <a:extLst>
              <a:ext uri="{FF2B5EF4-FFF2-40B4-BE49-F238E27FC236}">
                <a16:creationId xmlns:a16="http://schemas.microsoft.com/office/drawing/2014/main" xmlns="" id="{CDCBF668-1A9D-4265-9D0D-013673E359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219415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138545" y="79905"/>
            <a:ext cx="5403274" cy="1569660"/>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Nesta lição, estudaremos a promessa de provisão para o crente em suas necessidades. </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xmlns="" id="{0356D94D-BA1E-9F1F-F1C6-DEF913926AAB}"/>
              </a:ext>
            </a:extLst>
          </p:cNvPr>
          <p:cNvSpPr txBox="1"/>
          <p:nvPr/>
        </p:nvSpPr>
        <p:spPr>
          <a:xfrm>
            <a:off x="5615709" y="79905"/>
            <a:ext cx="6437748" cy="2554545"/>
          </a:xfrm>
          <a:prstGeom prst="rect">
            <a:avLst/>
          </a:prstGeom>
          <a:solidFill>
            <a:schemeClr val="accent2">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Sabemos que a Bíblia revela que o ser humano é composto de corpo, alma e espírito. Por isso, podemos afirmar que ele tem necessidades físicas, emocionais e espirituais. </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m 5" descr="Homem com a mão no por do sol&#10;&#10;Descrição gerada automaticamente com confiança média">
            <a:extLst>
              <a:ext uri="{FF2B5EF4-FFF2-40B4-BE49-F238E27FC236}">
                <a16:creationId xmlns:a16="http://schemas.microsoft.com/office/drawing/2014/main" xmlns="" id="{EE58949F-3A7A-B9D7-145D-A787A0C997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543" y="1649565"/>
            <a:ext cx="5403274" cy="5128530"/>
          </a:xfrm>
          <a:prstGeom prst="rect">
            <a:avLst/>
          </a:prstGeom>
        </p:spPr>
      </p:pic>
      <p:pic>
        <p:nvPicPr>
          <p:cNvPr id="1026" name="Picture 2" descr="ANTROPOLOGIA - A ESTRUTURA DO HOMEM - ESPÍRITO, ALMA E CORPO">
            <a:extLst>
              <a:ext uri="{FF2B5EF4-FFF2-40B4-BE49-F238E27FC236}">
                <a16:creationId xmlns:a16="http://schemas.microsoft.com/office/drawing/2014/main" xmlns="" id="{D938E58A-79DD-4FE8-4017-F3757E39A6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 t="2132" r="1515" b="2245"/>
          <a:stretch/>
        </p:blipFill>
        <p:spPr bwMode="auto">
          <a:xfrm>
            <a:off x="5615707" y="2634450"/>
            <a:ext cx="6437748" cy="4143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2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 calcmode="lin" valueType="num">
                                      <p:cBhvr>
                                        <p:cTn id="22" dur="500" fill="hold"/>
                                        <p:tgtEl>
                                          <p:spTgt spid="1026"/>
                                        </p:tgtEl>
                                        <p:attrNameLst>
                                          <p:attrName>ppt_w</p:attrName>
                                        </p:attrNameLst>
                                      </p:cBhvr>
                                      <p:tavLst>
                                        <p:tav tm="0">
                                          <p:val>
                                            <p:fltVal val="0"/>
                                          </p:val>
                                        </p:tav>
                                        <p:tav tm="100000">
                                          <p:val>
                                            <p:strVal val="#ppt_w"/>
                                          </p:val>
                                        </p:tav>
                                      </p:tavLst>
                                    </p:anim>
                                    <p:anim calcmode="lin" valueType="num">
                                      <p:cBhvr>
                                        <p:cTn id="23" dur="500" fill="hold"/>
                                        <p:tgtEl>
                                          <p:spTgt spid="1026"/>
                                        </p:tgtEl>
                                        <p:attrNameLst>
                                          <p:attrName>ppt_h</p:attrName>
                                        </p:attrNameLst>
                                      </p:cBhvr>
                                      <p:tavLst>
                                        <p:tav tm="0">
                                          <p:val>
                                            <p:fltVal val="0"/>
                                          </p:val>
                                        </p:tav>
                                        <p:tav tm="100000">
                                          <p:val>
                                            <p:strVal val="#ppt_h"/>
                                          </p:val>
                                        </p:tav>
                                      </p:tavLst>
                                    </p:anim>
                                    <p:animEffect transition="in" filter="fade">
                                      <p:cBhvr>
                                        <p:cTn id="2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C77FA629-E11E-6531-7DF4-FA9554E3C83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870EA17-AAC3-53A3-5CC2-B4A1CCEDB747}"/>
              </a:ext>
            </a:extLst>
          </p:cNvPr>
          <p:cNvSpPr txBox="1"/>
          <p:nvPr/>
        </p:nvSpPr>
        <p:spPr>
          <a:xfrm>
            <a:off x="5264727" y="1098668"/>
            <a:ext cx="6677891" cy="4587639"/>
          </a:xfrm>
          <a:prstGeom prst="round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À luz de Mateus 6, percebemos a importância que o nosso Senhor dá a todas as esferas da natureza humana.</a:t>
            </a:r>
          </a:p>
        </p:txBody>
      </p:sp>
      <p:pic>
        <p:nvPicPr>
          <p:cNvPr id="4" name="Imagem 3">
            <a:extLst>
              <a:ext uri="{FF2B5EF4-FFF2-40B4-BE49-F238E27FC236}">
                <a16:creationId xmlns:a16="http://schemas.microsoft.com/office/drawing/2014/main" xmlns="" id="{82A91F08-FB09-B90A-BBE2-B9C16F162905}"/>
              </a:ext>
            </a:extLst>
          </p:cNvPr>
          <p:cNvPicPr>
            <a:picLocks noChangeAspect="1"/>
          </p:cNvPicPr>
          <p:nvPr/>
        </p:nvPicPr>
        <p:blipFill>
          <a:blip r:embed="rId2">
            <a:extLst>
              <a:ext uri="{28A0092B-C50C-407E-A947-70E740481C1C}">
                <a14:useLocalDpi xmlns:a14="http://schemas.microsoft.com/office/drawing/2010/main" val="0"/>
              </a:ext>
            </a:extLst>
          </a:blip>
          <a:srcRect t="10669" b="10669"/>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49535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0" y="52197"/>
            <a:ext cx="12192000" cy="1569660"/>
          </a:xfrm>
          <a:prstGeom prst="rect">
            <a:avLst/>
          </a:prstGeom>
          <a:solidFill>
            <a:schemeClr val="accent2">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Por isso, nesta lição, estudaremos acerca das instruções como promessas que o Senhor dá a respeito das inquietações e preocupações da vida. </a:t>
            </a:r>
          </a:p>
        </p:txBody>
      </p:sp>
      <p:pic>
        <p:nvPicPr>
          <p:cNvPr id="2" name="Imagem 1" descr="Uma imagem contendo pessoa, homem, terno, em pé&#10;&#10;Descrição gerada automaticamente">
            <a:extLst>
              <a:ext uri="{FF2B5EF4-FFF2-40B4-BE49-F238E27FC236}">
                <a16:creationId xmlns:a16="http://schemas.microsoft.com/office/drawing/2014/main" xmlns="" id="{4AFDF2E8-1272-2666-A68C-B411DA7D1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490" y="1621857"/>
            <a:ext cx="2455891" cy="5369152"/>
          </a:xfrm>
          <a:prstGeom prst="rect">
            <a:avLst/>
          </a:prstGeom>
        </p:spPr>
      </p:pic>
      <p:pic>
        <p:nvPicPr>
          <p:cNvPr id="4" name="Image 0" descr="preencoded.png">
            <a:extLst>
              <a:ext uri="{FF2B5EF4-FFF2-40B4-BE49-F238E27FC236}">
                <a16:creationId xmlns:a16="http://schemas.microsoft.com/office/drawing/2014/main" xmlns="" id="{B8671F13-F96F-A3B7-F892-4C23E7FB527F}"/>
              </a:ext>
            </a:extLst>
          </p:cNvPr>
          <p:cNvPicPr>
            <a:picLocks noChangeAspect="1"/>
          </p:cNvPicPr>
          <p:nvPr/>
        </p:nvPicPr>
        <p:blipFill>
          <a:blip r:embed="rId3"/>
          <a:stretch>
            <a:fillRect/>
          </a:stretch>
        </p:blipFill>
        <p:spPr>
          <a:xfrm>
            <a:off x="8007927" y="1621857"/>
            <a:ext cx="4184073" cy="5236143"/>
          </a:xfrm>
          <a:prstGeom prst="rect">
            <a:avLst/>
          </a:prstGeom>
        </p:spPr>
      </p:pic>
      <p:pic>
        <p:nvPicPr>
          <p:cNvPr id="3074" name="Picture 2" descr="Lifestyle of adult with health problems">
            <a:extLst>
              <a:ext uri="{FF2B5EF4-FFF2-40B4-BE49-F238E27FC236}">
                <a16:creationId xmlns:a16="http://schemas.microsoft.com/office/drawing/2014/main" xmlns="" id="{AC29F970-298E-CC54-B6A1-8B6ED26862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0" y="1621856"/>
            <a:ext cx="3943927" cy="5236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84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additive="base">
                                        <p:cTn id="15" dur="500" fill="hold"/>
                                        <p:tgtEl>
                                          <p:spTgt spid="3074"/>
                                        </p:tgtEl>
                                        <p:attrNameLst>
                                          <p:attrName>ppt_x</p:attrName>
                                        </p:attrNameLst>
                                      </p:cBhvr>
                                      <p:tavLst>
                                        <p:tav tm="0">
                                          <p:val>
                                            <p:strVal val="#ppt_x"/>
                                          </p:val>
                                        </p:tav>
                                        <p:tav tm="100000">
                                          <p:val>
                                            <p:strVal val="#ppt_x"/>
                                          </p:val>
                                        </p:tav>
                                      </p:tavLst>
                                    </p:anim>
                                    <p:anim calcmode="lin" valueType="num">
                                      <p:cBhvr additive="base">
                                        <p:cTn id="16" dur="500" fill="hold"/>
                                        <p:tgtEl>
                                          <p:spTgt spid="307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09600" y="2547294"/>
            <a:ext cx="11111345" cy="1763412"/>
          </a:xfrm>
        </p:spPr>
        <p:txBody>
          <a:bodyPr>
            <a:noAutofit/>
          </a:bodyPr>
          <a:lstStyle/>
          <a:p>
            <a:pPr algn="ctr"/>
            <a:r>
              <a:rPr lang="pt-BR" sz="6000" b="1" i="0" dirty="0">
                <a:solidFill>
                  <a:schemeClr val="accent2">
                    <a:lumMod val="75000"/>
                  </a:schemeClr>
                </a:solidFill>
                <a:effectLst/>
                <a:latin typeface="+mn-lt"/>
              </a:rPr>
              <a:t>I – A PROVISÃO DAS NECESSIDADES BÁSICAS</a:t>
            </a: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BF117B55-F366-4779-A92A-7CB63DA63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49590"/>
            <a:ext cx="778565" cy="778565"/>
          </a:xfrm>
          <a:prstGeom prst="rect">
            <a:avLst/>
          </a:prstGeom>
        </p:spPr>
      </p:pic>
    </p:spTree>
    <p:extLst>
      <p:ext uri="{BB962C8B-B14F-4D97-AF65-F5344CB8AC3E}">
        <p14:creationId xmlns:p14="http://schemas.microsoft.com/office/powerpoint/2010/main" val="3523852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3780" y="2766218"/>
            <a:ext cx="11864440" cy="1325563"/>
          </a:xfrm>
        </p:spPr>
        <p:txBody>
          <a:bodyPr>
            <a:noAutofit/>
          </a:bodyPr>
          <a:lstStyle/>
          <a:p>
            <a:pPr algn="ctr"/>
            <a:r>
              <a:rPr lang="pt-BR" sz="6000" b="1" i="0" kern="1200" dirty="0">
                <a:solidFill>
                  <a:schemeClr val="accent2">
                    <a:lumMod val="75000"/>
                  </a:schemeClr>
                </a:solidFill>
                <a:effectLst/>
                <a:latin typeface="+mn-lt"/>
              </a:rPr>
              <a:t>I.</a:t>
            </a:r>
            <a:r>
              <a:rPr lang="pt-BR" sz="6000" b="1" dirty="0">
                <a:solidFill>
                  <a:schemeClr val="accent2">
                    <a:lumMod val="75000"/>
                  </a:schemeClr>
                </a:solidFill>
                <a:latin typeface="+mn-lt"/>
              </a:rPr>
              <a:t> 1 - Não fiqueis ansiosos!</a:t>
            </a:r>
          </a:p>
        </p:txBody>
      </p:sp>
    </p:spTree>
    <p:extLst>
      <p:ext uri="{BB962C8B-B14F-4D97-AF65-F5344CB8AC3E}">
        <p14:creationId xmlns:p14="http://schemas.microsoft.com/office/powerpoint/2010/main" val="1079184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pic>
        <p:nvPicPr>
          <p:cNvPr id="16" name="Imagem 15">
            <a:extLst>
              <a:ext uri="{FF2B5EF4-FFF2-40B4-BE49-F238E27FC236}">
                <a16:creationId xmlns:a16="http://schemas.microsoft.com/office/drawing/2014/main" xmlns="" id="{6BA58109-293C-8210-68C5-B0A234AC7640}"/>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flipH="1">
            <a:off x="435221" y="2355273"/>
            <a:ext cx="1706067" cy="4424264"/>
          </a:xfrm>
          <a:prstGeom prst="rect">
            <a:avLst/>
          </a:prstGeom>
        </p:spPr>
      </p:pic>
      <p:sp>
        <p:nvSpPr>
          <p:cNvPr id="6" name="CaixaDeTexto 5">
            <a:extLst>
              <a:ext uri="{FF2B5EF4-FFF2-40B4-BE49-F238E27FC236}">
                <a16:creationId xmlns:a16="http://schemas.microsoft.com/office/drawing/2014/main" xmlns="" id="{D6C1845A-48DA-C339-C0D8-B5C00143DFE7}"/>
              </a:ext>
            </a:extLst>
          </p:cNvPr>
          <p:cNvSpPr txBox="1"/>
          <p:nvPr/>
        </p:nvSpPr>
        <p:spPr>
          <a:xfrm>
            <a:off x="152400" y="78463"/>
            <a:ext cx="11887200" cy="1736646"/>
          </a:xfrm>
          <a:prstGeom prst="wedgeRoundRectCallout">
            <a:avLst>
              <a:gd name="adj1" fmla="val -39213"/>
              <a:gd name="adj2" fmla="val 89707"/>
              <a:gd name="adj3" fmla="val 16667"/>
            </a:avLst>
          </a:prstGeom>
          <a:solidFill>
            <a:srgbClr val="002060"/>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prstClr val="white"/>
                </a:solidFill>
                <a:effectLst/>
                <a:uLnTx/>
                <a:uFillTx/>
                <a:latin typeface="Georgia" panose="02040502050405020303" pitchFamily="18" charset="0"/>
                <a:ea typeface="Aptos" panose="020B0004020202020204" pitchFamily="34" charset="0"/>
                <a:cs typeface="Times New Roman" panose="02020603050405020304" pitchFamily="18" charset="0"/>
              </a:rPr>
              <a:t>No Sermão do Monte, capítulo 6 do Evangelho de Mateus, o Senhor Jesus ensina sobre as esmolas, a oração, o jejum, dentre outros temas. </a:t>
            </a:r>
            <a:endPar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4" name="Rectangle 1">
            <a:extLst>
              <a:ext uri="{FF2B5EF4-FFF2-40B4-BE49-F238E27FC236}">
                <a16:creationId xmlns:a16="http://schemas.microsoft.com/office/drawing/2014/main" xmlns="" id="{11164FAB-578E-ED27-9E4A-0B3CAED08A2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xmlns="" id="{1298D71B-222E-1C54-A682-4ABD8C099898}"/>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098" name="Picture 2" descr="Esmola: manifestação concreta da misericórdia de Deus para com o próximo -  Jornal O São Paulo">
            <a:extLst>
              <a:ext uri="{FF2B5EF4-FFF2-40B4-BE49-F238E27FC236}">
                <a16:creationId xmlns:a16="http://schemas.microsoft.com/office/drawing/2014/main" xmlns="" id="{B73CE365-09D3-3F83-EAD1-4513E44534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8768" y="1815109"/>
            <a:ext cx="3237923" cy="215861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hristian life crisis prayer to god. ">
            <a:extLst>
              <a:ext uri="{FF2B5EF4-FFF2-40B4-BE49-F238E27FC236}">
                <a16:creationId xmlns:a16="http://schemas.microsoft.com/office/drawing/2014/main" xmlns="" id="{4AC9FAB1-467F-E59D-662A-43F798D2D1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8768" y="3973724"/>
            <a:ext cx="3237923" cy="273187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aúde física e espiritual: em pleno 2023, o que é melhor, Jejum  intermitente X jejum bíblico?">
            <a:extLst>
              <a:ext uri="{FF2B5EF4-FFF2-40B4-BE49-F238E27FC236}">
                <a16:creationId xmlns:a16="http://schemas.microsoft.com/office/drawing/2014/main" xmlns="" id="{E9EB267C-C9FC-05A3-B70C-D69B104AA7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06691" y="1833628"/>
            <a:ext cx="3458101" cy="215861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Momento bíblico O Sermão de Jesus no Monte | imagem Premium gerada com IA">
            <a:extLst>
              <a:ext uri="{FF2B5EF4-FFF2-40B4-BE49-F238E27FC236}">
                <a16:creationId xmlns:a16="http://schemas.microsoft.com/office/drawing/2014/main" xmlns="" id="{B9D87FA0-6C3E-21BA-531B-4F63146847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04103" y="3994192"/>
            <a:ext cx="3458101" cy="2711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85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53" presetClass="entr" presetSubtype="16"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500" fill="hold"/>
                                        <p:tgtEl>
                                          <p:spTgt spid="4098"/>
                                        </p:tgtEl>
                                        <p:attrNameLst>
                                          <p:attrName>ppt_w</p:attrName>
                                        </p:attrNameLst>
                                      </p:cBhvr>
                                      <p:tavLst>
                                        <p:tav tm="0">
                                          <p:val>
                                            <p:fltVal val="0"/>
                                          </p:val>
                                        </p:tav>
                                        <p:tav tm="100000">
                                          <p:val>
                                            <p:strVal val="#ppt_w"/>
                                          </p:val>
                                        </p:tav>
                                      </p:tavLst>
                                    </p:anim>
                                    <p:anim calcmode="lin" valueType="num">
                                      <p:cBhvr>
                                        <p:cTn id="16" dur="500" fill="hold"/>
                                        <p:tgtEl>
                                          <p:spTgt spid="4098"/>
                                        </p:tgtEl>
                                        <p:attrNameLst>
                                          <p:attrName>ppt_h</p:attrName>
                                        </p:attrNameLst>
                                      </p:cBhvr>
                                      <p:tavLst>
                                        <p:tav tm="0">
                                          <p:val>
                                            <p:fltVal val="0"/>
                                          </p:val>
                                        </p:tav>
                                        <p:tav tm="100000">
                                          <p:val>
                                            <p:strVal val="#ppt_h"/>
                                          </p:val>
                                        </p:tav>
                                      </p:tavLst>
                                    </p:anim>
                                    <p:animEffect transition="in" filter="fade">
                                      <p:cBhvr>
                                        <p:cTn id="17" dur="500"/>
                                        <p:tgtEl>
                                          <p:spTgt spid="4098"/>
                                        </p:tgtEl>
                                      </p:cBhvr>
                                    </p:animEffect>
                                  </p:childTnLst>
                                </p:cTn>
                              </p:par>
                              <p:par>
                                <p:cTn id="18" presetID="53" presetClass="entr" presetSubtype="16" fill="hold" nodeType="withEffect">
                                  <p:stCondLst>
                                    <p:cond delay="0"/>
                                  </p:stCondLst>
                                  <p:childTnLst>
                                    <p:set>
                                      <p:cBhvr>
                                        <p:cTn id="19" dur="1" fill="hold">
                                          <p:stCondLst>
                                            <p:cond delay="0"/>
                                          </p:stCondLst>
                                        </p:cTn>
                                        <p:tgtEl>
                                          <p:spTgt spid="4102"/>
                                        </p:tgtEl>
                                        <p:attrNameLst>
                                          <p:attrName>style.visibility</p:attrName>
                                        </p:attrNameLst>
                                      </p:cBhvr>
                                      <p:to>
                                        <p:strVal val="visible"/>
                                      </p:to>
                                    </p:set>
                                    <p:anim calcmode="lin" valueType="num">
                                      <p:cBhvr>
                                        <p:cTn id="20" dur="500" fill="hold"/>
                                        <p:tgtEl>
                                          <p:spTgt spid="4102"/>
                                        </p:tgtEl>
                                        <p:attrNameLst>
                                          <p:attrName>ppt_w</p:attrName>
                                        </p:attrNameLst>
                                      </p:cBhvr>
                                      <p:tavLst>
                                        <p:tav tm="0">
                                          <p:val>
                                            <p:fltVal val="0"/>
                                          </p:val>
                                        </p:tav>
                                        <p:tav tm="100000">
                                          <p:val>
                                            <p:strVal val="#ppt_w"/>
                                          </p:val>
                                        </p:tav>
                                      </p:tavLst>
                                    </p:anim>
                                    <p:anim calcmode="lin" valueType="num">
                                      <p:cBhvr>
                                        <p:cTn id="21" dur="500" fill="hold"/>
                                        <p:tgtEl>
                                          <p:spTgt spid="4102"/>
                                        </p:tgtEl>
                                        <p:attrNameLst>
                                          <p:attrName>ppt_h</p:attrName>
                                        </p:attrNameLst>
                                      </p:cBhvr>
                                      <p:tavLst>
                                        <p:tav tm="0">
                                          <p:val>
                                            <p:fltVal val="0"/>
                                          </p:val>
                                        </p:tav>
                                        <p:tav tm="100000">
                                          <p:val>
                                            <p:strVal val="#ppt_h"/>
                                          </p:val>
                                        </p:tav>
                                      </p:tavLst>
                                    </p:anim>
                                    <p:animEffect transition="in" filter="fade">
                                      <p:cBhvr>
                                        <p:cTn id="22" dur="500"/>
                                        <p:tgtEl>
                                          <p:spTgt spid="4102"/>
                                        </p:tgtEl>
                                      </p:cBhvr>
                                    </p:animEffect>
                                  </p:childTnLst>
                                </p:cTn>
                              </p:par>
                              <p:par>
                                <p:cTn id="23" presetID="53" presetClass="entr" presetSubtype="16" fill="hold" nodeType="withEffect">
                                  <p:stCondLst>
                                    <p:cond delay="0"/>
                                  </p:stCondLst>
                                  <p:childTnLst>
                                    <p:set>
                                      <p:cBhvr>
                                        <p:cTn id="24" dur="1" fill="hold">
                                          <p:stCondLst>
                                            <p:cond delay="0"/>
                                          </p:stCondLst>
                                        </p:cTn>
                                        <p:tgtEl>
                                          <p:spTgt spid="4104"/>
                                        </p:tgtEl>
                                        <p:attrNameLst>
                                          <p:attrName>style.visibility</p:attrName>
                                        </p:attrNameLst>
                                      </p:cBhvr>
                                      <p:to>
                                        <p:strVal val="visible"/>
                                      </p:to>
                                    </p:set>
                                    <p:anim calcmode="lin" valueType="num">
                                      <p:cBhvr>
                                        <p:cTn id="25" dur="500" fill="hold"/>
                                        <p:tgtEl>
                                          <p:spTgt spid="4104"/>
                                        </p:tgtEl>
                                        <p:attrNameLst>
                                          <p:attrName>ppt_w</p:attrName>
                                        </p:attrNameLst>
                                      </p:cBhvr>
                                      <p:tavLst>
                                        <p:tav tm="0">
                                          <p:val>
                                            <p:fltVal val="0"/>
                                          </p:val>
                                        </p:tav>
                                        <p:tav tm="100000">
                                          <p:val>
                                            <p:strVal val="#ppt_w"/>
                                          </p:val>
                                        </p:tav>
                                      </p:tavLst>
                                    </p:anim>
                                    <p:anim calcmode="lin" valueType="num">
                                      <p:cBhvr>
                                        <p:cTn id="26" dur="500" fill="hold"/>
                                        <p:tgtEl>
                                          <p:spTgt spid="4104"/>
                                        </p:tgtEl>
                                        <p:attrNameLst>
                                          <p:attrName>ppt_h</p:attrName>
                                        </p:attrNameLst>
                                      </p:cBhvr>
                                      <p:tavLst>
                                        <p:tav tm="0">
                                          <p:val>
                                            <p:fltVal val="0"/>
                                          </p:val>
                                        </p:tav>
                                        <p:tav tm="100000">
                                          <p:val>
                                            <p:strVal val="#ppt_h"/>
                                          </p:val>
                                        </p:tav>
                                      </p:tavLst>
                                    </p:anim>
                                    <p:animEffect transition="in" filter="fade">
                                      <p:cBhvr>
                                        <p:cTn id="27" dur="500"/>
                                        <p:tgtEl>
                                          <p:spTgt spid="4104"/>
                                        </p:tgtEl>
                                      </p:cBhvr>
                                    </p:animEffect>
                                  </p:childTnLst>
                                </p:cTn>
                              </p:par>
                              <p:par>
                                <p:cTn id="28" presetID="53" presetClass="entr" presetSubtype="16" fill="hold" nodeType="withEffect">
                                  <p:stCondLst>
                                    <p:cond delay="0"/>
                                  </p:stCondLst>
                                  <p:childTnLst>
                                    <p:set>
                                      <p:cBhvr>
                                        <p:cTn id="29" dur="1" fill="hold">
                                          <p:stCondLst>
                                            <p:cond delay="0"/>
                                          </p:stCondLst>
                                        </p:cTn>
                                        <p:tgtEl>
                                          <p:spTgt spid="4100"/>
                                        </p:tgtEl>
                                        <p:attrNameLst>
                                          <p:attrName>style.visibility</p:attrName>
                                        </p:attrNameLst>
                                      </p:cBhvr>
                                      <p:to>
                                        <p:strVal val="visible"/>
                                      </p:to>
                                    </p:set>
                                    <p:anim calcmode="lin" valueType="num">
                                      <p:cBhvr>
                                        <p:cTn id="30" dur="500" fill="hold"/>
                                        <p:tgtEl>
                                          <p:spTgt spid="4100"/>
                                        </p:tgtEl>
                                        <p:attrNameLst>
                                          <p:attrName>ppt_w</p:attrName>
                                        </p:attrNameLst>
                                      </p:cBhvr>
                                      <p:tavLst>
                                        <p:tav tm="0">
                                          <p:val>
                                            <p:fltVal val="0"/>
                                          </p:val>
                                        </p:tav>
                                        <p:tav tm="100000">
                                          <p:val>
                                            <p:strVal val="#ppt_w"/>
                                          </p:val>
                                        </p:tav>
                                      </p:tavLst>
                                    </p:anim>
                                    <p:anim calcmode="lin" valueType="num">
                                      <p:cBhvr>
                                        <p:cTn id="31" dur="500" fill="hold"/>
                                        <p:tgtEl>
                                          <p:spTgt spid="4100"/>
                                        </p:tgtEl>
                                        <p:attrNameLst>
                                          <p:attrName>ppt_h</p:attrName>
                                        </p:attrNameLst>
                                      </p:cBhvr>
                                      <p:tavLst>
                                        <p:tav tm="0">
                                          <p:val>
                                            <p:fltVal val="0"/>
                                          </p:val>
                                        </p:tav>
                                        <p:tav tm="100000">
                                          <p:val>
                                            <p:strVal val="#ppt_h"/>
                                          </p:val>
                                        </p:tav>
                                      </p:tavLst>
                                    </p:anim>
                                    <p:animEffect transition="in" filter="fade">
                                      <p:cBhvr>
                                        <p:cTn id="32"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B3FE79B7-6F93-D719-A7A9-945AB997C9B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26E3D28E-EDB4-F0B8-12EB-689B2833C377}"/>
              </a:ext>
            </a:extLst>
          </p:cNvPr>
          <p:cNvSpPr txBox="1"/>
          <p:nvPr/>
        </p:nvSpPr>
        <p:spPr>
          <a:xfrm>
            <a:off x="101601" y="57138"/>
            <a:ext cx="5911273" cy="255454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Ele ensinou aos discípulos a respeito de não viverem de maneira ansiosa e preocupada com as necessidades básicas da vida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606CFFD1-0796-1C5F-62C3-C81D53D48D2A}"/>
              </a:ext>
            </a:extLst>
          </p:cNvPr>
          <p:cNvSpPr txBox="1"/>
          <p:nvPr/>
        </p:nvSpPr>
        <p:spPr>
          <a:xfrm>
            <a:off x="6179123" y="57138"/>
            <a:ext cx="5911273" cy="2554545"/>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pois o Deus que provê para todos os animais e os vegetais, cuida também das necessidades básicas, emocionais e espirituais do ser humano.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 0" descr="preencoded.png">
            <a:extLst>
              <a:ext uri="{FF2B5EF4-FFF2-40B4-BE49-F238E27FC236}">
                <a16:creationId xmlns:a16="http://schemas.microsoft.com/office/drawing/2014/main" xmlns="" id="{AC7DD05D-03AB-B41A-D9DA-75DBC97DBAC1}"/>
              </a:ext>
            </a:extLst>
          </p:cNvPr>
          <p:cNvPicPr>
            <a:picLocks noChangeAspect="1"/>
          </p:cNvPicPr>
          <p:nvPr/>
        </p:nvPicPr>
        <p:blipFill>
          <a:blip r:embed="rId3"/>
          <a:srcRect t="33635" b="10810"/>
          <a:stretch/>
        </p:blipFill>
        <p:spPr>
          <a:xfrm>
            <a:off x="101600" y="2611683"/>
            <a:ext cx="5911273" cy="4189179"/>
          </a:xfrm>
          <a:prstGeom prst="rect">
            <a:avLst/>
          </a:prstGeom>
        </p:spPr>
      </p:pic>
      <p:pic>
        <p:nvPicPr>
          <p:cNvPr id="3" name="Image 0" descr="preencoded.png">
            <a:extLst>
              <a:ext uri="{FF2B5EF4-FFF2-40B4-BE49-F238E27FC236}">
                <a16:creationId xmlns:a16="http://schemas.microsoft.com/office/drawing/2014/main" xmlns="" id="{25C2589B-8E05-94EF-CE84-E83C23DDB5FE}"/>
              </a:ext>
            </a:extLst>
          </p:cNvPr>
          <p:cNvPicPr>
            <a:picLocks noChangeAspect="1"/>
          </p:cNvPicPr>
          <p:nvPr/>
        </p:nvPicPr>
        <p:blipFill>
          <a:blip r:embed="rId4"/>
          <a:srcRect t="16516" b="16851"/>
          <a:stretch/>
        </p:blipFill>
        <p:spPr>
          <a:xfrm>
            <a:off x="6179121" y="2611683"/>
            <a:ext cx="5911273" cy="4191208"/>
          </a:xfrm>
          <a:prstGeom prst="rect">
            <a:avLst/>
          </a:prstGeom>
        </p:spPr>
      </p:pic>
    </p:spTree>
    <p:extLst>
      <p:ext uri="{BB962C8B-B14F-4D97-AF65-F5344CB8AC3E}">
        <p14:creationId xmlns:p14="http://schemas.microsoft.com/office/powerpoint/2010/main" val="256586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6C1845A-48DA-C339-C0D8-B5C00143DFE7}"/>
              </a:ext>
            </a:extLst>
          </p:cNvPr>
          <p:cNvSpPr txBox="1"/>
          <p:nvPr/>
        </p:nvSpPr>
        <p:spPr>
          <a:xfrm>
            <a:off x="101604" y="151598"/>
            <a:ext cx="11942614" cy="615553"/>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Por isso, nosso Senhor afirmou: </a:t>
            </a:r>
            <a:endPar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 name="Image 0" descr="preencoded.png">
            <a:extLst>
              <a:ext uri="{FF2B5EF4-FFF2-40B4-BE49-F238E27FC236}">
                <a16:creationId xmlns:a16="http://schemas.microsoft.com/office/drawing/2014/main" xmlns="" id="{E7DB9F64-23DC-8F9D-34CF-CFDB7A65A604}"/>
              </a:ext>
            </a:extLst>
          </p:cNvPr>
          <p:cNvPicPr>
            <a:picLocks noChangeAspect="1"/>
          </p:cNvPicPr>
          <p:nvPr/>
        </p:nvPicPr>
        <p:blipFill>
          <a:blip r:embed="rId3"/>
          <a:srcRect t="16516" r="32500" b="16851"/>
          <a:stretch/>
        </p:blipFill>
        <p:spPr>
          <a:xfrm>
            <a:off x="2078176" y="3664462"/>
            <a:ext cx="2985293" cy="3135745"/>
          </a:xfrm>
          <a:prstGeom prst="rect">
            <a:avLst/>
          </a:prstGeom>
        </p:spPr>
      </p:pic>
      <p:sp>
        <p:nvSpPr>
          <p:cNvPr id="4" name="CaixaDeTexto 3">
            <a:extLst>
              <a:ext uri="{FF2B5EF4-FFF2-40B4-BE49-F238E27FC236}">
                <a16:creationId xmlns:a16="http://schemas.microsoft.com/office/drawing/2014/main" xmlns="" id="{227196D9-9531-2C71-8715-8830A0E1E69E}"/>
              </a:ext>
            </a:extLst>
          </p:cNvPr>
          <p:cNvSpPr txBox="1"/>
          <p:nvPr/>
        </p:nvSpPr>
        <p:spPr>
          <a:xfrm>
            <a:off x="101604" y="850668"/>
            <a:ext cx="11942614" cy="2417683"/>
          </a:xfrm>
          <a:prstGeom prst="wedgeRoundRectCallout">
            <a:avLst>
              <a:gd name="adj1" fmla="val -20988"/>
              <a:gd name="adj2" fmla="val 94591"/>
              <a:gd name="adj3" fmla="val 16667"/>
            </a:avLst>
          </a:prstGeom>
          <a:solidFill>
            <a:schemeClr val="bg1"/>
          </a:solidFill>
          <a:ln>
            <a:solidFill>
              <a:schemeClr val="accent2">
                <a:lumMod val="50000"/>
              </a:schemeClr>
            </a:solidFill>
          </a:ln>
        </p:spPr>
        <p:txBody>
          <a:bodyPr wrap="square" rtlCol="0">
            <a:spAutoFit/>
          </a:bodyPr>
          <a:lstStyle/>
          <a:p>
            <a:pPr lvl="0" algn="just"/>
            <a:r>
              <a:rPr lang="pt-BR" sz="34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vos digo: não andeis cuidadosos quanto à vossa vida, pelo que haveis de comer ou pelo que haveis de beber; nem quanto ao vosso corpo, pelo que haveis de vestir” </a:t>
            </a:r>
          </a:p>
          <a:p>
            <a:pPr lvl="0" algn="just"/>
            <a:r>
              <a:rPr lang="pt-BR" sz="34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4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400" dirty="0">
                <a:solidFill>
                  <a:prstClr val="black"/>
                </a:solidFill>
                <a:latin typeface="Georgia" panose="02040502050405020303" pitchFamily="18" charset="0"/>
                <a:ea typeface="Aptos" panose="020B0004020202020204" pitchFamily="34" charset="0"/>
                <a:cs typeface="Times New Roman" panose="02020603050405020304" pitchFamily="18" charset="0"/>
              </a:rPr>
              <a:t> 6.25a). </a:t>
            </a:r>
            <a:endParaRPr kumimoji="0" lang="pt-BR" sz="3400" b="1"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p:txBody>
      </p:sp>
      <p:pic>
        <p:nvPicPr>
          <p:cNvPr id="5122" name="Picture 2" descr="Fotos Pessoa Comendo Marmita | Freepik">
            <a:extLst>
              <a:ext uri="{FF2B5EF4-FFF2-40B4-BE49-F238E27FC236}">
                <a16:creationId xmlns:a16="http://schemas.microsoft.com/office/drawing/2014/main" xmlns="" id="{225B1599-1E38-7D2C-B97E-8E3CC7C6E3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444177"/>
            <a:ext cx="2844800" cy="163660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oman holding a orange and a glass of juice">
            <a:extLst>
              <a:ext uri="{FF2B5EF4-FFF2-40B4-BE49-F238E27FC236}">
                <a16:creationId xmlns:a16="http://schemas.microsoft.com/office/drawing/2014/main" xmlns="" id="{EC83E63A-4407-E456-E1FD-43AF240BAB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2911" y="5158379"/>
            <a:ext cx="2867889" cy="164182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Side view of female tailor looking through garments on hangers">
            <a:extLst>
              <a:ext uri="{FF2B5EF4-FFF2-40B4-BE49-F238E27FC236}">
                <a16:creationId xmlns:a16="http://schemas.microsoft.com/office/drawing/2014/main" xmlns="" id="{02F6C527-97C0-21CB-E8BA-00EB6ADA8B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8955" y="3444177"/>
            <a:ext cx="2519627" cy="333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71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5122"/>
                                        </p:tgtEl>
                                        <p:attrNameLst>
                                          <p:attrName>style.visibility</p:attrName>
                                        </p:attrNameLst>
                                      </p:cBhvr>
                                      <p:to>
                                        <p:strVal val="visible"/>
                                      </p:to>
                                    </p:set>
                                    <p:anim calcmode="lin" valueType="num">
                                      <p:cBhvr>
                                        <p:cTn id="23" dur="500" fill="hold"/>
                                        <p:tgtEl>
                                          <p:spTgt spid="5122"/>
                                        </p:tgtEl>
                                        <p:attrNameLst>
                                          <p:attrName>ppt_w</p:attrName>
                                        </p:attrNameLst>
                                      </p:cBhvr>
                                      <p:tavLst>
                                        <p:tav tm="0">
                                          <p:val>
                                            <p:fltVal val="0"/>
                                          </p:val>
                                        </p:tav>
                                        <p:tav tm="100000">
                                          <p:val>
                                            <p:strVal val="#ppt_w"/>
                                          </p:val>
                                        </p:tav>
                                      </p:tavLst>
                                    </p:anim>
                                    <p:anim calcmode="lin" valueType="num">
                                      <p:cBhvr>
                                        <p:cTn id="24" dur="500" fill="hold"/>
                                        <p:tgtEl>
                                          <p:spTgt spid="5122"/>
                                        </p:tgtEl>
                                        <p:attrNameLst>
                                          <p:attrName>ppt_h</p:attrName>
                                        </p:attrNameLst>
                                      </p:cBhvr>
                                      <p:tavLst>
                                        <p:tav tm="0">
                                          <p:val>
                                            <p:fltVal val="0"/>
                                          </p:val>
                                        </p:tav>
                                        <p:tav tm="100000">
                                          <p:val>
                                            <p:strVal val="#ppt_h"/>
                                          </p:val>
                                        </p:tav>
                                      </p:tavLst>
                                    </p:anim>
                                    <p:animEffect transition="in" filter="fade">
                                      <p:cBhvr>
                                        <p:cTn id="25" dur="500"/>
                                        <p:tgtEl>
                                          <p:spTgt spid="5122"/>
                                        </p:tgtEl>
                                      </p:cBhvr>
                                    </p:animEffect>
                                  </p:childTnLst>
                                </p:cTn>
                              </p:par>
                              <p:par>
                                <p:cTn id="26" presetID="53" presetClass="entr" presetSubtype="16" fill="hold" nodeType="withEffect">
                                  <p:stCondLst>
                                    <p:cond delay="0"/>
                                  </p:stCondLst>
                                  <p:childTnLst>
                                    <p:set>
                                      <p:cBhvr>
                                        <p:cTn id="27" dur="1" fill="hold">
                                          <p:stCondLst>
                                            <p:cond delay="0"/>
                                          </p:stCondLst>
                                        </p:cTn>
                                        <p:tgtEl>
                                          <p:spTgt spid="5126"/>
                                        </p:tgtEl>
                                        <p:attrNameLst>
                                          <p:attrName>style.visibility</p:attrName>
                                        </p:attrNameLst>
                                      </p:cBhvr>
                                      <p:to>
                                        <p:strVal val="visible"/>
                                      </p:to>
                                    </p:set>
                                    <p:anim calcmode="lin" valueType="num">
                                      <p:cBhvr>
                                        <p:cTn id="28" dur="500" fill="hold"/>
                                        <p:tgtEl>
                                          <p:spTgt spid="5126"/>
                                        </p:tgtEl>
                                        <p:attrNameLst>
                                          <p:attrName>ppt_w</p:attrName>
                                        </p:attrNameLst>
                                      </p:cBhvr>
                                      <p:tavLst>
                                        <p:tav tm="0">
                                          <p:val>
                                            <p:fltVal val="0"/>
                                          </p:val>
                                        </p:tav>
                                        <p:tav tm="100000">
                                          <p:val>
                                            <p:strVal val="#ppt_w"/>
                                          </p:val>
                                        </p:tav>
                                      </p:tavLst>
                                    </p:anim>
                                    <p:anim calcmode="lin" valueType="num">
                                      <p:cBhvr>
                                        <p:cTn id="29" dur="500" fill="hold"/>
                                        <p:tgtEl>
                                          <p:spTgt spid="5126"/>
                                        </p:tgtEl>
                                        <p:attrNameLst>
                                          <p:attrName>ppt_h</p:attrName>
                                        </p:attrNameLst>
                                      </p:cBhvr>
                                      <p:tavLst>
                                        <p:tav tm="0">
                                          <p:val>
                                            <p:fltVal val="0"/>
                                          </p:val>
                                        </p:tav>
                                        <p:tav tm="100000">
                                          <p:val>
                                            <p:strVal val="#ppt_h"/>
                                          </p:val>
                                        </p:tav>
                                      </p:tavLst>
                                    </p:anim>
                                    <p:animEffect transition="in" filter="fade">
                                      <p:cBhvr>
                                        <p:cTn id="30" dur="500"/>
                                        <p:tgtEl>
                                          <p:spTgt spid="5126"/>
                                        </p:tgtEl>
                                      </p:cBhvr>
                                    </p:animEffect>
                                  </p:childTnLst>
                                </p:cTn>
                              </p:par>
                              <p:par>
                                <p:cTn id="31" presetID="53" presetClass="entr" presetSubtype="16" fill="hold" nodeType="withEffect">
                                  <p:stCondLst>
                                    <p:cond delay="0"/>
                                  </p:stCondLst>
                                  <p:childTnLst>
                                    <p:set>
                                      <p:cBhvr>
                                        <p:cTn id="32" dur="1" fill="hold">
                                          <p:stCondLst>
                                            <p:cond delay="0"/>
                                          </p:stCondLst>
                                        </p:cTn>
                                        <p:tgtEl>
                                          <p:spTgt spid="5124"/>
                                        </p:tgtEl>
                                        <p:attrNameLst>
                                          <p:attrName>style.visibility</p:attrName>
                                        </p:attrNameLst>
                                      </p:cBhvr>
                                      <p:to>
                                        <p:strVal val="visible"/>
                                      </p:to>
                                    </p:set>
                                    <p:anim calcmode="lin" valueType="num">
                                      <p:cBhvr>
                                        <p:cTn id="33" dur="500" fill="hold"/>
                                        <p:tgtEl>
                                          <p:spTgt spid="5124"/>
                                        </p:tgtEl>
                                        <p:attrNameLst>
                                          <p:attrName>ppt_w</p:attrName>
                                        </p:attrNameLst>
                                      </p:cBhvr>
                                      <p:tavLst>
                                        <p:tav tm="0">
                                          <p:val>
                                            <p:fltVal val="0"/>
                                          </p:val>
                                        </p:tav>
                                        <p:tav tm="100000">
                                          <p:val>
                                            <p:strVal val="#ppt_w"/>
                                          </p:val>
                                        </p:tav>
                                      </p:tavLst>
                                    </p:anim>
                                    <p:anim calcmode="lin" valueType="num">
                                      <p:cBhvr>
                                        <p:cTn id="34" dur="500" fill="hold"/>
                                        <p:tgtEl>
                                          <p:spTgt spid="5124"/>
                                        </p:tgtEl>
                                        <p:attrNameLst>
                                          <p:attrName>ppt_h</p:attrName>
                                        </p:attrNameLst>
                                      </p:cBhvr>
                                      <p:tavLst>
                                        <p:tav tm="0">
                                          <p:val>
                                            <p:fltVal val="0"/>
                                          </p:val>
                                        </p:tav>
                                        <p:tav tm="100000">
                                          <p:val>
                                            <p:strVal val="#ppt_h"/>
                                          </p:val>
                                        </p:tav>
                                      </p:tavLst>
                                    </p:anim>
                                    <p:animEffect transition="in" filter="fade">
                                      <p:cBhvr>
                                        <p:cTn id="35"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71782" y="2766218"/>
            <a:ext cx="8848436" cy="1325563"/>
          </a:xfrm>
        </p:spPr>
        <p:txBody>
          <a:bodyPr>
            <a:noAutofit/>
          </a:bodyPr>
          <a:lstStyle/>
          <a:p>
            <a:pPr algn="ctr"/>
            <a:r>
              <a:rPr lang="pt-BR" sz="5400" b="1" i="0" dirty="0">
                <a:solidFill>
                  <a:schemeClr val="accent2">
                    <a:lumMod val="75000"/>
                  </a:schemeClr>
                </a:solidFill>
                <a:effectLst/>
                <a:latin typeface="+mn-lt"/>
              </a:rPr>
              <a:t> </a:t>
            </a:r>
            <a:r>
              <a:rPr lang="pt-BR" sz="6000" b="1" i="0" dirty="0">
                <a:solidFill>
                  <a:schemeClr val="accent2">
                    <a:lumMod val="75000"/>
                  </a:schemeClr>
                </a:solidFill>
                <a:effectLst/>
                <a:latin typeface="+mn-lt"/>
              </a:rPr>
              <a:t>I. 2 - Provisão do alimento diário.</a:t>
            </a:r>
            <a:endParaRPr lang="pt-BR" sz="5400" b="1" dirty="0">
              <a:solidFill>
                <a:schemeClr val="accent2">
                  <a:lumMod val="75000"/>
                </a:schemeClr>
              </a:solidFill>
              <a:latin typeface="+mn-lt"/>
            </a:endParaRPr>
          </a:p>
        </p:txBody>
      </p:sp>
    </p:spTree>
    <p:extLst>
      <p:ext uri="{BB962C8B-B14F-4D97-AF65-F5344CB8AC3E}">
        <p14:creationId xmlns:p14="http://schemas.microsoft.com/office/powerpoint/2010/main" val="939001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6179127" y="94083"/>
            <a:ext cx="5920511" cy="304698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Essa belíssima imagem bíblica nos lembra de que se Deus olha para os animais, uma categoria inferior ao ser humano,  temos a certeza de que Ele olha, cuida e se relaciona com as pessoas.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92362" y="101596"/>
            <a:ext cx="5920511" cy="304698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 versículo 26, Jesus faz referência às “aves do céu” que não semeiam, nem segam, nem fazem estoque de comida, mas o Pai Celestial provê seu alimento diário.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8" name="Imagem 7" descr="Bando de pássaros voando no céu&#10;&#10;Descrição gerada automaticamente">
            <a:extLst>
              <a:ext uri="{FF2B5EF4-FFF2-40B4-BE49-F238E27FC236}">
                <a16:creationId xmlns:a16="http://schemas.microsoft.com/office/drawing/2014/main" xmlns="" id="{328661D4-A75B-02BA-A033-6C18786775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61" y="3148584"/>
            <a:ext cx="5920511" cy="3614498"/>
          </a:xfrm>
          <a:prstGeom prst="rect">
            <a:avLst/>
          </a:prstGeom>
        </p:spPr>
      </p:pic>
      <p:pic>
        <p:nvPicPr>
          <p:cNvPr id="10" name="Imagem 9" descr="Desenho de um homem&#10;&#10;Descrição gerada automaticamente com confiança média">
            <a:extLst>
              <a:ext uri="{FF2B5EF4-FFF2-40B4-BE49-F238E27FC236}">
                <a16:creationId xmlns:a16="http://schemas.microsoft.com/office/drawing/2014/main" xmlns="" id="{B84541C8-5CF3-0A6B-7020-8CCA1D96A4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9126" y="3141071"/>
            <a:ext cx="5920511" cy="3716929"/>
          </a:xfrm>
          <a:prstGeom prst="rect">
            <a:avLst/>
          </a:prstGeom>
        </p:spPr>
      </p:pic>
    </p:spTree>
    <p:extLst>
      <p:ext uri="{BB962C8B-B14F-4D97-AF65-F5344CB8AC3E}">
        <p14:creationId xmlns:p14="http://schemas.microsoft.com/office/powerpoint/2010/main" val="273728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2" y="57138"/>
            <a:ext cx="5573642"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Dessa maneira, Ele sabe que não vivemos sem o alimento diário para nutrir o nosso corpo.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5824331" y="57138"/>
            <a:ext cx="6266066"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Ainda assim, mesmo a respeito da necessidade mais básica da vida, devemos aprender a confiar em Deus e não ser dominados pela ansiedade (1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Pe</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5.7).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227196D9-9531-2C71-8715-8830A0E1E69E}"/>
              </a:ext>
            </a:extLst>
          </p:cNvPr>
          <p:cNvSpPr txBox="1"/>
          <p:nvPr/>
        </p:nvSpPr>
        <p:spPr>
          <a:xfrm>
            <a:off x="5824331" y="2653106"/>
            <a:ext cx="6266066" cy="1569660"/>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lançando sobre ele toda a vossa ansiedade, porque ele tem cuidado de vós.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Pe</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5.7</a:t>
            </a:r>
            <a:endParaRPr lang="pt-BR" sz="3200" b="1" dirty="0">
              <a:solidFill>
                <a:prstClr val="black"/>
              </a:solidFill>
              <a:latin typeface="Georgia" panose="02040502050405020303" pitchFamily="18" charset="0"/>
            </a:endParaRPr>
          </a:p>
        </p:txBody>
      </p:sp>
      <p:pic>
        <p:nvPicPr>
          <p:cNvPr id="6146" name="Picture 2" descr="Medium shot woman with delicious food">
            <a:extLst>
              <a:ext uri="{FF2B5EF4-FFF2-40B4-BE49-F238E27FC236}">
                <a16:creationId xmlns:a16="http://schemas.microsoft.com/office/drawing/2014/main" xmlns="" id="{4374A444-AF42-0866-C76C-EF527E3F7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2" y="2119241"/>
            <a:ext cx="5573642" cy="468162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O que é ansiedade? Causas, Sintomas e Tratamentos | Formularium">
            <a:extLst>
              <a:ext uri="{FF2B5EF4-FFF2-40B4-BE49-F238E27FC236}">
                <a16:creationId xmlns:a16="http://schemas.microsoft.com/office/drawing/2014/main" xmlns="" id="{81C4717B-AD2C-DA80-E6F7-8CB8F97A0E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5382" y="4264188"/>
            <a:ext cx="3205015" cy="253667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Homem com a mão no ar&#10;&#10;Descrição gerada automaticamente com confiança baixa">
            <a:extLst>
              <a:ext uri="{FF2B5EF4-FFF2-40B4-BE49-F238E27FC236}">
                <a16:creationId xmlns:a16="http://schemas.microsoft.com/office/drawing/2014/main" xmlns="" id="{0EFFCE81-DEB4-BE80-AE94-FFFD677957A4}"/>
              </a:ext>
            </a:extLst>
          </p:cNvPr>
          <p:cNvPicPr>
            <a:picLocks noChangeAspect="1"/>
          </p:cNvPicPr>
          <p:nvPr/>
        </p:nvPicPr>
        <p:blipFill>
          <a:blip r:embed="rId5">
            <a:extLst>
              <a:ext uri="{28A0092B-C50C-407E-A947-70E740481C1C}">
                <a14:useLocalDpi xmlns:a14="http://schemas.microsoft.com/office/drawing/2010/main" val="0"/>
              </a:ext>
            </a:extLst>
          </a:blip>
          <a:srcRect r="29389"/>
          <a:stretch/>
        </p:blipFill>
        <p:spPr>
          <a:xfrm>
            <a:off x="5824331" y="4264188"/>
            <a:ext cx="2996395" cy="2536673"/>
          </a:xfrm>
          <a:prstGeom prst="rect">
            <a:avLst/>
          </a:prstGeom>
        </p:spPr>
      </p:pic>
      <p:pic>
        <p:nvPicPr>
          <p:cNvPr id="8" name="Imagem 7" descr="Uma imagem contendo Ícone&#10;&#10;Descrição gerada automaticamente">
            <a:extLst>
              <a:ext uri="{FF2B5EF4-FFF2-40B4-BE49-F238E27FC236}">
                <a16:creationId xmlns:a16="http://schemas.microsoft.com/office/drawing/2014/main" xmlns="" id="{3C899CB6-4FF8-F0F4-33ED-CE4F90ADF5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16273" y="4918690"/>
            <a:ext cx="736600" cy="1227667"/>
          </a:xfrm>
          <a:prstGeom prst="rect">
            <a:avLst/>
          </a:prstGeom>
        </p:spPr>
      </p:pic>
      <p:pic>
        <p:nvPicPr>
          <p:cNvPr id="10" name="Imagem 9" descr="Logotipo&#10;&#10;Descrição gerada automaticamente">
            <a:extLst>
              <a:ext uri="{FF2B5EF4-FFF2-40B4-BE49-F238E27FC236}">
                <a16:creationId xmlns:a16="http://schemas.microsoft.com/office/drawing/2014/main" xmlns="" id="{97146248-EF6A-EC88-4179-55877944B0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6705" y="4724925"/>
            <a:ext cx="852859" cy="1421432"/>
          </a:xfrm>
          <a:prstGeom prst="rect">
            <a:avLst/>
          </a:prstGeom>
        </p:spPr>
      </p:pic>
    </p:spTree>
    <p:extLst>
      <p:ext uri="{BB962C8B-B14F-4D97-AF65-F5344CB8AC3E}">
        <p14:creationId xmlns:p14="http://schemas.microsoft.com/office/powerpoint/2010/main" val="36854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fltVal val="0"/>
                                          </p:val>
                                        </p:tav>
                                        <p:tav tm="100000">
                                          <p:val>
                                            <p:strVal val="#ppt_h"/>
                                          </p:val>
                                        </p:tav>
                                      </p:tavLst>
                                    </p:anim>
                                    <p:animEffect transition="in" filter="fade">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nodeType="withEffect">
                                  <p:stCondLst>
                                    <p:cond delay="0"/>
                                  </p:stCondLst>
                                  <p:childTnLst>
                                    <p:set>
                                      <p:cBhvr>
                                        <p:cTn id="28" dur="1" fill="hold">
                                          <p:stCondLst>
                                            <p:cond delay="0"/>
                                          </p:stCondLst>
                                        </p:cTn>
                                        <p:tgtEl>
                                          <p:spTgt spid="6150"/>
                                        </p:tgtEl>
                                        <p:attrNameLst>
                                          <p:attrName>style.visibility</p:attrName>
                                        </p:attrNameLst>
                                      </p:cBhvr>
                                      <p:to>
                                        <p:strVal val="visible"/>
                                      </p:to>
                                    </p:set>
                                    <p:anim calcmode="lin" valueType="num">
                                      <p:cBhvr>
                                        <p:cTn id="29" dur="500" fill="hold"/>
                                        <p:tgtEl>
                                          <p:spTgt spid="6150"/>
                                        </p:tgtEl>
                                        <p:attrNameLst>
                                          <p:attrName>ppt_w</p:attrName>
                                        </p:attrNameLst>
                                      </p:cBhvr>
                                      <p:tavLst>
                                        <p:tav tm="0">
                                          <p:val>
                                            <p:fltVal val="0"/>
                                          </p:val>
                                        </p:tav>
                                        <p:tav tm="100000">
                                          <p:val>
                                            <p:strVal val="#ppt_w"/>
                                          </p:val>
                                        </p:tav>
                                      </p:tavLst>
                                    </p:anim>
                                    <p:anim calcmode="lin" valueType="num">
                                      <p:cBhvr>
                                        <p:cTn id="30" dur="500" fill="hold"/>
                                        <p:tgtEl>
                                          <p:spTgt spid="6150"/>
                                        </p:tgtEl>
                                        <p:attrNameLst>
                                          <p:attrName>ppt_h</p:attrName>
                                        </p:attrNameLst>
                                      </p:cBhvr>
                                      <p:tavLst>
                                        <p:tav tm="0">
                                          <p:val>
                                            <p:fltVal val="0"/>
                                          </p:val>
                                        </p:tav>
                                        <p:tav tm="100000">
                                          <p:val>
                                            <p:strVal val="#ppt_h"/>
                                          </p:val>
                                        </p:tav>
                                      </p:tavLst>
                                    </p:anim>
                                    <p:animEffect transition="in" filter="fade">
                                      <p:cBhvr>
                                        <p:cTn id="31" dur="500"/>
                                        <p:tgtEl>
                                          <p:spTgt spid="6150"/>
                                        </p:tgtEl>
                                      </p:cBhvr>
                                    </p:animEffect>
                                  </p:childTnLst>
                                </p:cTn>
                              </p:par>
                              <p:par>
                                <p:cTn id="32" presetID="53" presetClass="entr" presetSubtype="16"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par>
                                <p:cTn id="42" presetID="53" presetClass="entr" presetSubtype="16"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089891" y="2766218"/>
            <a:ext cx="10012218" cy="1325563"/>
          </a:xfrm>
        </p:spPr>
        <p:txBody>
          <a:bodyPr>
            <a:noAutofit/>
          </a:bodyPr>
          <a:lstStyle/>
          <a:p>
            <a:pPr algn="ctr"/>
            <a:r>
              <a:rPr lang="pt-BR" sz="6000" b="1" i="0" dirty="0">
                <a:solidFill>
                  <a:schemeClr val="accent2">
                    <a:lumMod val="75000"/>
                  </a:schemeClr>
                </a:solidFill>
                <a:effectLst/>
                <a:latin typeface="+mn-lt"/>
              </a:rPr>
              <a:t> I. 3 - Provisão da vestimenta.</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2330715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8A2F52D3-D0F3-2FE6-C356-23B8EC9FBF9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941081B1-E748-F9C9-09F5-569F7235AB82}"/>
              </a:ext>
            </a:extLst>
          </p:cNvPr>
          <p:cNvSpPr txBox="1"/>
          <p:nvPr/>
        </p:nvSpPr>
        <p:spPr>
          <a:xfrm>
            <a:off x="5338618" y="567152"/>
            <a:ext cx="6677891" cy="5723695"/>
          </a:xfrm>
          <a:prstGeom prst="roundRect">
            <a:avLst/>
          </a:prstGeom>
          <a:solidFill>
            <a:schemeClr val="accent1">
              <a:lumMod val="40000"/>
              <a:lumOff val="60000"/>
            </a:schemeClr>
          </a:solidFill>
        </p:spPr>
        <p:txBody>
          <a:bodyPr wrap="square" rtlCol="0">
            <a:spAutoFit/>
          </a:bodyPr>
          <a:lstStyle/>
          <a:p>
            <a:pPr lvl="0" algn="ctr">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Da mesma forma, nos versículos 28 e 30, o Senhor Jesus faz uma referência aos lírios dos campos, que não compram, nem produzem suas roupas, mas o Pai Celestial os veste de maneira bela.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xmlns="" id="{5B6566EC-3FC1-B20D-0E97-1512C0726EDC}"/>
              </a:ext>
            </a:extLst>
          </p:cNvPr>
          <p:cNvPicPr>
            <a:picLocks noChangeAspect="1"/>
          </p:cNvPicPr>
          <p:nvPr/>
        </p:nvPicPr>
        <p:blipFill>
          <a:blip r:embed="rId2">
            <a:extLst>
              <a:ext uri="{28A0092B-C50C-407E-A947-70E740481C1C}">
                <a14:useLocalDpi xmlns:a14="http://schemas.microsoft.com/office/drawing/2010/main" val="0"/>
              </a:ext>
            </a:extLst>
          </a:blip>
          <a:srcRect t="8450" b="8450"/>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5668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00D26A1-F208-5492-C36F-C223893036C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FC43A21E-6A1E-F235-D9A4-36F97D0E882E}"/>
              </a:ext>
            </a:extLst>
          </p:cNvPr>
          <p:cNvSpPr txBox="1"/>
          <p:nvPr/>
        </p:nvSpPr>
        <p:spPr>
          <a:xfrm>
            <a:off x="6069851" y="94083"/>
            <a:ext cx="6029787"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respeito dessa necessidade básica humana, devemos aprender a confiar em Deus e não nos deixar dominar pela ansiedade.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CB36E138-B954-28E1-C836-D3B36524B4E2}"/>
              </a:ext>
            </a:extLst>
          </p:cNvPr>
          <p:cNvSpPr txBox="1"/>
          <p:nvPr/>
        </p:nvSpPr>
        <p:spPr>
          <a:xfrm>
            <a:off x="92362" y="101596"/>
            <a:ext cx="5938983"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 relação ao ser humano, Deus interage de uma maneira muito pessoal com ele de modo que também lhe provê as vestimentas.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7170" name="Picture 2" descr="Young woman facing disaster, looking anxious in panic, holding hands on head frustrated, standing over beige background.">
            <a:extLst>
              <a:ext uri="{FF2B5EF4-FFF2-40B4-BE49-F238E27FC236}">
                <a16:creationId xmlns:a16="http://schemas.microsoft.com/office/drawing/2014/main" xmlns="" id="{75A4C24B-BB41-5E34-D85B-2315CD3D1A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760" r="24165"/>
          <a:stretch/>
        </p:blipFill>
        <p:spPr bwMode="auto">
          <a:xfrm>
            <a:off x="9116290" y="2648628"/>
            <a:ext cx="2983347" cy="411528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Beautiful shot of a female with her hands near her mouth while praying with a blurred background">
            <a:extLst>
              <a:ext uri="{FF2B5EF4-FFF2-40B4-BE49-F238E27FC236}">
                <a16:creationId xmlns:a16="http://schemas.microsoft.com/office/drawing/2014/main" xmlns="" id="{DD4D8900-73CB-FA02-F03C-62A7297759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666" r="30482"/>
          <a:stretch/>
        </p:blipFill>
        <p:spPr bwMode="auto">
          <a:xfrm>
            <a:off x="6160658" y="2648628"/>
            <a:ext cx="2881742" cy="411528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descr="Uma imagem contendo Ícone&#10;&#10;Descrição gerada automaticamente">
            <a:extLst>
              <a:ext uri="{FF2B5EF4-FFF2-40B4-BE49-F238E27FC236}">
                <a16:creationId xmlns:a16="http://schemas.microsoft.com/office/drawing/2014/main" xmlns="" id="{010AB6E2-3B28-E045-1E20-4275877259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6273" y="4918690"/>
            <a:ext cx="736600" cy="1227667"/>
          </a:xfrm>
          <a:prstGeom prst="rect">
            <a:avLst/>
          </a:prstGeom>
        </p:spPr>
      </p:pic>
      <p:pic>
        <p:nvPicPr>
          <p:cNvPr id="3" name="Imagem 2" descr="Logotipo&#10;&#10;Descrição gerada automaticamente">
            <a:extLst>
              <a:ext uri="{FF2B5EF4-FFF2-40B4-BE49-F238E27FC236}">
                <a16:creationId xmlns:a16="http://schemas.microsoft.com/office/drawing/2014/main" xmlns="" id="{54C4E1E6-9B2D-A9C5-557F-7BC3DCFC46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6705" y="4724925"/>
            <a:ext cx="852859" cy="1421432"/>
          </a:xfrm>
          <a:prstGeom prst="rect">
            <a:avLst/>
          </a:prstGeom>
        </p:spPr>
      </p:pic>
      <p:pic>
        <p:nvPicPr>
          <p:cNvPr id="7174" name="Picture 6" descr="escolha do roupas, nada para vestem ásia jovem mulher, menina mão dentro  escolhendo vestir, equipamento em">
            <a:extLst>
              <a:ext uri="{FF2B5EF4-FFF2-40B4-BE49-F238E27FC236}">
                <a16:creationId xmlns:a16="http://schemas.microsoft.com/office/drawing/2014/main" xmlns="" id="{8DE2070F-B3DA-CB61-AF43-AF7A7A29E3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361" y="2648628"/>
            <a:ext cx="5938982" cy="4115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05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7174"/>
                                        </p:tgtEl>
                                        <p:attrNameLst>
                                          <p:attrName>style.visibility</p:attrName>
                                        </p:attrNameLst>
                                      </p:cBhvr>
                                      <p:to>
                                        <p:strVal val="visible"/>
                                      </p:to>
                                    </p:set>
                                    <p:anim calcmode="lin" valueType="num">
                                      <p:cBhvr>
                                        <p:cTn id="12" dur="500" fill="hold"/>
                                        <p:tgtEl>
                                          <p:spTgt spid="7174"/>
                                        </p:tgtEl>
                                        <p:attrNameLst>
                                          <p:attrName>ppt_w</p:attrName>
                                        </p:attrNameLst>
                                      </p:cBhvr>
                                      <p:tavLst>
                                        <p:tav tm="0">
                                          <p:val>
                                            <p:fltVal val="0"/>
                                          </p:val>
                                        </p:tav>
                                        <p:tav tm="100000">
                                          <p:val>
                                            <p:strVal val="#ppt_w"/>
                                          </p:val>
                                        </p:tav>
                                      </p:tavLst>
                                    </p:anim>
                                    <p:anim calcmode="lin" valueType="num">
                                      <p:cBhvr>
                                        <p:cTn id="13" dur="500" fill="hold"/>
                                        <p:tgtEl>
                                          <p:spTgt spid="7174"/>
                                        </p:tgtEl>
                                        <p:attrNameLst>
                                          <p:attrName>ppt_h</p:attrName>
                                        </p:attrNameLst>
                                      </p:cBhvr>
                                      <p:tavLst>
                                        <p:tav tm="0">
                                          <p:val>
                                            <p:fltVal val="0"/>
                                          </p:val>
                                        </p:tav>
                                        <p:tav tm="100000">
                                          <p:val>
                                            <p:strVal val="#ppt_h"/>
                                          </p:val>
                                        </p:tav>
                                      </p:tavLst>
                                    </p:anim>
                                    <p:animEffect transition="in" filter="fade">
                                      <p:cBhvr>
                                        <p:cTn id="14" dur="500"/>
                                        <p:tgtEl>
                                          <p:spTgt spid="717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7172"/>
                                        </p:tgtEl>
                                        <p:attrNameLst>
                                          <p:attrName>style.visibility</p:attrName>
                                        </p:attrNameLst>
                                      </p:cBhvr>
                                      <p:to>
                                        <p:strVal val="visible"/>
                                      </p:to>
                                    </p:set>
                                    <p:anim calcmode="lin" valueType="num">
                                      <p:cBhvr>
                                        <p:cTn id="24" dur="500" fill="hold"/>
                                        <p:tgtEl>
                                          <p:spTgt spid="7172"/>
                                        </p:tgtEl>
                                        <p:attrNameLst>
                                          <p:attrName>ppt_w</p:attrName>
                                        </p:attrNameLst>
                                      </p:cBhvr>
                                      <p:tavLst>
                                        <p:tav tm="0">
                                          <p:val>
                                            <p:fltVal val="0"/>
                                          </p:val>
                                        </p:tav>
                                        <p:tav tm="100000">
                                          <p:val>
                                            <p:strVal val="#ppt_w"/>
                                          </p:val>
                                        </p:tav>
                                      </p:tavLst>
                                    </p:anim>
                                    <p:anim calcmode="lin" valueType="num">
                                      <p:cBhvr>
                                        <p:cTn id="25" dur="500" fill="hold"/>
                                        <p:tgtEl>
                                          <p:spTgt spid="7172"/>
                                        </p:tgtEl>
                                        <p:attrNameLst>
                                          <p:attrName>ppt_h</p:attrName>
                                        </p:attrNameLst>
                                      </p:cBhvr>
                                      <p:tavLst>
                                        <p:tav tm="0">
                                          <p:val>
                                            <p:fltVal val="0"/>
                                          </p:val>
                                        </p:tav>
                                        <p:tav tm="100000">
                                          <p:val>
                                            <p:strVal val="#ppt_h"/>
                                          </p:val>
                                        </p:tav>
                                      </p:tavLst>
                                    </p:anim>
                                    <p:animEffect transition="in" filter="fade">
                                      <p:cBhvr>
                                        <p:cTn id="26" dur="500"/>
                                        <p:tgtEl>
                                          <p:spTgt spid="7172"/>
                                        </p:tgtEl>
                                      </p:cBhvr>
                                    </p:animEffect>
                                  </p:childTnLst>
                                </p:cTn>
                              </p:par>
                              <p:par>
                                <p:cTn id="27" presetID="53" presetClass="entr" presetSubtype="16" fill="hold" nodeType="withEffect">
                                  <p:stCondLst>
                                    <p:cond delay="0"/>
                                  </p:stCondLst>
                                  <p:childTnLst>
                                    <p:set>
                                      <p:cBhvr>
                                        <p:cTn id="28" dur="1" fill="hold">
                                          <p:stCondLst>
                                            <p:cond delay="0"/>
                                          </p:stCondLst>
                                        </p:cTn>
                                        <p:tgtEl>
                                          <p:spTgt spid="7170"/>
                                        </p:tgtEl>
                                        <p:attrNameLst>
                                          <p:attrName>style.visibility</p:attrName>
                                        </p:attrNameLst>
                                      </p:cBhvr>
                                      <p:to>
                                        <p:strVal val="visible"/>
                                      </p:to>
                                    </p:set>
                                    <p:anim calcmode="lin" valueType="num">
                                      <p:cBhvr>
                                        <p:cTn id="29" dur="500" fill="hold"/>
                                        <p:tgtEl>
                                          <p:spTgt spid="7170"/>
                                        </p:tgtEl>
                                        <p:attrNameLst>
                                          <p:attrName>ppt_w</p:attrName>
                                        </p:attrNameLst>
                                      </p:cBhvr>
                                      <p:tavLst>
                                        <p:tav tm="0">
                                          <p:val>
                                            <p:fltVal val="0"/>
                                          </p:val>
                                        </p:tav>
                                        <p:tav tm="100000">
                                          <p:val>
                                            <p:strVal val="#ppt_w"/>
                                          </p:val>
                                        </p:tav>
                                      </p:tavLst>
                                    </p:anim>
                                    <p:anim calcmode="lin" valueType="num">
                                      <p:cBhvr>
                                        <p:cTn id="30" dur="500" fill="hold"/>
                                        <p:tgtEl>
                                          <p:spTgt spid="7170"/>
                                        </p:tgtEl>
                                        <p:attrNameLst>
                                          <p:attrName>ppt_h</p:attrName>
                                        </p:attrNameLst>
                                      </p:cBhvr>
                                      <p:tavLst>
                                        <p:tav tm="0">
                                          <p:val>
                                            <p:fltVal val="0"/>
                                          </p:val>
                                        </p:tav>
                                        <p:tav tm="100000">
                                          <p:val>
                                            <p:strVal val="#ppt_h"/>
                                          </p:val>
                                        </p:tav>
                                      </p:tavLst>
                                    </p:anim>
                                    <p:animEffect transition="in" filter="fade">
                                      <p:cBhvr>
                                        <p:cTn id="31" dur="500"/>
                                        <p:tgtEl>
                                          <p:spTgt spid="7170"/>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par>
                                <p:cTn id="37" presetID="53" presetClass="entr" presetSubtype="16"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73893"/>
            <a:ext cx="6779489"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Tanto o alimento diário quanto a vestimenta do corpo, Deus sabe de que necessitamos deles e, por isso, devemos fazer a nossa parte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(2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3.10,11),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CD25F55B-E420-009E-5136-7CC7B653CA80}"/>
              </a:ext>
            </a:extLst>
          </p:cNvPr>
          <p:cNvSpPr txBox="1"/>
          <p:nvPr/>
        </p:nvSpPr>
        <p:spPr>
          <a:xfrm>
            <a:off x="101602" y="2752234"/>
            <a:ext cx="6779489" cy="4031873"/>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quando ainda estávamos convosco, vos mandamos isto: que, se alguém não quiser trabalhar, não coma também.</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Porquanto ouvimos que alguns entre vós andam desordenadamente, não trabalhando, antes, fazendo coisas vãs.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2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Ts</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3.10,11</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Pessoas sentadas ao redor de uma mesa&#10;&#10;Descrição gerada automaticamente">
            <a:extLst>
              <a:ext uri="{FF2B5EF4-FFF2-40B4-BE49-F238E27FC236}">
                <a16:creationId xmlns:a16="http://schemas.microsoft.com/office/drawing/2014/main" xmlns="" id="{FEBB3D4E-61BC-BEF9-28D9-8455EC4FAA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6511" y="3066469"/>
            <a:ext cx="2595418" cy="3717637"/>
          </a:xfrm>
          <a:prstGeom prst="rect">
            <a:avLst/>
          </a:prstGeom>
        </p:spPr>
      </p:pic>
      <p:pic>
        <p:nvPicPr>
          <p:cNvPr id="9" name="Imagem 8" descr="Pessoas preparando comida&#10;&#10;Descrição gerada automaticamente com confiança média">
            <a:extLst>
              <a:ext uri="{FF2B5EF4-FFF2-40B4-BE49-F238E27FC236}">
                <a16:creationId xmlns:a16="http://schemas.microsoft.com/office/drawing/2014/main" xmlns="" id="{FE87EAF8-CC4F-B4C3-D876-7DDFF8E6DB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1166" y="3066471"/>
            <a:ext cx="2549232" cy="3717636"/>
          </a:xfrm>
          <a:prstGeom prst="rect">
            <a:avLst/>
          </a:prstGeom>
        </p:spPr>
      </p:pic>
      <p:pic>
        <p:nvPicPr>
          <p:cNvPr id="8196" name="Picture 4" descr="Baixar Vetor De Pessoas Trabalhando Em Empregos Diferentes">
            <a:extLst>
              <a:ext uri="{FF2B5EF4-FFF2-40B4-BE49-F238E27FC236}">
                <a16:creationId xmlns:a16="http://schemas.microsoft.com/office/drawing/2014/main" xmlns="" id="{23B2A4A4-80FE-59FC-3327-69F9B44880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2632"/>
          <a:stretch/>
        </p:blipFill>
        <p:spPr bwMode="auto">
          <a:xfrm>
            <a:off x="6936510" y="73894"/>
            <a:ext cx="5153888" cy="2881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40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8196"/>
                                        </p:tgtEl>
                                        <p:attrNameLst>
                                          <p:attrName>style.visibility</p:attrName>
                                        </p:attrNameLst>
                                      </p:cBhvr>
                                      <p:to>
                                        <p:strVal val="visible"/>
                                      </p:to>
                                    </p:set>
                                    <p:anim calcmode="lin" valueType="num">
                                      <p:cBhvr>
                                        <p:cTn id="17" dur="500" fill="hold"/>
                                        <p:tgtEl>
                                          <p:spTgt spid="8196"/>
                                        </p:tgtEl>
                                        <p:attrNameLst>
                                          <p:attrName>ppt_w</p:attrName>
                                        </p:attrNameLst>
                                      </p:cBhvr>
                                      <p:tavLst>
                                        <p:tav tm="0">
                                          <p:val>
                                            <p:fltVal val="0"/>
                                          </p:val>
                                        </p:tav>
                                        <p:tav tm="100000">
                                          <p:val>
                                            <p:strVal val="#ppt_w"/>
                                          </p:val>
                                        </p:tav>
                                      </p:tavLst>
                                    </p:anim>
                                    <p:anim calcmode="lin" valueType="num">
                                      <p:cBhvr>
                                        <p:cTn id="18" dur="500" fill="hold"/>
                                        <p:tgtEl>
                                          <p:spTgt spid="8196"/>
                                        </p:tgtEl>
                                        <p:attrNameLst>
                                          <p:attrName>ppt_h</p:attrName>
                                        </p:attrNameLst>
                                      </p:cBhvr>
                                      <p:tavLst>
                                        <p:tav tm="0">
                                          <p:val>
                                            <p:fltVal val="0"/>
                                          </p:val>
                                        </p:tav>
                                        <p:tav tm="100000">
                                          <p:val>
                                            <p:strVal val="#ppt_h"/>
                                          </p:val>
                                        </p:tav>
                                      </p:tavLst>
                                    </p:anim>
                                    <p:animEffect transition="in" filter="fade">
                                      <p:cBhvr>
                                        <p:cTn id="19" dur="500"/>
                                        <p:tgtEl>
                                          <p:spTgt spid="8196"/>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B062EB75-2EBB-558D-4005-14AFC4602F4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E7A0D82-4698-9C3D-7F44-24D9C543C6D4}"/>
              </a:ext>
            </a:extLst>
          </p:cNvPr>
          <p:cNvSpPr txBox="1"/>
          <p:nvPr/>
        </p:nvSpPr>
        <p:spPr>
          <a:xfrm>
            <a:off x="5255491" y="354441"/>
            <a:ext cx="6606252" cy="3779758"/>
          </a:xfrm>
          <a:prstGeom prst="roundRect">
            <a:avLst/>
          </a:prstGeom>
          <a:solidFill>
            <a:schemeClr val="accent5">
              <a:lumMod val="40000"/>
              <a:lumOff val="60000"/>
            </a:schemeClr>
          </a:solidFill>
        </p:spPr>
        <p:txBody>
          <a:bodyPr wrap="square" rtlCol="0">
            <a:spAutoFit/>
          </a:bodyPr>
          <a:lstStyle/>
          <a:p>
            <a:pPr lvl="0" algn="ctr">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mas jamais permitir que a inquietação e a ansiedade dominem os nossos corações no processo de buscar o que comer e o que vestir </a:t>
            </a:r>
          </a:p>
          <a:p>
            <a:pPr lvl="0" algn="ctr">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6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Tm</a:t>
            </a: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 6.8). </a:t>
            </a:r>
          </a:p>
        </p:txBody>
      </p:sp>
      <p:sp>
        <p:nvSpPr>
          <p:cNvPr id="4" name="CaixaDeTexto 3">
            <a:extLst>
              <a:ext uri="{FF2B5EF4-FFF2-40B4-BE49-F238E27FC236}">
                <a16:creationId xmlns:a16="http://schemas.microsoft.com/office/drawing/2014/main" xmlns="" id="{E179CDAE-A8D7-D8FA-69B0-BE6FA0F70B69}"/>
              </a:ext>
            </a:extLst>
          </p:cNvPr>
          <p:cNvSpPr txBox="1"/>
          <p:nvPr/>
        </p:nvSpPr>
        <p:spPr>
          <a:xfrm>
            <a:off x="5255491" y="4449963"/>
            <a:ext cx="6606252" cy="1754326"/>
          </a:xfrm>
          <a:prstGeom prst="rect">
            <a:avLst/>
          </a:prstGeom>
          <a:solidFill>
            <a:schemeClr val="bg1"/>
          </a:solidFill>
          <a:ln>
            <a:solidFill>
              <a:schemeClr val="accent5">
                <a:lumMod val="50000"/>
              </a:schemeClr>
            </a:solidFill>
          </a:ln>
        </p:spPr>
        <p:txBody>
          <a:bodyPr wrap="square" rtlCol="0">
            <a:spAutoFit/>
          </a:bodyPr>
          <a:lstStyle/>
          <a:p>
            <a:pPr lvl="0" algn="ctr">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Tendo, porém, sustento e com que nos cobrirmos, estejamos com isso contentes. </a:t>
            </a:r>
            <a:r>
              <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6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Tm</a:t>
            </a:r>
            <a:r>
              <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6.8</a:t>
            </a:r>
          </a:p>
        </p:txBody>
      </p:sp>
      <p:pic>
        <p:nvPicPr>
          <p:cNvPr id="2" name="Imagem 1">
            <a:extLst>
              <a:ext uri="{FF2B5EF4-FFF2-40B4-BE49-F238E27FC236}">
                <a16:creationId xmlns:a16="http://schemas.microsoft.com/office/drawing/2014/main" xmlns="" id="{5CCC792A-0364-90B3-4526-B7D5B6BE1A5E}"/>
              </a:ext>
            </a:extLst>
          </p:cNvPr>
          <p:cNvPicPr>
            <a:picLocks noChangeAspect="1"/>
          </p:cNvPicPr>
          <p:nvPr/>
        </p:nvPicPr>
        <p:blipFill>
          <a:blip r:embed="rId2">
            <a:extLst>
              <a:ext uri="{28A0092B-C50C-407E-A947-70E740481C1C}">
                <a14:useLocalDpi xmlns:a14="http://schemas.microsoft.com/office/drawing/2010/main" val="0"/>
              </a:ext>
            </a:extLst>
          </a:blip>
          <a:srcRect t="9750" b="9750"/>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24360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766218"/>
            <a:ext cx="11268076" cy="1325563"/>
          </a:xfrm>
        </p:spPr>
        <p:txBody>
          <a:bodyPr>
            <a:noAutofit/>
          </a:bodyPr>
          <a:lstStyle/>
          <a:p>
            <a:pPr algn="ctr"/>
            <a:r>
              <a:rPr lang="pt-BR" sz="6000" b="1" i="0" dirty="0">
                <a:solidFill>
                  <a:schemeClr val="accent2">
                    <a:lumMod val="75000"/>
                  </a:schemeClr>
                </a:solidFill>
                <a:effectLst/>
                <a:latin typeface="+mn-lt"/>
              </a:rPr>
              <a:t>II – A PROVISÃO DAS NECESSIDADES EMOCIONAIS</a:t>
            </a: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151766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148" y="2766218"/>
            <a:ext cx="11913704" cy="1325563"/>
          </a:xfrm>
        </p:spPr>
        <p:txBody>
          <a:bodyPr>
            <a:noAutofit/>
          </a:bodyPr>
          <a:lstStyle/>
          <a:p>
            <a:pPr algn="ctr"/>
            <a:r>
              <a:rPr lang="pt-BR" sz="6000" b="1" dirty="0">
                <a:solidFill>
                  <a:schemeClr val="accent2">
                    <a:lumMod val="75000"/>
                  </a:schemeClr>
                </a:solidFill>
                <a:latin typeface="+mn-lt"/>
              </a:rPr>
              <a:t>II. 1 - Somos seres integrais.</a:t>
            </a:r>
            <a:endParaRPr lang="pt-BR" sz="6000" dirty="0">
              <a:solidFill>
                <a:schemeClr val="accent2">
                  <a:lumMod val="75000"/>
                </a:schemeClr>
              </a:solidFill>
              <a:latin typeface="+mn-lt"/>
            </a:endParaRPr>
          </a:p>
        </p:txBody>
      </p:sp>
    </p:spTree>
    <p:extLst>
      <p:ext uri="{BB962C8B-B14F-4D97-AF65-F5344CB8AC3E}">
        <p14:creationId xmlns:p14="http://schemas.microsoft.com/office/powerpoint/2010/main" val="3405908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00AE805E-BAF3-0015-6A6F-1BD916908F3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4367B32-1444-2B79-3DB3-7EAF91CB6C09}"/>
              </a:ext>
            </a:extLst>
          </p:cNvPr>
          <p:cNvSpPr txBox="1"/>
          <p:nvPr/>
        </p:nvSpPr>
        <p:spPr>
          <a:xfrm>
            <a:off x="101601" y="73893"/>
            <a:ext cx="5865089"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Palavra de Deus revela que somos corpo, mas também alma (1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5.23).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9B9E6FD9-3017-F540-6016-9CE6EBB8F71D}"/>
              </a:ext>
            </a:extLst>
          </p:cNvPr>
          <p:cNvSpPr txBox="1"/>
          <p:nvPr/>
        </p:nvSpPr>
        <p:spPr>
          <a:xfrm>
            <a:off x="6225308" y="73893"/>
            <a:ext cx="5865089"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Nesse sentido, além das necessidades físicas, temos necessidades emocionais.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9218" name="Picture 2" descr="Character showing emotions">
            <a:extLst>
              <a:ext uri="{FF2B5EF4-FFF2-40B4-BE49-F238E27FC236}">
                <a16:creationId xmlns:a16="http://schemas.microsoft.com/office/drawing/2014/main" xmlns="" id="{C1C2A14D-00BC-7405-270A-5837AF3C09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643"/>
          <a:stretch/>
        </p:blipFill>
        <p:spPr bwMode="auto">
          <a:xfrm>
            <a:off x="6225309" y="1648691"/>
            <a:ext cx="5865088" cy="51354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TROPOLOGIA - A ESTRUTURA DO HOMEM - ESPÍRITO, ALMA E CORPO">
            <a:extLst>
              <a:ext uri="{FF2B5EF4-FFF2-40B4-BE49-F238E27FC236}">
                <a16:creationId xmlns:a16="http://schemas.microsoft.com/office/drawing/2014/main" xmlns="" id="{ACE6AB3C-2114-8419-E504-664D8F4F2CF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15" t="2132" r="1515" b="2245"/>
          <a:stretch/>
        </p:blipFill>
        <p:spPr bwMode="auto">
          <a:xfrm>
            <a:off x="101600" y="1643553"/>
            <a:ext cx="5865088" cy="5135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25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9218"/>
                                        </p:tgtEl>
                                        <p:attrNameLst>
                                          <p:attrName>style.visibility</p:attrName>
                                        </p:attrNameLst>
                                      </p:cBhvr>
                                      <p:to>
                                        <p:strVal val="visible"/>
                                      </p:to>
                                    </p:set>
                                    <p:anim calcmode="lin" valueType="num">
                                      <p:cBhvr>
                                        <p:cTn id="24" dur="500" fill="hold"/>
                                        <p:tgtEl>
                                          <p:spTgt spid="9218"/>
                                        </p:tgtEl>
                                        <p:attrNameLst>
                                          <p:attrName>ppt_w</p:attrName>
                                        </p:attrNameLst>
                                      </p:cBhvr>
                                      <p:tavLst>
                                        <p:tav tm="0">
                                          <p:val>
                                            <p:fltVal val="0"/>
                                          </p:val>
                                        </p:tav>
                                        <p:tav tm="100000">
                                          <p:val>
                                            <p:strVal val="#ppt_w"/>
                                          </p:val>
                                        </p:tav>
                                      </p:tavLst>
                                    </p:anim>
                                    <p:anim calcmode="lin" valueType="num">
                                      <p:cBhvr>
                                        <p:cTn id="25" dur="500" fill="hold"/>
                                        <p:tgtEl>
                                          <p:spTgt spid="9218"/>
                                        </p:tgtEl>
                                        <p:attrNameLst>
                                          <p:attrName>ppt_h</p:attrName>
                                        </p:attrNameLst>
                                      </p:cBhvr>
                                      <p:tavLst>
                                        <p:tav tm="0">
                                          <p:val>
                                            <p:fltVal val="0"/>
                                          </p:val>
                                        </p:tav>
                                        <p:tav tm="100000">
                                          <p:val>
                                            <p:strVal val="#ppt_h"/>
                                          </p:val>
                                        </p:tav>
                                      </p:tavLst>
                                    </p:anim>
                                    <p:animEffect transition="in" filter="fade">
                                      <p:cBhvr>
                                        <p:cTn id="26"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5ABFCA0E-47FB-7F5C-776E-3AEC165F2E8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E4F0E76-A18A-B971-B691-2BB73771B373}"/>
              </a:ext>
            </a:extLst>
          </p:cNvPr>
          <p:cNvSpPr txBox="1"/>
          <p:nvPr/>
        </p:nvSpPr>
        <p:spPr>
          <a:xfrm>
            <a:off x="5772725" y="84847"/>
            <a:ext cx="6373093"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Ela se entristece, sente afeto, se alegra  (Mc 14.34;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Ct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1.7;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86.4).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667ABD54-5957-BC15-8386-498AB22E63E7}"/>
              </a:ext>
            </a:extLst>
          </p:cNvPr>
          <p:cNvSpPr txBox="1"/>
          <p:nvPr/>
        </p:nvSpPr>
        <p:spPr>
          <a:xfrm>
            <a:off x="5772724" y="1226717"/>
            <a:ext cx="6373093" cy="1569660"/>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disse-lhes: A minha alma está profundamente triste até a morte; ficai aqui e vigiai.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Mc 14.34</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41108AD7-8157-172B-A807-8A4B6B04A0AE}"/>
              </a:ext>
            </a:extLst>
          </p:cNvPr>
          <p:cNvSpPr txBox="1"/>
          <p:nvPr/>
        </p:nvSpPr>
        <p:spPr>
          <a:xfrm>
            <a:off x="55419" y="84847"/>
            <a:ext cx="5634181" cy="304698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Portanto, somos seres inteiros. Assim sendo, o que se passa na alma reflete no corpo. Ela é a esfera responsável pelas emoções e pelos sentimentos.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descr="Uma imagem contendo pessoa, terno, homem, em pé&#10;&#10;Descrição gerada automaticamente">
            <a:extLst>
              <a:ext uri="{FF2B5EF4-FFF2-40B4-BE49-F238E27FC236}">
                <a16:creationId xmlns:a16="http://schemas.microsoft.com/office/drawing/2014/main" xmlns="" id="{AB542BC1-39FC-903F-3525-445E6F31E3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2361" y="2639392"/>
            <a:ext cx="1485737" cy="4133761"/>
          </a:xfrm>
          <a:prstGeom prst="rect">
            <a:avLst/>
          </a:prstGeom>
        </p:spPr>
      </p:pic>
      <p:pic>
        <p:nvPicPr>
          <p:cNvPr id="10242" name="Picture 2" descr="Filha adulta senta-se com sua mãe">
            <a:extLst>
              <a:ext uri="{FF2B5EF4-FFF2-40B4-BE49-F238E27FC236}">
                <a16:creationId xmlns:a16="http://schemas.microsoft.com/office/drawing/2014/main" xmlns="" id="{1D1E706F-076E-B4ED-E75E-625E41BFCE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8036" y="3131835"/>
            <a:ext cx="3879271" cy="364131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Nenhuma descrição de foto disponível.">
            <a:extLst>
              <a:ext uri="{FF2B5EF4-FFF2-40B4-BE49-F238E27FC236}">
                <a16:creationId xmlns:a16="http://schemas.microsoft.com/office/drawing/2014/main" xmlns="" id="{9E467BD3-D153-1BF5-9401-AAA62389FC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2723" y="2861028"/>
            <a:ext cx="6363858" cy="3943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93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0242"/>
                                        </p:tgtEl>
                                        <p:attrNameLst>
                                          <p:attrName>style.visibility</p:attrName>
                                        </p:attrNameLst>
                                      </p:cBhvr>
                                      <p:to>
                                        <p:strVal val="visible"/>
                                      </p:to>
                                    </p:set>
                                    <p:anim calcmode="lin" valueType="num">
                                      <p:cBhvr>
                                        <p:cTn id="16" dur="500" fill="hold"/>
                                        <p:tgtEl>
                                          <p:spTgt spid="10242"/>
                                        </p:tgtEl>
                                        <p:attrNameLst>
                                          <p:attrName>ppt_w</p:attrName>
                                        </p:attrNameLst>
                                      </p:cBhvr>
                                      <p:tavLst>
                                        <p:tav tm="0">
                                          <p:val>
                                            <p:fltVal val="0"/>
                                          </p:val>
                                        </p:tav>
                                        <p:tav tm="100000">
                                          <p:val>
                                            <p:strVal val="#ppt_w"/>
                                          </p:val>
                                        </p:tav>
                                      </p:tavLst>
                                    </p:anim>
                                    <p:anim calcmode="lin" valueType="num">
                                      <p:cBhvr>
                                        <p:cTn id="17" dur="500" fill="hold"/>
                                        <p:tgtEl>
                                          <p:spTgt spid="10242"/>
                                        </p:tgtEl>
                                        <p:attrNameLst>
                                          <p:attrName>ppt_h</p:attrName>
                                        </p:attrNameLst>
                                      </p:cBhvr>
                                      <p:tavLst>
                                        <p:tav tm="0">
                                          <p:val>
                                            <p:fltVal val="0"/>
                                          </p:val>
                                        </p:tav>
                                        <p:tav tm="100000">
                                          <p:val>
                                            <p:strVal val="#ppt_h"/>
                                          </p:val>
                                        </p:tav>
                                      </p:tavLst>
                                    </p:anim>
                                    <p:animEffect transition="in" filter="fade">
                                      <p:cBhvr>
                                        <p:cTn id="18" dur="500"/>
                                        <p:tgtEl>
                                          <p:spTgt spid="1024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53" presetClass="entr" presetSubtype="16" fill="hold" nodeType="withEffect">
                                  <p:stCondLst>
                                    <p:cond delay="0"/>
                                  </p:stCondLst>
                                  <p:childTnLst>
                                    <p:set>
                                      <p:cBhvr>
                                        <p:cTn id="32" dur="1" fill="hold">
                                          <p:stCondLst>
                                            <p:cond delay="0"/>
                                          </p:stCondLst>
                                        </p:cTn>
                                        <p:tgtEl>
                                          <p:spTgt spid="10244"/>
                                        </p:tgtEl>
                                        <p:attrNameLst>
                                          <p:attrName>style.visibility</p:attrName>
                                        </p:attrNameLst>
                                      </p:cBhvr>
                                      <p:to>
                                        <p:strVal val="visible"/>
                                      </p:to>
                                    </p:set>
                                    <p:anim calcmode="lin" valueType="num">
                                      <p:cBhvr>
                                        <p:cTn id="33" dur="500" fill="hold"/>
                                        <p:tgtEl>
                                          <p:spTgt spid="10244"/>
                                        </p:tgtEl>
                                        <p:attrNameLst>
                                          <p:attrName>ppt_w</p:attrName>
                                        </p:attrNameLst>
                                      </p:cBhvr>
                                      <p:tavLst>
                                        <p:tav tm="0">
                                          <p:val>
                                            <p:fltVal val="0"/>
                                          </p:val>
                                        </p:tav>
                                        <p:tav tm="100000">
                                          <p:val>
                                            <p:strVal val="#ppt_w"/>
                                          </p:val>
                                        </p:tav>
                                      </p:tavLst>
                                    </p:anim>
                                    <p:anim calcmode="lin" valueType="num">
                                      <p:cBhvr>
                                        <p:cTn id="34" dur="500" fill="hold"/>
                                        <p:tgtEl>
                                          <p:spTgt spid="10244"/>
                                        </p:tgtEl>
                                        <p:attrNameLst>
                                          <p:attrName>ppt_h</p:attrName>
                                        </p:attrNameLst>
                                      </p:cBhvr>
                                      <p:tavLst>
                                        <p:tav tm="0">
                                          <p:val>
                                            <p:fltVal val="0"/>
                                          </p:val>
                                        </p:tav>
                                        <p:tav tm="100000">
                                          <p:val>
                                            <p:strVal val="#ppt_h"/>
                                          </p:val>
                                        </p:tav>
                                      </p:tavLst>
                                    </p:anim>
                                    <p:animEffect transition="in" filter="fade">
                                      <p:cBhvr>
                                        <p:cTn id="35"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AB924FF-6804-DD3A-F597-608673EE899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513B8897-0BD8-1F3B-46F2-EA38BFB63F52}"/>
              </a:ext>
            </a:extLst>
          </p:cNvPr>
          <p:cNvSpPr txBox="1"/>
          <p:nvPr/>
        </p:nvSpPr>
        <p:spPr>
          <a:xfrm>
            <a:off x="101602" y="57138"/>
            <a:ext cx="5495634"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a mordomia da alma é indispensável para o nosso bem-estar completo.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4578C3AF-3E4E-6922-1887-86FF1B32DA7A}"/>
              </a:ext>
            </a:extLst>
          </p:cNvPr>
          <p:cNvSpPr txBox="1"/>
          <p:nvPr/>
        </p:nvSpPr>
        <p:spPr>
          <a:xfrm>
            <a:off x="5708074" y="57138"/>
            <a:ext cx="638232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como o corpo, a alma deve ser cuidada, preservada de maneira irrepreensível (1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5.23).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F40AA817-C047-EC85-630B-743126DD3C6C}"/>
              </a:ext>
            </a:extLst>
          </p:cNvPr>
          <p:cNvSpPr txBox="1"/>
          <p:nvPr/>
        </p:nvSpPr>
        <p:spPr>
          <a:xfrm>
            <a:off x="5708074" y="1673300"/>
            <a:ext cx="6382323" cy="3539430"/>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o mesmo Deus de paz vos santifique em tudo; e todo o vosso espírito, e alma, e corpo sejam plenamente conservados irrepreensíveis para a vinda de nosso Senhor Jesus Cristo. </a:t>
            </a:r>
          </a:p>
          <a:p>
            <a:pPr lvl="0" algn="ctr">
              <a:defRPr/>
            </a:pP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Ts</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5.23</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FC030D22-B788-1F21-55F2-AE85AC05F486}"/>
              </a:ext>
            </a:extLst>
          </p:cNvPr>
          <p:cNvSpPr txBox="1"/>
          <p:nvPr/>
        </p:nvSpPr>
        <p:spPr>
          <a:xfrm>
            <a:off x="5708074" y="5249675"/>
            <a:ext cx="638232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forma como lidamos com nós mesmos transborda para a forma como agimos com os outros.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1266" name="Picture 2" descr="Dimensões do bem-estar">
            <a:extLst>
              <a:ext uri="{FF2B5EF4-FFF2-40B4-BE49-F238E27FC236}">
                <a16:creationId xmlns:a16="http://schemas.microsoft.com/office/drawing/2014/main" xmlns="" id="{DA6A2CA0-E807-82E0-2A5E-4E95B4A55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1626798"/>
            <a:ext cx="5495633" cy="517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66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p:cTn id="12" dur="500" fill="hold"/>
                                        <p:tgtEl>
                                          <p:spTgt spid="11266"/>
                                        </p:tgtEl>
                                        <p:attrNameLst>
                                          <p:attrName>ppt_w</p:attrName>
                                        </p:attrNameLst>
                                      </p:cBhvr>
                                      <p:tavLst>
                                        <p:tav tm="0">
                                          <p:val>
                                            <p:fltVal val="0"/>
                                          </p:val>
                                        </p:tav>
                                        <p:tav tm="100000">
                                          <p:val>
                                            <p:strVal val="#ppt_w"/>
                                          </p:val>
                                        </p:tav>
                                      </p:tavLst>
                                    </p:anim>
                                    <p:anim calcmode="lin" valueType="num">
                                      <p:cBhvr>
                                        <p:cTn id="13" dur="500" fill="hold"/>
                                        <p:tgtEl>
                                          <p:spTgt spid="11266"/>
                                        </p:tgtEl>
                                        <p:attrNameLst>
                                          <p:attrName>ppt_h</p:attrName>
                                        </p:attrNameLst>
                                      </p:cBhvr>
                                      <p:tavLst>
                                        <p:tav tm="0">
                                          <p:val>
                                            <p:fltVal val="0"/>
                                          </p:val>
                                        </p:tav>
                                        <p:tav tm="100000">
                                          <p:val>
                                            <p:strVal val="#ppt_h"/>
                                          </p:val>
                                        </p:tav>
                                      </p:tavLst>
                                    </p:anim>
                                    <p:animEffect transition="in" filter="fade">
                                      <p:cBhvr>
                                        <p:cTn id="14" dur="5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2 - A ansiedade no mundo.</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02904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FBF2B338-4349-F7C4-E2E3-4FAC79D5DE8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FBC353D-DB4F-AC22-19C8-D6AA12530BAE}"/>
              </a:ext>
            </a:extLst>
          </p:cNvPr>
          <p:cNvSpPr txBox="1"/>
          <p:nvPr/>
        </p:nvSpPr>
        <p:spPr>
          <a:xfrm>
            <a:off x="101601" y="57138"/>
            <a:ext cx="5911273"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 Palavras de Jesus em Mateus 6 são bem atuais. Ele trata das preocupações e inquietudes das pessoas no processo de decisões.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FC40E5C9-1433-0162-28C6-BF81B7D5FA0F}"/>
              </a:ext>
            </a:extLst>
          </p:cNvPr>
          <p:cNvSpPr txBox="1"/>
          <p:nvPr/>
        </p:nvSpPr>
        <p:spPr>
          <a:xfrm>
            <a:off x="6179123" y="57138"/>
            <a:ext cx="591127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nosso Senhor nos alerta para o fato de a ansiedade poder nos prejudicar.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2290" name="Picture 2" descr="O Poder da Tomada de Decisão: Como Tornar-se um Decisor Inspirador e Eficaz">
            <a:extLst>
              <a:ext uri="{FF2B5EF4-FFF2-40B4-BE49-F238E27FC236}">
                <a16:creationId xmlns:a16="http://schemas.microsoft.com/office/drawing/2014/main" xmlns="" id="{352AE4E3-8357-3871-AF9B-459C091E4F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2611683"/>
            <a:ext cx="5911273" cy="4189179"/>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Brasil lidera ranking mundial de ansiedade - Portal Comunique-se">
            <a:extLst>
              <a:ext uri="{FF2B5EF4-FFF2-40B4-BE49-F238E27FC236}">
                <a16:creationId xmlns:a16="http://schemas.microsoft.com/office/drawing/2014/main" xmlns="" id="{9AA0A10A-33E8-9C3F-B29B-C4A915F87C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776" r="10614"/>
          <a:stretch/>
        </p:blipFill>
        <p:spPr bwMode="auto">
          <a:xfrm>
            <a:off x="6179123" y="1626798"/>
            <a:ext cx="5911272" cy="517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2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0"/>
                                        </p:tgtEl>
                                        <p:attrNameLst>
                                          <p:attrName>style.visibility</p:attrName>
                                        </p:attrNameLst>
                                      </p:cBhvr>
                                      <p:to>
                                        <p:strVal val="visible"/>
                                      </p:to>
                                    </p:set>
                                    <p:anim calcmode="lin" valueType="num">
                                      <p:cBhvr additive="base">
                                        <p:cTn id="11" dur="500" fill="hold"/>
                                        <p:tgtEl>
                                          <p:spTgt spid="12290"/>
                                        </p:tgtEl>
                                        <p:attrNameLst>
                                          <p:attrName>ppt_x</p:attrName>
                                        </p:attrNameLst>
                                      </p:cBhvr>
                                      <p:tavLst>
                                        <p:tav tm="0">
                                          <p:val>
                                            <p:strVal val="#ppt_x"/>
                                          </p:val>
                                        </p:tav>
                                        <p:tav tm="100000">
                                          <p:val>
                                            <p:strVal val="#ppt_x"/>
                                          </p:val>
                                        </p:tav>
                                      </p:tavLst>
                                    </p:anim>
                                    <p:anim calcmode="lin" valueType="num">
                                      <p:cBhvr additive="base">
                                        <p:cTn id="12"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3314"/>
                                        </p:tgtEl>
                                        <p:attrNameLst>
                                          <p:attrName>style.visibility</p:attrName>
                                        </p:attrNameLst>
                                      </p:cBhvr>
                                      <p:to>
                                        <p:strVal val="visible"/>
                                      </p:to>
                                    </p:set>
                                    <p:anim calcmode="lin" valueType="num">
                                      <p:cBhvr>
                                        <p:cTn id="22" dur="500" fill="hold"/>
                                        <p:tgtEl>
                                          <p:spTgt spid="13314"/>
                                        </p:tgtEl>
                                        <p:attrNameLst>
                                          <p:attrName>ppt_w</p:attrName>
                                        </p:attrNameLst>
                                      </p:cBhvr>
                                      <p:tavLst>
                                        <p:tav tm="0">
                                          <p:val>
                                            <p:fltVal val="0"/>
                                          </p:val>
                                        </p:tav>
                                        <p:tav tm="100000">
                                          <p:val>
                                            <p:strVal val="#ppt_w"/>
                                          </p:val>
                                        </p:tav>
                                      </p:tavLst>
                                    </p:anim>
                                    <p:anim calcmode="lin" valueType="num">
                                      <p:cBhvr>
                                        <p:cTn id="23" dur="500" fill="hold"/>
                                        <p:tgtEl>
                                          <p:spTgt spid="13314"/>
                                        </p:tgtEl>
                                        <p:attrNameLst>
                                          <p:attrName>ppt_h</p:attrName>
                                        </p:attrNameLst>
                                      </p:cBhvr>
                                      <p:tavLst>
                                        <p:tav tm="0">
                                          <p:val>
                                            <p:fltVal val="0"/>
                                          </p:val>
                                        </p:tav>
                                        <p:tav tm="100000">
                                          <p:val>
                                            <p:strVal val="#ppt_h"/>
                                          </p:val>
                                        </p:tav>
                                      </p:tavLst>
                                    </p:anim>
                                    <p:animEffect transition="in" filter="fade">
                                      <p:cBhvr>
                                        <p:cTn id="24"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5EF968C8-4037-1169-8562-F7B71D153ACC}"/>
              </a:ext>
            </a:extLst>
          </p:cNvPr>
          <p:cNvSpPr txBox="1"/>
          <p:nvPr/>
        </p:nvSpPr>
        <p:spPr>
          <a:xfrm>
            <a:off x="83127" y="73894"/>
            <a:ext cx="12034982"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 acordo com os dados da OPAS (Organização Pan-Americana de Saúde), o Transtorno de Ansiedade, bem como outros transtornos mentais, atinge cerca de 300 milhões de pessoas no mundo.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3320" name="Picture 8" descr="Dados Sobre Ansiedade No Brasil 2023 Oms">
            <a:extLst>
              <a:ext uri="{FF2B5EF4-FFF2-40B4-BE49-F238E27FC236}">
                <a16:creationId xmlns:a16="http://schemas.microsoft.com/office/drawing/2014/main" xmlns="" id="{85E64BE7-3CD0-C2D8-A7C1-0FADC54A3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27" y="2135997"/>
            <a:ext cx="12025746" cy="4722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44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3320"/>
                                        </p:tgtEl>
                                        <p:attrNameLst>
                                          <p:attrName>style.visibility</p:attrName>
                                        </p:attrNameLst>
                                      </p:cBhvr>
                                      <p:to>
                                        <p:strVal val="visible"/>
                                      </p:to>
                                    </p:set>
                                    <p:anim calcmode="lin" valueType="num">
                                      <p:cBhvr>
                                        <p:cTn id="12" dur="500" fill="hold"/>
                                        <p:tgtEl>
                                          <p:spTgt spid="13320"/>
                                        </p:tgtEl>
                                        <p:attrNameLst>
                                          <p:attrName>ppt_w</p:attrName>
                                        </p:attrNameLst>
                                      </p:cBhvr>
                                      <p:tavLst>
                                        <p:tav tm="0">
                                          <p:val>
                                            <p:fltVal val="0"/>
                                          </p:val>
                                        </p:tav>
                                        <p:tav tm="100000">
                                          <p:val>
                                            <p:strVal val="#ppt_w"/>
                                          </p:val>
                                        </p:tav>
                                      </p:tavLst>
                                    </p:anim>
                                    <p:anim calcmode="lin" valueType="num">
                                      <p:cBhvr>
                                        <p:cTn id="13" dur="500" fill="hold"/>
                                        <p:tgtEl>
                                          <p:spTgt spid="13320"/>
                                        </p:tgtEl>
                                        <p:attrNameLst>
                                          <p:attrName>ppt_h</p:attrName>
                                        </p:attrNameLst>
                                      </p:cBhvr>
                                      <p:tavLst>
                                        <p:tav tm="0">
                                          <p:val>
                                            <p:fltVal val="0"/>
                                          </p:val>
                                        </p:tav>
                                        <p:tav tm="100000">
                                          <p:val>
                                            <p:strVal val="#ppt_h"/>
                                          </p:val>
                                        </p:tav>
                                      </p:tavLst>
                                    </p:anim>
                                    <p:animEffect transition="in" filter="fade">
                                      <p:cBhvr>
                                        <p:cTn id="14" dur="500"/>
                                        <p:tgtEl>
                                          <p:spTgt spid="13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5EF968C8-4037-1169-8562-F7B71D153ACC}"/>
              </a:ext>
            </a:extLst>
          </p:cNvPr>
          <p:cNvSpPr txBox="1"/>
          <p:nvPr/>
        </p:nvSpPr>
        <p:spPr>
          <a:xfrm>
            <a:off x="203549" y="73893"/>
            <a:ext cx="11859142" cy="1191816"/>
          </a:xfrm>
          <a:prstGeom prst="wedgeRoundRectCallout">
            <a:avLst>
              <a:gd name="adj1" fmla="val -42254"/>
              <a:gd name="adj2" fmla="val 119096"/>
              <a:gd name="adj3" fmla="val 16667"/>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Brasil lidera o ranking mundial de ansiedade, pois ela afeta cerca de 18,6 milhões de pessoas, conforme dados da OPAS.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descr="Uma imagem contendo pessoa, homem, terno, em pé&#10;&#10;Descrição gerada automaticamente">
            <a:extLst>
              <a:ext uri="{FF2B5EF4-FFF2-40B4-BE49-F238E27FC236}">
                <a16:creationId xmlns:a16="http://schemas.microsoft.com/office/drawing/2014/main" xmlns="" id="{51178328-E366-1400-6E42-967648F4F2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549" y="1871129"/>
            <a:ext cx="2281033" cy="4986871"/>
          </a:xfrm>
          <a:prstGeom prst="rect">
            <a:avLst/>
          </a:prstGeom>
        </p:spPr>
      </p:pic>
      <p:pic>
        <p:nvPicPr>
          <p:cNvPr id="14338" name="Picture 2" descr="Transtorno de ansiedade: ela nem conseguia mais dormir">
            <a:extLst>
              <a:ext uri="{FF2B5EF4-FFF2-40B4-BE49-F238E27FC236}">
                <a16:creationId xmlns:a16="http://schemas.microsoft.com/office/drawing/2014/main" xmlns="" id="{D92CAC39-3575-6378-9BB3-448F1F5AEF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6836" y="2041235"/>
            <a:ext cx="8155709" cy="43918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91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53" presetClass="entr" presetSubtype="16" fill="hold" nodeType="withEffect">
                                  <p:stCondLst>
                                    <p:cond delay="0"/>
                                  </p:stCondLst>
                                  <p:childTnLst>
                                    <p:set>
                                      <p:cBhvr>
                                        <p:cTn id="14" dur="1" fill="hold">
                                          <p:stCondLst>
                                            <p:cond delay="0"/>
                                          </p:stCondLst>
                                        </p:cTn>
                                        <p:tgtEl>
                                          <p:spTgt spid="14338"/>
                                        </p:tgtEl>
                                        <p:attrNameLst>
                                          <p:attrName>style.visibility</p:attrName>
                                        </p:attrNameLst>
                                      </p:cBhvr>
                                      <p:to>
                                        <p:strVal val="visible"/>
                                      </p:to>
                                    </p:set>
                                    <p:anim calcmode="lin" valueType="num">
                                      <p:cBhvr>
                                        <p:cTn id="15" dur="500" fill="hold"/>
                                        <p:tgtEl>
                                          <p:spTgt spid="14338"/>
                                        </p:tgtEl>
                                        <p:attrNameLst>
                                          <p:attrName>ppt_w</p:attrName>
                                        </p:attrNameLst>
                                      </p:cBhvr>
                                      <p:tavLst>
                                        <p:tav tm="0">
                                          <p:val>
                                            <p:fltVal val="0"/>
                                          </p:val>
                                        </p:tav>
                                        <p:tav tm="100000">
                                          <p:val>
                                            <p:strVal val="#ppt_w"/>
                                          </p:val>
                                        </p:tav>
                                      </p:tavLst>
                                    </p:anim>
                                    <p:anim calcmode="lin" valueType="num">
                                      <p:cBhvr>
                                        <p:cTn id="16" dur="500" fill="hold"/>
                                        <p:tgtEl>
                                          <p:spTgt spid="14338"/>
                                        </p:tgtEl>
                                        <p:attrNameLst>
                                          <p:attrName>ppt_h</p:attrName>
                                        </p:attrNameLst>
                                      </p:cBhvr>
                                      <p:tavLst>
                                        <p:tav tm="0">
                                          <p:val>
                                            <p:fltVal val="0"/>
                                          </p:val>
                                        </p:tav>
                                        <p:tav tm="100000">
                                          <p:val>
                                            <p:strVal val="#ppt_h"/>
                                          </p:val>
                                        </p:tav>
                                      </p:tavLst>
                                    </p:anim>
                                    <p:animEffect transition="in" filter="fade">
                                      <p:cBhvr>
                                        <p:cTn id="1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3EB643A6-7475-8276-BAA6-0142A0EB348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4778DB7C-F026-3FD8-2D47-DF3B047D0747}"/>
              </a:ext>
            </a:extLst>
          </p:cNvPr>
          <p:cNvSpPr txBox="1"/>
          <p:nvPr/>
        </p:nvSpPr>
        <p:spPr>
          <a:xfrm>
            <a:off x="5273960" y="354441"/>
            <a:ext cx="6735561" cy="3166824"/>
          </a:xfrm>
          <a:prstGeom prst="roundRect">
            <a:avLst/>
          </a:prstGeom>
          <a:solidFill>
            <a:schemeClr val="accent2">
              <a:lumMod val="40000"/>
              <a:lumOff val="60000"/>
            </a:schemeClr>
          </a:solidFill>
        </p:spPr>
        <p:txBody>
          <a:bodyPr wrap="square" rtlCol="0">
            <a:spAutoFit/>
          </a:bodyPr>
          <a:lstStyle/>
          <a:p>
            <a:pPr lvl="0" algn="ctr">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Esses dados mostram um pouco da ausência de paz no mundo e como as inquietações estão bem presentes na vida das pessoas (</a:t>
            </a:r>
            <a:r>
              <a:rPr lang="pt-BR" sz="36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 6.34).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0A101F3C-3153-7BC7-5622-F013AAEBF2CB}"/>
              </a:ext>
            </a:extLst>
          </p:cNvPr>
          <p:cNvSpPr txBox="1"/>
          <p:nvPr/>
        </p:nvSpPr>
        <p:spPr>
          <a:xfrm>
            <a:off x="5273959" y="3661636"/>
            <a:ext cx="6735561" cy="2862322"/>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600" dirty="0">
                <a:solidFill>
                  <a:srgbClr val="000000"/>
                </a:solidFill>
                <a:latin typeface="Georgia" panose="02040502050405020303" pitchFamily="18" charset="0"/>
              </a:rPr>
              <a:t>Não vos inquieteis, pois, pelo dia de amanhã, porque o dia de amanhã cuidará de si mesmo. Basta a cada dia o seu mal. </a:t>
            </a:r>
          </a:p>
          <a:p>
            <a:pPr lvl="0" algn="just">
              <a:defRPr/>
            </a:pPr>
            <a:r>
              <a:rPr lang="pt-BR" sz="36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6.34</a:t>
            </a:r>
            <a:endParaRPr kumimoji="0" lang="pt-BR" sz="36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 name="Imagem 1">
            <a:extLst>
              <a:ext uri="{FF2B5EF4-FFF2-40B4-BE49-F238E27FC236}">
                <a16:creationId xmlns:a16="http://schemas.microsoft.com/office/drawing/2014/main" xmlns="" id="{371F84B5-5CEA-17B3-6239-0B43912320AF}"/>
              </a:ext>
            </a:extLst>
          </p:cNvPr>
          <p:cNvPicPr>
            <a:picLocks noChangeAspect="1"/>
          </p:cNvPicPr>
          <p:nvPr/>
        </p:nvPicPr>
        <p:blipFill>
          <a:blip r:embed="rId2">
            <a:extLst>
              <a:ext uri="{28A0092B-C50C-407E-A947-70E740481C1C}">
                <a14:useLocalDpi xmlns:a14="http://schemas.microsoft.com/office/drawing/2010/main" val="0"/>
              </a:ext>
            </a:extLst>
          </a:blip>
          <a:srcRect l="15074" r="15074"/>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49043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3 - A solução para a ansiedade.</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42025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5255491" y="659237"/>
            <a:ext cx="6606252" cy="3166824"/>
          </a:xfrm>
          <a:prstGeom prst="roundRect">
            <a:avLst/>
          </a:prstGeom>
          <a:solidFill>
            <a:schemeClr val="accent2">
              <a:lumMod val="40000"/>
              <a:lumOff val="60000"/>
            </a:schemeClr>
          </a:solidFill>
        </p:spPr>
        <p:txBody>
          <a:bodyPr wrap="square" rtlCol="0">
            <a:spAutoFit/>
          </a:bodyPr>
          <a:lstStyle/>
          <a:p>
            <a:pPr lvl="0" algn="ctr">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A nossa solução sempre está em Jesus. Não há enfermidade que Ele não possa curar, mesmo as emocionais (</a:t>
            </a:r>
            <a:r>
              <a:rPr lang="pt-BR" sz="36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 12.15).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2F4B5E03-312C-D2D0-2838-0EFFBBBE194B}"/>
              </a:ext>
            </a:extLst>
          </p:cNvPr>
          <p:cNvSpPr txBox="1"/>
          <p:nvPr/>
        </p:nvSpPr>
        <p:spPr>
          <a:xfrm>
            <a:off x="5255491" y="4029458"/>
            <a:ext cx="6606252" cy="2308324"/>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600" dirty="0">
                <a:solidFill>
                  <a:srgbClr val="000000"/>
                </a:solidFill>
                <a:latin typeface="Georgia" panose="02040502050405020303" pitchFamily="18" charset="0"/>
              </a:rPr>
              <a:t>Jesus, sabendo isso, retirou-se dali, e acompanhou-o uma grande multidão de gente, e ele curou a todos. </a:t>
            </a:r>
            <a:r>
              <a:rPr lang="pt-BR" sz="36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12.15</a:t>
            </a:r>
            <a:endParaRPr kumimoji="0" lang="pt-BR" sz="36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 name="Imagem 1">
            <a:extLst>
              <a:ext uri="{FF2B5EF4-FFF2-40B4-BE49-F238E27FC236}">
                <a16:creationId xmlns:a16="http://schemas.microsoft.com/office/drawing/2014/main" xmlns="" id="{524DDC1A-1094-177C-5BE0-2329260D5119}"/>
              </a:ext>
            </a:extLst>
          </p:cNvPr>
          <p:cNvPicPr>
            <a:picLocks noChangeAspect="1"/>
          </p:cNvPicPr>
          <p:nvPr/>
        </p:nvPicPr>
        <p:blipFill>
          <a:blip r:embed="rId2">
            <a:extLst>
              <a:ext uri="{28A0092B-C50C-407E-A947-70E740481C1C}">
                <a14:useLocalDpi xmlns:a14="http://schemas.microsoft.com/office/drawing/2010/main" val="0"/>
              </a:ext>
            </a:extLst>
          </a:blip>
          <a:srcRect l="26295" r="26295"/>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96384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0B4145ED-081E-5572-C938-DF4F43D76A2C}"/>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1B548E5-9AE5-EC60-A6A4-AFB6789C8F0B}"/>
              </a:ext>
            </a:extLst>
          </p:cNvPr>
          <p:cNvSpPr txBox="1"/>
          <p:nvPr/>
        </p:nvSpPr>
        <p:spPr>
          <a:xfrm>
            <a:off x="101601" y="57138"/>
            <a:ext cx="11970325" cy="584775"/>
          </a:xfrm>
          <a:prstGeom prst="rect">
            <a:avLst/>
          </a:prstGeom>
          <a:solidFill>
            <a:schemeClr val="accent1">
              <a:lumMod val="50000"/>
            </a:schemeClr>
          </a:solidFill>
          <a:ln>
            <a:solidFill>
              <a:schemeClr val="accent2">
                <a:lumMod val="50000"/>
              </a:schemeClr>
            </a:solidFill>
          </a:ln>
        </p:spPr>
        <p:txBody>
          <a:bodyPr wrap="square" rtlCol="0">
            <a:spAutoFit/>
          </a:bodyPr>
          <a:lstStyle/>
          <a:p>
            <a:pPr lvl="0" algn="ctr">
              <a:defRPr/>
            </a:pPr>
            <a:r>
              <a:rPr lang="pt-BR" sz="3200" dirty="0">
                <a:solidFill>
                  <a:schemeClr val="bg1"/>
                </a:solidFill>
                <a:latin typeface="Georgia" panose="02040502050405020303" pitchFamily="18" charset="0"/>
                <a:ea typeface="Aptos" panose="020B0004020202020204" pitchFamily="34" charset="0"/>
                <a:cs typeface="Times New Roman" panose="02020603050405020304" pitchFamily="18" charset="0"/>
              </a:rPr>
              <a:t>Ao longo do Novo Testamento, o apóstolo Paulo nos ensina </a:t>
            </a:r>
            <a:endParaRPr kumimoji="0" lang="pt-BR" sz="3200" b="0" i="0" u="none" strike="noStrike" kern="1200" cap="none" spc="0" normalizeH="0" baseline="0" noProof="0" dirty="0">
              <a:ln>
                <a:noFill/>
              </a:ln>
              <a:solidFill>
                <a:schemeClr val="bg1"/>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72399A1B-99DD-4CB6-DB89-E9BC79173F1B}"/>
              </a:ext>
            </a:extLst>
          </p:cNvPr>
          <p:cNvSpPr txBox="1"/>
          <p:nvPr/>
        </p:nvSpPr>
        <p:spPr>
          <a:xfrm>
            <a:off x="101601" y="1026952"/>
            <a:ext cx="5920509"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cuidar do que pensamos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Fp</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4.8,9)</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421CD363-A13F-BC82-4CAD-D6BD2C0C986E}"/>
              </a:ext>
            </a:extLst>
          </p:cNvPr>
          <p:cNvSpPr txBox="1"/>
          <p:nvPr/>
        </p:nvSpPr>
        <p:spPr>
          <a:xfrm>
            <a:off x="101601" y="2221359"/>
            <a:ext cx="5911272" cy="4524315"/>
          </a:xfrm>
          <a:prstGeom prst="rect">
            <a:avLst/>
          </a:prstGeom>
          <a:solidFill>
            <a:schemeClr val="bg1"/>
          </a:solidFill>
          <a:ln>
            <a:solidFill>
              <a:schemeClr val="accent1">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Quanto ao mais, irmãos, tudo o que é verdadeiro, tudo o que é honesto, tudo o que é justo, tudo o que é puro, tudo o que é amável, tudo o que é de boa fama, se há alguma virtude, e se há algum louvor, nisso pensai. </a:t>
            </a:r>
          </a:p>
          <a:p>
            <a:pPr lvl="0" algn="ctr">
              <a:defRPr/>
            </a:pPr>
            <a:endPar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endParaRPr>
          </a:p>
          <a:p>
            <a:pPr lvl="0" algn="ctr">
              <a:defRPr/>
            </a:pP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Fp</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4.8,9</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Picture 4" descr="Happy Girl Embracing Creative Chaos">
            <a:extLst>
              <a:ext uri="{FF2B5EF4-FFF2-40B4-BE49-F238E27FC236}">
                <a16:creationId xmlns:a16="http://schemas.microsoft.com/office/drawing/2014/main" xmlns="" id="{F6CD93E1-F49F-FC5E-2FD2-6D127336C2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9129" y="1026952"/>
            <a:ext cx="5892797" cy="5718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93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B3B11E32-5FCB-A26C-3C97-18DD91DA140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2E7AFD9-DB38-1E02-D0BF-B2292C0CDBF0}"/>
              </a:ext>
            </a:extLst>
          </p:cNvPr>
          <p:cNvSpPr txBox="1"/>
          <p:nvPr/>
        </p:nvSpPr>
        <p:spPr>
          <a:xfrm>
            <a:off x="101601" y="57138"/>
            <a:ext cx="11970325" cy="584775"/>
          </a:xfrm>
          <a:prstGeom prst="rect">
            <a:avLst/>
          </a:prstGeom>
          <a:solidFill>
            <a:schemeClr val="accent1">
              <a:lumMod val="50000"/>
            </a:schemeClr>
          </a:solidFill>
          <a:ln>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Aptos" panose="020B0004020202020204" pitchFamily="34" charset="0"/>
                <a:cs typeface="Times New Roman" panose="02020603050405020304" pitchFamily="18" charset="0"/>
              </a:rPr>
              <a:t>Ao longo do Novo Testamento, o apóstolo Paulo nos ensina </a:t>
            </a:r>
            <a:endPar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017E88CD-3698-A234-3F55-A55928886248}"/>
              </a:ext>
            </a:extLst>
          </p:cNvPr>
          <p:cNvSpPr txBox="1"/>
          <p:nvPr/>
        </p:nvSpPr>
        <p:spPr>
          <a:xfrm>
            <a:off x="101601" y="697421"/>
            <a:ext cx="6585526"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guardar o nosso coração e sentimentos de toda inquietação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Fp</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4.6,7)</a:t>
            </a:r>
            <a:endParaRPr lang="pt-BR" sz="3200" dirty="0">
              <a:solidFill>
                <a:prstClr val="black"/>
              </a:solidFill>
              <a:latin typeface="Georgia" panose="02040502050405020303" pitchFamily="18" charset="0"/>
            </a:endParaRPr>
          </a:p>
        </p:txBody>
      </p:sp>
      <p:sp>
        <p:nvSpPr>
          <p:cNvPr id="3" name="CaixaDeTexto 2">
            <a:extLst>
              <a:ext uri="{FF2B5EF4-FFF2-40B4-BE49-F238E27FC236}">
                <a16:creationId xmlns:a16="http://schemas.microsoft.com/office/drawing/2014/main" xmlns="" id="{506064BE-5E11-D6DF-5B99-E0E200E91391}"/>
              </a:ext>
            </a:extLst>
          </p:cNvPr>
          <p:cNvSpPr txBox="1"/>
          <p:nvPr/>
        </p:nvSpPr>
        <p:spPr>
          <a:xfrm>
            <a:off x="101601" y="2267081"/>
            <a:ext cx="6585526" cy="4524315"/>
          </a:xfrm>
          <a:prstGeom prst="rect">
            <a:avLst/>
          </a:prstGeom>
          <a:solidFill>
            <a:schemeClr val="bg1"/>
          </a:solidFill>
          <a:ln>
            <a:solidFill>
              <a:schemeClr val="accent1">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Não estejais inquietos por coisa alguma; antes, as vossas petições sejam em tudo conhecidas diante de Deus, pela oração e súplicas, com ação de graças.</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 paz de Deus, que excede todo o entendimento, guardará os vossos corações e os vossos sentimentos em Cristo Jesus.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Fp</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4.6,7</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a:extLst>
              <a:ext uri="{FF2B5EF4-FFF2-40B4-BE49-F238E27FC236}">
                <a16:creationId xmlns:a16="http://schemas.microsoft.com/office/drawing/2014/main" xmlns="" id="{DF93BADE-F8EB-0AC0-B7AE-F0E7FE5623A3}"/>
              </a:ext>
            </a:extLst>
          </p:cNvPr>
          <p:cNvPicPr>
            <a:picLocks noChangeAspect="1"/>
          </p:cNvPicPr>
          <p:nvPr/>
        </p:nvPicPr>
        <p:blipFill>
          <a:blip r:embed="rId3"/>
          <a:stretch>
            <a:fillRect/>
          </a:stretch>
        </p:blipFill>
        <p:spPr>
          <a:xfrm>
            <a:off x="6770254" y="697421"/>
            <a:ext cx="5301671" cy="6093975"/>
          </a:xfrm>
          <a:prstGeom prst="rect">
            <a:avLst/>
          </a:prstGeom>
        </p:spPr>
      </p:pic>
    </p:spTree>
    <p:extLst>
      <p:ext uri="{BB962C8B-B14F-4D97-AF65-F5344CB8AC3E}">
        <p14:creationId xmlns:p14="http://schemas.microsoft.com/office/powerpoint/2010/main" val="421808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6F0CCC2-CC27-18C4-6D15-103F014F4D5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8E7A239F-3955-64A3-D798-A8683A204AA6}"/>
              </a:ext>
            </a:extLst>
          </p:cNvPr>
          <p:cNvSpPr txBox="1"/>
          <p:nvPr/>
        </p:nvSpPr>
        <p:spPr>
          <a:xfrm>
            <a:off x="101601" y="57138"/>
            <a:ext cx="11970325" cy="584775"/>
          </a:xfrm>
          <a:prstGeom prst="rect">
            <a:avLst/>
          </a:prstGeom>
          <a:solidFill>
            <a:schemeClr val="accent1">
              <a:lumMod val="50000"/>
            </a:schemeClr>
          </a:solidFill>
          <a:ln>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Aptos" panose="020B0004020202020204" pitchFamily="34" charset="0"/>
                <a:cs typeface="Times New Roman" panose="02020603050405020304" pitchFamily="18" charset="0"/>
              </a:rPr>
              <a:t>Ao longo do Novo Testamento, o apóstolo Paulo nos ensina </a:t>
            </a:r>
            <a:endPar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FE619104-9C83-CC65-9134-0F2438D8655C}"/>
              </a:ext>
            </a:extLst>
          </p:cNvPr>
          <p:cNvSpPr txBox="1"/>
          <p:nvPr/>
        </p:nvSpPr>
        <p:spPr>
          <a:xfrm>
            <a:off x="101601" y="759102"/>
            <a:ext cx="5920509"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lançar a nossa ansiedade em Deus e descansar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nEle</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Pe</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5.6,7).</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B9BFAC32-938F-94D8-D25F-49F936CF42D2}"/>
              </a:ext>
            </a:extLst>
          </p:cNvPr>
          <p:cNvSpPr txBox="1"/>
          <p:nvPr/>
        </p:nvSpPr>
        <p:spPr>
          <a:xfrm>
            <a:off x="101601" y="2366186"/>
            <a:ext cx="5911272" cy="4434676"/>
          </a:xfrm>
          <a:prstGeom prst="rect">
            <a:avLst/>
          </a:prstGeom>
          <a:solidFill>
            <a:schemeClr val="bg1"/>
          </a:solidFill>
          <a:ln>
            <a:solidFill>
              <a:schemeClr val="accent1">
                <a:lumMod val="50000"/>
              </a:schemeClr>
            </a:solidFill>
          </a:ln>
        </p:spPr>
        <p:txBody>
          <a:bodyPr wrap="square" rtlCol="0">
            <a:spAutoFit/>
          </a:bodyPr>
          <a:lstStyle/>
          <a:p>
            <a:pPr lvl="0" algn="ctr">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Humilhai-vos, pois, debaixo da potente mão de Deus, para que, a seu tempo, vos exalte,</a:t>
            </a:r>
          </a:p>
          <a:p>
            <a:pPr lvl="0" algn="ctr">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lançando sobre ele toda a vossa ansiedade, porque ele tem cuidado de vós.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Pe</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5.6,7</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0" name="Imagem 9" descr="Pessoa com a mão no rosto&#10;&#10;Descrição gerada automaticamente com confiança média">
            <a:extLst>
              <a:ext uri="{FF2B5EF4-FFF2-40B4-BE49-F238E27FC236}">
                <a16:creationId xmlns:a16="http://schemas.microsoft.com/office/drawing/2014/main" xmlns="" id="{E82AD5A4-D22C-E3F5-DB54-372F724C7A9C}"/>
              </a:ext>
            </a:extLst>
          </p:cNvPr>
          <p:cNvPicPr>
            <a:picLocks noChangeAspect="1"/>
          </p:cNvPicPr>
          <p:nvPr/>
        </p:nvPicPr>
        <p:blipFill>
          <a:blip r:embed="rId3">
            <a:extLst>
              <a:ext uri="{28A0092B-C50C-407E-A947-70E740481C1C}">
                <a14:useLocalDpi xmlns:a14="http://schemas.microsoft.com/office/drawing/2010/main" val="0"/>
              </a:ext>
            </a:extLst>
          </a:blip>
          <a:srcRect r="35424"/>
          <a:stretch/>
        </p:blipFill>
        <p:spPr>
          <a:xfrm>
            <a:off x="6086762" y="759102"/>
            <a:ext cx="5985163" cy="6041760"/>
          </a:xfrm>
          <a:prstGeom prst="rect">
            <a:avLst/>
          </a:prstGeom>
        </p:spPr>
      </p:pic>
    </p:spTree>
    <p:extLst>
      <p:ext uri="{BB962C8B-B14F-4D97-AF65-F5344CB8AC3E}">
        <p14:creationId xmlns:p14="http://schemas.microsoft.com/office/powerpoint/2010/main" val="218560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9BDAA12-1C18-BD0A-A9EB-47E277FDC46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89B61A8-3E07-8E5D-524E-24BCB0D5017B}"/>
              </a:ext>
            </a:extLst>
          </p:cNvPr>
          <p:cNvSpPr txBox="1"/>
          <p:nvPr/>
        </p:nvSpPr>
        <p:spPr>
          <a:xfrm>
            <a:off x="101602" y="57138"/>
            <a:ext cx="5209308"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pela Palavra de Deus sabemos que as enfermidades emocionais podem trazer prejuízos grandes para a nossa vida.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86A964D2-C7EF-BA3D-3553-E1D533E7E79D}"/>
              </a:ext>
            </a:extLst>
          </p:cNvPr>
          <p:cNvSpPr txBox="1"/>
          <p:nvPr/>
        </p:nvSpPr>
        <p:spPr>
          <a:xfrm>
            <a:off x="5403273" y="57138"/>
            <a:ext cx="6687123"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a Bíblia nos alerta a respeito do cuidado que devemos ter com a nossa alma. O nosso Deus nos assegura a vitória também sobre a ansiedade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55.22).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7410" name="Picture 2" descr="Entenda como doenças psicossomáticas acontecem">
            <a:extLst>
              <a:ext uri="{FF2B5EF4-FFF2-40B4-BE49-F238E27FC236}">
                <a16:creationId xmlns:a16="http://schemas.microsoft.com/office/drawing/2014/main" xmlns="" id="{763333C9-1382-33A1-09AB-B39087427F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094"/>
          <a:stretch/>
        </p:blipFill>
        <p:spPr bwMode="auto">
          <a:xfrm>
            <a:off x="101603" y="2639292"/>
            <a:ext cx="5209308" cy="416157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a:extLst>
              <a:ext uri="{FF2B5EF4-FFF2-40B4-BE49-F238E27FC236}">
                <a16:creationId xmlns:a16="http://schemas.microsoft.com/office/drawing/2014/main" xmlns="" id="{D09F6693-505D-A6E2-2495-81209A076E4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9318"/>
          <a:stretch/>
        </p:blipFill>
        <p:spPr bwMode="auto">
          <a:xfrm>
            <a:off x="5403272" y="2611683"/>
            <a:ext cx="6687123" cy="4189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42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7410"/>
                                        </p:tgtEl>
                                        <p:attrNameLst>
                                          <p:attrName>style.visibility</p:attrName>
                                        </p:attrNameLst>
                                      </p:cBhvr>
                                      <p:to>
                                        <p:strVal val="visible"/>
                                      </p:to>
                                    </p:set>
                                    <p:anim calcmode="lin" valueType="num">
                                      <p:cBhvr>
                                        <p:cTn id="12" dur="500" fill="hold"/>
                                        <p:tgtEl>
                                          <p:spTgt spid="17410"/>
                                        </p:tgtEl>
                                        <p:attrNameLst>
                                          <p:attrName>ppt_w</p:attrName>
                                        </p:attrNameLst>
                                      </p:cBhvr>
                                      <p:tavLst>
                                        <p:tav tm="0">
                                          <p:val>
                                            <p:fltVal val="0"/>
                                          </p:val>
                                        </p:tav>
                                        <p:tav tm="100000">
                                          <p:val>
                                            <p:strVal val="#ppt_w"/>
                                          </p:val>
                                        </p:tav>
                                      </p:tavLst>
                                    </p:anim>
                                    <p:anim calcmode="lin" valueType="num">
                                      <p:cBhvr>
                                        <p:cTn id="13" dur="500" fill="hold"/>
                                        <p:tgtEl>
                                          <p:spTgt spid="17410"/>
                                        </p:tgtEl>
                                        <p:attrNameLst>
                                          <p:attrName>ppt_h</p:attrName>
                                        </p:attrNameLst>
                                      </p:cBhvr>
                                      <p:tavLst>
                                        <p:tav tm="0">
                                          <p:val>
                                            <p:fltVal val="0"/>
                                          </p:val>
                                        </p:tav>
                                        <p:tav tm="100000">
                                          <p:val>
                                            <p:strVal val="#ppt_h"/>
                                          </p:val>
                                        </p:tav>
                                      </p:tavLst>
                                    </p:anim>
                                    <p:animEffect transition="in" filter="fade">
                                      <p:cBhvr>
                                        <p:cTn id="14" dur="500"/>
                                        <p:tgtEl>
                                          <p:spTgt spid="1741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412"/>
                                        </p:tgtEl>
                                        <p:attrNameLst>
                                          <p:attrName>style.visibility</p:attrName>
                                        </p:attrNameLst>
                                      </p:cBhvr>
                                      <p:to>
                                        <p:strVal val="visible"/>
                                      </p:to>
                                    </p:set>
                                    <p:anim calcmode="lin" valueType="num">
                                      <p:cBhvr additive="base">
                                        <p:cTn id="23" dur="500" fill="hold"/>
                                        <p:tgtEl>
                                          <p:spTgt spid="17412"/>
                                        </p:tgtEl>
                                        <p:attrNameLst>
                                          <p:attrName>ppt_x</p:attrName>
                                        </p:attrNameLst>
                                      </p:cBhvr>
                                      <p:tavLst>
                                        <p:tav tm="0">
                                          <p:val>
                                            <p:strVal val="#ppt_x"/>
                                          </p:val>
                                        </p:tav>
                                        <p:tav tm="100000">
                                          <p:val>
                                            <p:strVal val="#ppt_x"/>
                                          </p:val>
                                        </p:tav>
                                      </p:tavLst>
                                    </p:anim>
                                    <p:anim calcmode="lin" valueType="num">
                                      <p:cBhvr additive="base">
                                        <p:cTn id="24"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415236"/>
            <a:ext cx="11049000" cy="1325563"/>
          </a:xfrm>
        </p:spPr>
        <p:txBody>
          <a:bodyPr>
            <a:noAutofit/>
          </a:bodyPr>
          <a:lstStyle/>
          <a:p>
            <a:pPr algn="ctr"/>
            <a:r>
              <a:rPr lang="pt-BR" sz="6000" b="1" i="0" dirty="0">
                <a:solidFill>
                  <a:schemeClr val="accent2">
                    <a:lumMod val="75000"/>
                  </a:schemeClr>
                </a:solidFill>
                <a:effectLst/>
                <a:latin typeface="+mn-lt"/>
              </a:rPr>
              <a:t>III – A PROVISÃO DAS NECESSIDADES ESPIRITUAIS</a:t>
            </a: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0739934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46545" y="2766218"/>
            <a:ext cx="10898910" cy="1325563"/>
          </a:xfrm>
        </p:spPr>
        <p:txBody>
          <a:bodyPr>
            <a:noAutofit/>
          </a:bodyPr>
          <a:lstStyle/>
          <a:p>
            <a:pPr algn="ctr"/>
            <a:r>
              <a:rPr lang="pt-BR" sz="6000" b="1" dirty="0">
                <a:solidFill>
                  <a:schemeClr val="accent2">
                    <a:lumMod val="75000"/>
                  </a:schemeClr>
                </a:solidFill>
                <a:latin typeface="+mn-lt"/>
              </a:rPr>
              <a:t>III</a:t>
            </a:r>
            <a:r>
              <a:rPr lang="pt-BR" sz="6000" b="1" i="0" dirty="0">
                <a:solidFill>
                  <a:schemeClr val="accent2">
                    <a:lumMod val="75000"/>
                  </a:schemeClr>
                </a:solidFill>
                <a:effectLst/>
                <a:latin typeface="+mn-lt"/>
              </a:rPr>
              <a:t>. 1 - Necessidade de salvação.</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15171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129306" y="83130"/>
            <a:ext cx="5857426"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Além de ser corpo e alma, o ser humano também é espírito.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6205267" y="83130"/>
            <a:ext cx="5857426"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temos necessidades espirituais. A maior delas é a salvação.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Picture 2" descr="ANTROPOLOGIA - A ESTRUTURA DO HOMEM - ESPÍRITO, ALMA E CORPO">
            <a:extLst>
              <a:ext uri="{FF2B5EF4-FFF2-40B4-BE49-F238E27FC236}">
                <a16:creationId xmlns:a16="http://schemas.microsoft.com/office/drawing/2014/main" xmlns="" id="{85B9E3DF-4AB2-CE1D-2EF0-1B216B03B5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 t="2132" r="1515" b="2245"/>
          <a:stretch/>
        </p:blipFill>
        <p:spPr bwMode="auto">
          <a:xfrm>
            <a:off x="121644" y="1160348"/>
            <a:ext cx="5857426" cy="5614522"/>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A Experiência da Salvação - Institucional // UPASD">
            <a:extLst>
              <a:ext uri="{FF2B5EF4-FFF2-40B4-BE49-F238E27FC236}">
                <a16:creationId xmlns:a16="http://schemas.microsoft.com/office/drawing/2014/main" xmlns="" id="{373CC84B-FBE5-AF7D-3C37-991951B838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293"/>
          <a:stretch/>
        </p:blipFill>
        <p:spPr bwMode="auto">
          <a:xfrm>
            <a:off x="6212932" y="1652790"/>
            <a:ext cx="5857424" cy="5122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12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18434"/>
                                        </p:tgtEl>
                                        <p:attrNameLst>
                                          <p:attrName>style.visibility</p:attrName>
                                        </p:attrNameLst>
                                      </p:cBhvr>
                                      <p:to>
                                        <p:strVal val="visible"/>
                                      </p:to>
                                    </p:set>
                                    <p:anim calcmode="lin" valueType="num">
                                      <p:cBhvr>
                                        <p:cTn id="24" dur="500" fill="hold"/>
                                        <p:tgtEl>
                                          <p:spTgt spid="18434"/>
                                        </p:tgtEl>
                                        <p:attrNameLst>
                                          <p:attrName>ppt_w</p:attrName>
                                        </p:attrNameLst>
                                      </p:cBhvr>
                                      <p:tavLst>
                                        <p:tav tm="0">
                                          <p:val>
                                            <p:fltVal val="0"/>
                                          </p:val>
                                        </p:tav>
                                        <p:tav tm="100000">
                                          <p:val>
                                            <p:strVal val="#ppt_w"/>
                                          </p:val>
                                        </p:tav>
                                      </p:tavLst>
                                    </p:anim>
                                    <p:anim calcmode="lin" valueType="num">
                                      <p:cBhvr>
                                        <p:cTn id="25" dur="500" fill="hold"/>
                                        <p:tgtEl>
                                          <p:spTgt spid="18434"/>
                                        </p:tgtEl>
                                        <p:attrNameLst>
                                          <p:attrName>ppt_h</p:attrName>
                                        </p:attrNameLst>
                                      </p:cBhvr>
                                      <p:tavLst>
                                        <p:tav tm="0">
                                          <p:val>
                                            <p:fltVal val="0"/>
                                          </p:val>
                                        </p:tav>
                                        <p:tav tm="100000">
                                          <p:val>
                                            <p:strVal val="#ppt_h"/>
                                          </p:val>
                                        </p:tav>
                                      </p:tavLst>
                                    </p:anim>
                                    <p:animEffect transition="in" filter="fade">
                                      <p:cBhvr>
                                        <p:cTn id="26"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2034E52-5084-7524-76B2-4AE66A25E54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AB06C97-43DD-85CD-638C-D7D1AFE53E6F}"/>
              </a:ext>
            </a:extLst>
          </p:cNvPr>
          <p:cNvSpPr txBox="1"/>
          <p:nvPr/>
        </p:nvSpPr>
        <p:spPr>
          <a:xfrm>
            <a:off x="101601" y="57138"/>
            <a:ext cx="11951855"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Essa necessidade foi causada pelo pecado devido a queda dos nossos primeiros pais  (Rm 5.12).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00A5A25C-27FC-B147-3798-3959DF942B24}"/>
              </a:ext>
            </a:extLst>
          </p:cNvPr>
          <p:cNvSpPr txBox="1"/>
          <p:nvPr/>
        </p:nvSpPr>
        <p:spPr>
          <a:xfrm>
            <a:off x="101600" y="1197912"/>
            <a:ext cx="11951855"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Pelo que, como por um homem entrou o pecado no mundo, e pelo pecado, a morte, assim também a morte passou a todos os homens, por isso que todos pecaram.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Rm 5.12</a:t>
            </a:r>
          </a:p>
        </p:txBody>
      </p:sp>
      <p:pic>
        <p:nvPicPr>
          <p:cNvPr id="4" name="Imagem 3">
            <a:extLst>
              <a:ext uri="{FF2B5EF4-FFF2-40B4-BE49-F238E27FC236}">
                <a16:creationId xmlns:a16="http://schemas.microsoft.com/office/drawing/2014/main" xmlns="" id="{9E22F630-804E-81D8-84C6-987330B8D9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600" y="2794184"/>
            <a:ext cx="5246255" cy="4006678"/>
          </a:xfrm>
          <a:prstGeom prst="rect">
            <a:avLst/>
          </a:prstGeom>
        </p:spPr>
      </p:pic>
      <p:sp>
        <p:nvSpPr>
          <p:cNvPr id="5" name="Seta: para a Direita 4">
            <a:extLst>
              <a:ext uri="{FF2B5EF4-FFF2-40B4-BE49-F238E27FC236}">
                <a16:creationId xmlns:a16="http://schemas.microsoft.com/office/drawing/2014/main" xmlns="" id="{BA7E3FDA-A558-2B7A-56E1-041C5ED39677}"/>
              </a:ext>
            </a:extLst>
          </p:cNvPr>
          <p:cNvSpPr/>
          <p:nvPr/>
        </p:nvSpPr>
        <p:spPr>
          <a:xfrm>
            <a:off x="5347855" y="4197096"/>
            <a:ext cx="1199249" cy="10789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458" name="Picture 2" descr="Mapa do mundo de pessoas do grupo 439360 Vetor no Vecteezy">
            <a:extLst>
              <a:ext uri="{FF2B5EF4-FFF2-40B4-BE49-F238E27FC236}">
                <a16:creationId xmlns:a16="http://schemas.microsoft.com/office/drawing/2014/main" xmlns="" id="{B39A55C4-185A-0CF2-EB92-D83EFBC303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8656" y="2794183"/>
            <a:ext cx="5384800" cy="400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83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9458"/>
                                        </p:tgtEl>
                                        <p:attrNameLst>
                                          <p:attrName>style.visibility</p:attrName>
                                        </p:attrNameLst>
                                      </p:cBhvr>
                                      <p:to>
                                        <p:strVal val="visible"/>
                                      </p:to>
                                    </p:set>
                                    <p:anim calcmode="lin" valueType="num">
                                      <p:cBhvr>
                                        <p:cTn id="28" dur="500" fill="hold"/>
                                        <p:tgtEl>
                                          <p:spTgt spid="19458"/>
                                        </p:tgtEl>
                                        <p:attrNameLst>
                                          <p:attrName>ppt_w</p:attrName>
                                        </p:attrNameLst>
                                      </p:cBhvr>
                                      <p:tavLst>
                                        <p:tav tm="0">
                                          <p:val>
                                            <p:fltVal val="0"/>
                                          </p:val>
                                        </p:tav>
                                        <p:tav tm="100000">
                                          <p:val>
                                            <p:strVal val="#ppt_w"/>
                                          </p:val>
                                        </p:tav>
                                      </p:tavLst>
                                    </p:anim>
                                    <p:anim calcmode="lin" valueType="num">
                                      <p:cBhvr>
                                        <p:cTn id="29" dur="500" fill="hold"/>
                                        <p:tgtEl>
                                          <p:spTgt spid="19458"/>
                                        </p:tgtEl>
                                        <p:attrNameLst>
                                          <p:attrName>ppt_h</p:attrName>
                                        </p:attrNameLst>
                                      </p:cBhvr>
                                      <p:tavLst>
                                        <p:tav tm="0">
                                          <p:val>
                                            <p:fltVal val="0"/>
                                          </p:val>
                                        </p:tav>
                                        <p:tav tm="100000">
                                          <p:val>
                                            <p:strVal val="#ppt_h"/>
                                          </p:val>
                                        </p:tav>
                                      </p:tavLst>
                                    </p:anim>
                                    <p:animEffect transition="in" filter="fade">
                                      <p:cBhvr>
                                        <p:cTn id="30"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EA0E1358-7DE0-8201-F10E-825A6FF01DC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F8B28020-C750-9314-FB2D-E6898674EEDD}"/>
              </a:ext>
            </a:extLst>
          </p:cNvPr>
          <p:cNvSpPr txBox="1"/>
          <p:nvPr/>
        </p:nvSpPr>
        <p:spPr>
          <a:xfrm>
            <a:off x="101601" y="57138"/>
            <a:ext cx="5911273"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Essa necessidade não é apenas de um indivíduo, mas de toda a humanidade que carece de salvação (Rm 3.23). </a:t>
            </a:r>
            <a:endParaRPr lang="pt-BR" sz="3200" dirty="0">
              <a:solidFill>
                <a:prstClr val="black"/>
              </a:solidFill>
              <a:latin typeface="Georgia" panose="02040502050405020303" pitchFamily="18" charset="0"/>
            </a:endParaRPr>
          </a:p>
        </p:txBody>
      </p:sp>
      <p:sp>
        <p:nvSpPr>
          <p:cNvPr id="7" name="CaixaDeTexto 6">
            <a:extLst>
              <a:ext uri="{FF2B5EF4-FFF2-40B4-BE49-F238E27FC236}">
                <a16:creationId xmlns:a16="http://schemas.microsoft.com/office/drawing/2014/main" xmlns="" id="{864BC107-A6AC-341D-3C38-E4FF4751C64D}"/>
              </a:ext>
            </a:extLst>
          </p:cNvPr>
          <p:cNvSpPr txBox="1"/>
          <p:nvPr/>
        </p:nvSpPr>
        <p:spPr>
          <a:xfrm>
            <a:off x="6179123" y="57138"/>
            <a:ext cx="5911273" cy="304698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tudo o que o Senhor Jesus fez na Cruz do Calvário providenciou a salvação e preencheu a necessidade espiritual do ser humano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3.16-18).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E6A93FD6-937C-7B89-A9C8-5F23D086FA8D}"/>
              </a:ext>
            </a:extLst>
          </p:cNvPr>
          <p:cNvSpPr txBox="1"/>
          <p:nvPr/>
        </p:nvSpPr>
        <p:spPr>
          <a:xfrm>
            <a:off x="101600" y="2169971"/>
            <a:ext cx="5911273"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todos pecaram e destituídos estão da glória de Deus,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Rm 3.23</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p:txBody>
      </p:sp>
      <p:pic>
        <p:nvPicPr>
          <p:cNvPr id="20482" name="Picture 2" descr="Padre Léo - 0203 - Escravo do Pecado - YouTube">
            <a:extLst>
              <a:ext uri="{FF2B5EF4-FFF2-40B4-BE49-F238E27FC236}">
                <a16:creationId xmlns:a16="http://schemas.microsoft.com/office/drawing/2014/main" xmlns="" id="{FE2C87D6-AC35-EC97-7DCE-542E156A9A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3790361"/>
            <a:ext cx="5911273" cy="298565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Texto&#10;&#10;Descrição gerada automaticamente">
            <a:extLst>
              <a:ext uri="{FF2B5EF4-FFF2-40B4-BE49-F238E27FC236}">
                <a16:creationId xmlns:a16="http://schemas.microsoft.com/office/drawing/2014/main" xmlns="" id="{D7C4779A-46A0-0AC5-C84B-1C5B1D6999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9122" y="3104126"/>
            <a:ext cx="5911274" cy="3671890"/>
          </a:xfrm>
          <a:prstGeom prst="rect">
            <a:avLst/>
          </a:prstGeom>
        </p:spPr>
      </p:pic>
    </p:spTree>
    <p:extLst>
      <p:ext uri="{BB962C8B-B14F-4D97-AF65-F5344CB8AC3E}">
        <p14:creationId xmlns:p14="http://schemas.microsoft.com/office/powerpoint/2010/main" val="202112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482"/>
                                        </p:tgtEl>
                                        <p:attrNameLst>
                                          <p:attrName>style.visibility</p:attrName>
                                        </p:attrNameLst>
                                      </p:cBhvr>
                                      <p:to>
                                        <p:strVal val="visible"/>
                                      </p:to>
                                    </p:set>
                                    <p:animEffect transition="in" filter="fade">
                                      <p:cBhvr>
                                        <p:cTn id="17" dur="1000"/>
                                        <p:tgtEl>
                                          <p:spTgt spid="20482"/>
                                        </p:tgtEl>
                                      </p:cBhvr>
                                    </p:animEffect>
                                    <p:anim calcmode="lin" valueType="num">
                                      <p:cBhvr>
                                        <p:cTn id="18" dur="1000" fill="hold"/>
                                        <p:tgtEl>
                                          <p:spTgt spid="20482"/>
                                        </p:tgtEl>
                                        <p:attrNameLst>
                                          <p:attrName>ppt_x</p:attrName>
                                        </p:attrNameLst>
                                      </p:cBhvr>
                                      <p:tavLst>
                                        <p:tav tm="0">
                                          <p:val>
                                            <p:strVal val="#ppt_x"/>
                                          </p:val>
                                        </p:tav>
                                        <p:tav tm="100000">
                                          <p:val>
                                            <p:strVal val="#ppt_x"/>
                                          </p:val>
                                        </p:tav>
                                      </p:tavLst>
                                    </p:anim>
                                    <p:anim calcmode="lin" valueType="num">
                                      <p:cBhvr>
                                        <p:cTn id="19" dur="1000" fill="hold"/>
                                        <p:tgtEl>
                                          <p:spTgt spid="2048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2 - Necessidade da presença e direção de Deus.</a:t>
            </a:r>
          </a:p>
        </p:txBody>
      </p:sp>
    </p:spTree>
    <p:extLst>
      <p:ext uri="{BB962C8B-B14F-4D97-AF65-F5344CB8AC3E}">
        <p14:creationId xmlns:p14="http://schemas.microsoft.com/office/powerpoint/2010/main" val="2881557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260045A-DB76-1FBC-4CCB-8DE2D84DCE1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7B482A2-B636-047D-AEF5-79BD1BC26614}"/>
              </a:ext>
            </a:extLst>
          </p:cNvPr>
          <p:cNvSpPr txBox="1"/>
          <p:nvPr/>
        </p:nvSpPr>
        <p:spPr>
          <a:xfrm>
            <a:off x="101602" y="57138"/>
            <a:ext cx="5135416"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Outra necessidade espiritual de que o ser humano tem é da presença e da direção de Deus na vida.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7A56A0D2-DE1E-5243-DD92-C12A15651798}"/>
              </a:ext>
            </a:extLst>
          </p:cNvPr>
          <p:cNvSpPr txBox="1"/>
          <p:nvPr/>
        </p:nvSpPr>
        <p:spPr>
          <a:xfrm>
            <a:off x="5338617" y="57138"/>
            <a:ext cx="6751779"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cada dia que passa, precisamos buscar a presença de Deus mediante a oração para fazer a sua vontade em nossa vida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Êx</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33.15; At 1.4,5).</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0CB2A431-876E-3150-3442-1682EB3AFCBC}"/>
              </a:ext>
            </a:extLst>
          </p:cNvPr>
          <p:cNvSpPr txBox="1"/>
          <p:nvPr/>
        </p:nvSpPr>
        <p:spPr>
          <a:xfrm>
            <a:off x="5338617" y="2199227"/>
            <a:ext cx="6751779" cy="4524315"/>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estando com eles, determinou-lhes que não se ausentassem de Jerusalém, mas que esperassem a promessa do Pai, que (disse ele) de mim ouvistes.</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na verdade, João batizou com água, mas vós sereis batizados com o Espírito Santo, não muito depois destes dias.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At 1.4,5</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1506" name="Picture 2" descr="A presença de Deus faz a diferença">
            <a:extLst>
              <a:ext uri="{FF2B5EF4-FFF2-40B4-BE49-F238E27FC236}">
                <a16:creationId xmlns:a16="http://schemas.microsoft.com/office/drawing/2014/main" xmlns="" id="{696DEE1A-DD25-0CAF-5BF8-D1932BF6BA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183"/>
          <a:stretch/>
        </p:blipFill>
        <p:spPr bwMode="auto">
          <a:xfrm>
            <a:off x="101602" y="2625456"/>
            <a:ext cx="5135416" cy="4098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29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1506"/>
                                        </p:tgtEl>
                                        <p:attrNameLst>
                                          <p:attrName>style.visibility</p:attrName>
                                        </p:attrNameLst>
                                      </p:cBhvr>
                                      <p:to>
                                        <p:strVal val="visible"/>
                                      </p:to>
                                    </p:set>
                                    <p:anim calcmode="lin" valueType="num">
                                      <p:cBhvr>
                                        <p:cTn id="12" dur="500" fill="hold"/>
                                        <p:tgtEl>
                                          <p:spTgt spid="21506"/>
                                        </p:tgtEl>
                                        <p:attrNameLst>
                                          <p:attrName>ppt_w</p:attrName>
                                        </p:attrNameLst>
                                      </p:cBhvr>
                                      <p:tavLst>
                                        <p:tav tm="0">
                                          <p:val>
                                            <p:fltVal val="0"/>
                                          </p:val>
                                        </p:tav>
                                        <p:tav tm="100000">
                                          <p:val>
                                            <p:strVal val="#ppt_w"/>
                                          </p:val>
                                        </p:tav>
                                      </p:tavLst>
                                    </p:anim>
                                    <p:anim calcmode="lin" valueType="num">
                                      <p:cBhvr>
                                        <p:cTn id="13" dur="500" fill="hold"/>
                                        <p:tgtEl>
                                          <p:spTgt spid="21506"/>
                                        </p:tgtEl>
                                        <p:attrNameLst>
                                          <p:attrName>ppt_h</p:attrName>
                                        </p:attrNameLst>
                                      </p:cBhvr>
                                      <p:tavLst>
                                        <p:tav tm="0">
                                          <p:val>
                                            <p:fltVal val="0"/>
                                          </p:val>
                                        </p:tav>
                                        <p:tav tm="100000">
                                          <p:val>
                                            <p:strVal val="#ppt_h"/>
                                          </p:val>
                                        </p:tav>
                                      </p:tavLst>
                                    </p:anim>
                                    <p:animEffect transition="in" filter="fade">
                                      <p:cBhvr>
                                        <p:cTn id="14" dur="500"/>
                                        <p:tgtEl>
                                          <p:spTgt spid="2150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74FEE9D-9726-8B53-2E84-821B92DE868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41A577B-0E26-DD24-901E-2E068925243E}"/>
              </a:ext>
            </a:extLst>
          </p:cNvPr>
          <p:cNvSpPr txBox="1"/>
          <p:nvPr/>
        </p:nvSpPr>
        <p:spPr>
          <a:xfrm>
            <a:off x="101602" y="73893"/>
            <a:ext cx="5320144"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Além dessa preciosa presença, precisamos também da direção divina em nossa jornada.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C3F3075-31E8-D83B-05C6-170B0925D82E}"/>
              </a:ext>
            </a:extLst>
          </p:cNvPr>
          <p:cNvSpPr txBox="1"/>
          <p:nvPr/>
        </p:nvSpPr>
        <p:spPr>
          <a:xfrm>
            <a:off x="5560292" y="73893"/>
            <a:ext cx="6530106"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 tempos em tempos, precisamos tomar decisões, fazer escolhas e agir. Por isso, não podemos fazer nada sem a direção divina.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2530" name="Picture 2">
            <a:extLst>
              <a:ext uri="{FF2B5EF4-FFF2-40B4-BE49-F238E27FC236}">
                <a16:creationId xmlns:a16="http://schemas.microsoft.com/office/drawing/2014/main" xmlns="" id="{73B53A5A-EFC4-D958-4369-C864F09270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58" y="2135995"/>
            <a:ext cx="5357088" cy="4648111"/>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A Vontade de Deus">
            <a:extLst>
              <a:ext uri="{FF2B5EF4-FFF2-40B4-BE49-F238E27FC236}">
                <a16:creationId xmlns:a16="http://schemas.microsoft.com/office/drawing/2014/main" xmlns="" id="{8BAF720B-C9FB-35DA-2F12-57FA2DDCBB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637"/>
          <a:stretch/>
        </p:blipFill>
        <p:spPr bwMode="auto">
          <a:xfrm>
            <a:off x="5597234" y="2135994"/>
            <a:ext cx="6530107" cy="464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62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2530"/>
                                        </p:tgtEl>
                                        <p:attrNameLst>
                                          <p:attrName>style.visibility</p:attrName>
                                        </p:attrNameLst>
                                      </p:cBhvr>
                                      <p:to>
                                        <p:strVal val="visible"/>
                                      </p:to>
                                    </p:set>
                                    <p:anim calcmode="lin" valueType="num">
                                      <p:cBhvr>
                                        <p:cTn id="12" dur="500" fill="hold"/>
                                        <p:tgtEl>
                                          <p:spTgt spid="22530"/>
                                        </p:tgtEl>
                                        <p:attrNameLst>
                                          <p:attrName>ppt_w</p:attrName>
                                        </p:attrNameLst>
                                      </p:cBhvr>
                                      <p:tavLst>
                                        <p:tav tm="0">
                                          <p:val>
                                            <p:fltVal val="0"/>
                                          </p:val>
                                        </p:tav>
                                        <p:tav tm="100000">
                                          <p:val>
                                            <p:strVal val="#ppt_w"/>
                                          </p:val>
                                        </p:tav>
                                      </p:tavLst>
                                    </p:anim>
                                    <p:anim calcmode="lin" valueType="num">
                                      <p:cBhvr>
                                        <p:cTn id="13" dur="500" fill="hold"/>
                                        <p:tgtEl>
                                          <p:spTgt spid="22530"/>
                                        </p:tgtEl>
                                        <p:attrNameLst>
                                          <p:attrName>ppt_h</p:attrName>
                                        </p:attrNameLst>
                                      </p:cBhvr>
                                      <p:tavLst>
                                        <p:tav tm="0">
                                          <p:val>
                                            <p:fltVal val="0"/>
                                          </p:val>
                                        </p:tav>
                                        <p:tav tm="100000">
                                          <p:val>
                                            <p:strVal val="#ppt_h"/>
                                          </p:val>
                                        </p:tav>
                                      </p:tavLst>
                                    </p:anim>
                                    <p:animEffect transition="in" filter="fade">
                                      <p:cBhvr>
                                        <p:cTn id="14" dur="500"/>
                                        <p:tgtEl>
                                          <p:spTgt spid="2253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22534"/>
                                        </p:tgtEl>
                                        <p:attrNameLst>
                                          <p:attrName>style.visibility</p:attrName>
                                        </p:attrNameLst>
                                      </p:cBhvr>
                                      <p:to>
                                        <p:strVal val="visible"/>
                                      </p:to>
                                    </p:set>
                                    <p:anim calcmode="lin" valueType="num">
                                      <p:cBhvr>
                                        <p:cTn id="24" dur="500" fill="hold"/>
                                        <p:tgtEl>
                                          <p:spTgt spid="22534"/>
                                        </p:tgtEl>
                                        <p:attrNameLst>
                                          <p:attrName>ppt_w</p:attrName>
                                        </p:attrNameLst>
                                      </p:cBhvr>
                                      <p:tavLst>
                                        <p:tav tm="0">
                                          <p:val>
                                            <p:fltVal val="0"/>
                                          </p:val>
                                        </p:tav>
                                        <p:tav tm="100000">
                                          <p:val>
                                            <p:strVal val="#ppt_w"/>
                                          </p:val>
                                        </p:tav>
                                      </p:tavLst>
                                    </p:anim>
                                    <p:anim calcmode="lin" valueType="num">
                                      <p:cBhvr>
                                        <p:cTn id="25" dur="500" fill="hold"/>
                                        <p:tgtEl>
                                          <p:spTgt spid="22534"/>
                                        </p:tgtEl>
                                        <p:attrNameLst>
                                          <p:attrName>ppt_h</p:attrName>
                                        </p:attrNameLst>
                                      </p:cBhvr>
                                      <p:tavLst>
                                        <p:tav tm="0">
                                          <p:val>
                                            <p:fltVal val="0"/>
                                          </p:val>
                                        </p:tav>
                                        <p:tav tm="100000">
                                          <p:val>
                                            <p:strVal val="#ppt_h"/>
                                          </p:val>
                                        </p:tav>
                                      </p:tavLst>
                                    </p:anim>
                                    <p:animEffect transition="in" filter="fade">
                                      <p:cBhvr>
                                        <p:cTn id="26"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543965A-7BDE-B679-2792-D90AC24E144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B8A619B6-ECC6-B80A-5982-5AB4A9B4E67C}"/>
              </a:ext>
            </a:extLst>
          </p:cNvPr>
          <p:cNvSpPr txBox="1"/>
          <p:nvPr/>
        </p:nvSpPr>
        <p:spPr>
          <a:xfrm>
            <a:off x="64655" y="92370"/>
            <a:ext cx="5966691"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Para isso, nós temos o Espírito Santo, o nosso Ajudador, e a Palavra de Deus como bússola.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275B8056-ACD4-43B3-983D-8063F462904A}"/>
              </a:ext>
            </a:extLst>
          </p:cNvPr>
          <p:cNvSpPr txBox="1"/>
          <p:nvPr/>
        </p:nvSpPr>
        <p:spPr>
          <a:xfrm>
            <a:off x="6160654" y="92370"/>
            <a:ext cx="5966691" cy="2554545"/>
          </a:xfrm>
          <a:prstGeom prst="rect">
            <a:avLst/>
          </a:prstGeom>
          <a:solidFill>
            <a:schemeClr val="accent2">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Espírito Santo nos ilumina no entendimento das Escrituras e, por isso, nos guia em tudo (Rm 8.14). Ele preenche essa necessidade espiritual.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3556" name="Picture 4" descr="Nowy dokument. Vademecum nie tylko dla biskupów. - Nie wszystko Jedno">
            <a:extLst>
              <a:ext uri="{FF2B5EF4-FFF2-40B4-BE49-F238E27FC236}">
                <a16:creationId xmlns:a16="http://schemas.microsoft.com/office/drawing/2014/main" xmlns="" id="{D56D3B55-B5B7-1698-BD52-56DA7C4AC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55" y="1662030"/>
            <a:ext cx="5966691" cy="5034334"/>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7 dicas para ler a Bíblia de uma maneira mais eficiente">
            <a:extLst>
              <a:ext uri="{FF2B5EF4-FFF2-40B4-BE49-F238E27FC236}">
                <a16:creationId xmlns:a16="http://schemas.microsoft.com/office/drawing/2014/main" xmlns="" id="{72A7AA61-84D1-E8FF-3069-3CAFA2E744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0654" y="2646914"/>
            <a:ext cx="5966691" cy="4049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85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3556"/>
                                        </p:tgtEl>
                                        <p:attrNameLst>
                                          <p:attrName>style.visibility</p:attrName>
                                        </p:attrNameLst>
                                      </p:cBhvr>
                                      <p:to>
                                        <p:strVal val="visible"/>
                                      </p:to>
                                    </p:set>
                                    <p:anim calcmode="lin" valueType="num">
                                      <p:cBhvr>
                                        <p:cTn id="12" dur="500" fill="hold"/>
                                        <p:tgtEl>
                                          <p:spTgt spid="23556"/>
                                        </p:tgtEl>
                                        <p:attrNameLst>
                                          <p:attrName>ppt_w</p:attrName>
                                        </p:attrNameLst>
                                      </p:cBhvr>
                                      <p:tavLst>
                                        <p:tav tm="0">
                                          <p:val>
                                            <p:fltVal val="0"/>
                                          </p:val>
                                        </p:tav>
                                        <p:tav tm="100000">
                                          <p:val>
                                            <p:strVal val="#ppt_w"/>
                                          </p:val>
                                        </p:tav>
                                      </p:tavLst>
                                    </p:anim>
                                    <p:anim calcmode="lin" valueType="num">
                                      <p:cBhvr>
                                        <p:cTn id="13" dur="500" fill="hold"/>
                                        <p:tgtEl>
                                          <p:spTgt spid="23556"/>
                                        </p:tgtEl>
                                        <p:attrNameLst>
                                          <p:attrName>ppt_h</p:attrName>
                                        </p:attrNameLst>
                                      </p:cBhvr>
                                      <p:tavLst>
                                        <p:tav tm="0">
                                          <p:val>
                                            <p:fltVal val="0"/>
                                          </p:val>
                                        </p:tav>
                                        <p:tav tm="100000">
                                          <p:val>
                                            <p:strVal val="#ppt_h"/>
                                          </p:val>
                                        </p:tav>
                                      </p:tavLst>
                                    </p:anim>
                                    <p:animEffect transition="in" filter="fade">
                                      <p:cBhvr>
                                        <p:cTn id="14" dur="500"/>
                                        <p:tgtEl>
                                          <p:spTgt spid="2355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23558"/>
                                        </p:tgtEl>
                                        <p:attrNameLst>
                                          <p:attrName>style.visibility</p:attrName>
                                        </p:attrNameLst>
                                      </p:cBhvr>
                                      <p:to>
                                        <p:strVal val="visible"/>
                                      </p:to>
                                    </p:set>
                                    <p:anim calcmode="lin" valueType="num">
                                      <p:cBhvr>
                                        <p:cTn id="24" dur="500" fill="hold"/>
                                        <p:tgtEl>
                                          <p:spTgt spid="23558"/>
                                        </p:tgtEl>
                                        <p:attrNameLst>
                                          <p:attrName>ppt_w</p:attrName>
                                        </p:attrNameLst>
                                      </p:cBhvr>
                                      <p:tavLst>
                                        <p:tav tm="0">
                                          <p:val>
                                            <p:fltVal val="0"/>
                                          </p:val>
                                        </p:tav>
                                        <p:tav tm="100000">
                                          <p:val>
                                            <p:strVal val="#ppt_w"/>
                                          </p:val>
                                        </p:tav>
                                      </p:tavLst>
                                    </p:anim>
                                    <p:anim calcmode="lin" valueType="num">
                                      <p:cBhvr>
                                        <p:cTn id="25" dur="500" fill="hold"/>
                                        <p:tgtEl>
                                          <p:spTgt spid="23558"/>
                                        </p:tgtEl>
                                        <p:attrNameLst>
                                          <p:attrName>ppt_h</p:attrName>
                                        </p:attrNameLst>
                                      </p:cBhvr>
                                      <p:tavLst>
                                        <p:tav tm="0">
                                          <p:val>
                                            <p:fltVal val="0"/>
                                          </p:val>
                                        </p:tav>
                                        <p:tav tm="100000">
                                          <p:val>
                                            <p:strVal val="#ppt_h"/>
                                          </p:val>
                                        </p:tav>
                                      </p:tavLst>
                                    </p:anim>
                                    <p:animEffect transition="in" filter="fade">
                                      <p:cBhvr>
                                        <p:cTn id="26" dur="5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3 - Necessitados do Espírito Santo.</a:t>
            </a:r>
          </a:p>
        </p:txBody>
      </p:sp>
    </p:spTree>
    <p:extLst>
      <p:ext uri="{BB962C8B-B14F-4D97-AF65-F5344CB8AC3E}">
        <p14:creationId xmlns:p14="http://schemas.microsoft.com/office/powerpoint/2010/main" val="30959763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396EF692-848F-235C-9200-3556D28A5A8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1C00B105-711A-8B91-F24B-200B9040A777}"/>
              </a:ext>
            </a:extLst>
          </p:cNvPr>
          <p:cNvSpPr txBox="1"/>
          <p:nvPr/>
        </p:nvSpPr>
        <p:spPr>
          <a:xfrm>
            <a:off x="5320146" y="382155"/>
            <a:ext cx="6606252" cy="4587639"/>
          </a:xfrm>
          <a:prstGeom prst="roundRect">
            <a:avLst/>
          </a:prstGeom>
          <a:solidFill>
            <a:schemeClr val="accent2">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A direção do Espírito é indispensável, mais fundamental ainda é a presença do próprio Espírito em nós. Já dizia o salmista: </a:t>
            </a:r>
            <a:endParaRPr lang="pt-BR" sz="3600" dirty="0">
              <a:solidFill>
                <a:prstClr val="black"/>
              </a:solidFill>
              <a:latin typeface="Georgia" panose="02040502050405020303" pitchFamily="18" charset="0"/>
            </a:endParaRPr>
          </a:p>
        </p:txBody>
      </p:sp>
      <p:sp>
        <p:nvSpPr>
          <p:cNvPr id="4" name="CaixaDeTexto 3">
            <a:extLst>
              <a:ext uri="{FF2B5EF4-FFF2-40B4-BE49-F238E27FC236}">
                <a16:creationId xmlns:a16="http://schemas.microsoft.com/office/drawing/2014/main" xmlns="" id="{7CB70097-4AF3-130D-BE1A-D735D8198AB8}"/>
              </a:ext>
            </a:extLst>
          </p:cNvPr>
          <p:cNvSpPr txBox="1"/>
          <p:nvPr/>
        </p:nvSpPr>
        <p:spPr>
          <a:xfrm>
            <a:off x="5320146" y="5179640"/>
            <a:ext cx="6606252" cy="1200329"/>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“Não retires de mim o teu Espírito Santo” (</a:t>
            </a:r>
            <a:r>
              <a:rPr lang="pt-BR" sz="36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 51.11)</a:t>
            </a:r>
            <a:endParaRPr lang="pt-BR" sz="3600" b="1" dirty="0">
              <a:solidFill>
                <a:prstClr val="black"/>
              </a:solidFill>
              <a:latin typeface="Georgia" panose="02040502050405020303" pitchFamily="18" charset="0"/>
            </a:endParaRPr>
          </a:p>
        </p:txBody>
      </p:sp>
      <p:pic>
        <p:nvPicPr>
          <p:cNvPr id="2" name="Imagem 1">
            <a:extLst>
              <a:ext uri="{FF2B5EF4-FFF2-40B4-BE49-F238E27FC236}">
                <a16:creationId xmlns:a16="http://schemas.microsoft.com/office/drawing/2014/main" xmlns="" id="{12F5D152-A683-B640-7FD6-044A33E187FB}"/>
              </a:ext>
            </a:extLst>
          </p:cNvPr>
          <p:cNvPicPr>
            <a:picLocks noChangeAspect="1"/>
          </p:cNvPicPr>
          <p:nvPr/>
        </p:nvPicPr>
        <p:blipFill>
          <a:blip r:embed="rId2">
            <a:extLst>
              <a:ext uri="{28A0092B-C50C-407E-A947-70E740481C1C}">
                <a14:useLocalDpi xmlns:a14="http://schemas.microsoft.com/office/drawing/2010/main" val="0"/>
              </a:ext>
            </a:extLst>
          </a:blip>
          <a:srcRect l="20510" r="20510"/>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8186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691DEC1-85D5-B8D8-B180-386F458B3EB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A8013960-EA0F-B4F3-3E9A-BB1C48CE8A78}"/>
              </a:ext>
            </a:extLst>
          </p:cNvPr>
          <p:cNvSpPr txBox="1"/>
          <p:nvPr/>
        </p:nvSpPr>
        <p:spPr>
          <a:xfrm>
            <a:off x="64655" y="92370"/>
            <a:ext cx="5966691"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Da mesma forma ocorre conosco, pois só o Espírito Santo pode convencer o homem do pecado, da justiça e do juízo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16.8);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643F9834-F3E9-C659-620C-CCAE195DEBA5}"/>
              </a:ext>
            </a:extLst>
          </p:cNvPr>
          <p:cNvSpPr txBox="1"/>
          <p:nvPr/>
        </p:nvSpPr>
        <p:spPr>
          <a:xfrm>
            <a:off x="6160654" y="92370"/>
            <a:ext cx="5966691" cy="1569660"/>
          </a:xfrm>
          <a:prstGeom prst="rect">
            <a:avLst/>
          </a:prstGeom>
          <a:solidFill>
            <a:schemeClr val="accent2">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só o Espírito Santo pode nos capacitar para evangelizar de maneira eficaz (At 1.8);</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Homem sentado no chão&#10;&#10;Descrição gerada automaticamente com confiança baixa">
            <a:extLst>
              <a:ext uri="{FF2B5EF4-FFF2-40B4-BE49-F238E27FC236}">
                <a16:creationId xmlns:a16="http://schemas.microsoft.com/office/drawing/2014/main" xmlns="" id="{E6A4E1F3-E37D-B1FD-E586-F36E698020AE}"/>
              </a:ext>
            </a:extLst>
          </p:cNvPr>
          <p:cNvPicPr>
            <a:picLocks noChangeAspect="1"/>
          </p:cNvPicPr>
          <p:nvPr/>
        </p:nvPicPr>
        <p:blipFill>
          <a:blip r:embed="rId3">
            <a:extLst>
              <a:ext uri="{28A0092B-C50C-407E-A947-70E740481C1C}">
                <a14:useLocalDpi xmlns:a14="http://schemas.microsoft.com/office/drawing/2010/main" val="0"/>
              </a:ext>
            </a:extLst>
          </a:blip>
          <a:srcRect b="4148"/>
          <a:stretch/>
        </p:blipFill>
        <p:spPr>
          <a:xfrm>
            <a:off x="64655" y="2646914"/>
            <a:ext cx="5966690" cy="4118715"/>
          </a:xfrm>
          <a:prstGeom prst="rect">
            <a:avLst/>
          </a:prstGeom>
        </p:spPr>
      </p:pic>
      <p:pic>
        <p:nvPicPr>
          <p:cNvPr id="7" name="Imagem 6" descr="Grupo de pessoas dançando&#10;&#10;Descrição gerada automaticamente com confiança baixa">
            <a:extLst>
              <a:ext uri="{FF2B5EF4-FFF2-40B4-BE49-F238E27FC236}">
                <a16:creationId xmlns:a16="http://schemas.microsoft.com/office/drawing/2014/main" xmlns="" id="{95DEF3D9-6F8F-A97D-3F5F-3CC6093923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0654" y="1662029"/>
            <a:ext cx="5966691" cy="5103599"/>
          </a:xfrm>
          <a:prstGeom prst="rect">
            <a:avLst/>
          </a:prstGeom>
        </p:spPr>
      </p:pic>
    </p:spTree>
    <p:extLst>
      <p:ext uri="{BB962C8B-B14F-4D97-AF65-F5344CB8AC3E}">
        <p14:creationId xmlns:p14="http://schemas.microsoft.com/office/powerpoint/2010/main" val="3738727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54E3CC6-50C5-1273-408F-96E733F0EB9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14CCDD8E-466C-65B7-EE26-6A4DA55AA670}"/>
              </a:ext>
            </a:extLst>
          </p:cNvPr>
          <p:cNvSpPr txBox="1"/>
          <p:nvPr/>
        </p:nvSpPr>
        <p:spPr>
          <a:xfrm>
            <a:off x="101602" y="73893"/>
            <a:ext cx="5874324"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até as nossas intercessões não serão bem-sucedidas sem a ação poderosa do Espírito Santo (Rm 8.26).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8439F632-F61B-9C89-1204-C0FAF2B73D8F}"/>
              </a:ext>
            </a:extLst>
          </p:cNvPr>
          <p:cNvSpPr txBox="1"/>
          <p:nvPr/>
        </p:nvSpPr>
        <p:spPr>
          <a:xfrm>
            <a:off x="6216072" y="73893"/>
            <a:ext cx="5874325"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Sem essa obra, a Igreja não pode avançar. O Espírito Santo provê a nossa necessidade espiritual.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 name="Imagem 2" descr="Homem com a mão no rosto&#10;&#10;Descrição gerada automaticamente com confiança baixa">
            <a:extLst>
              <a:ext uri="{FF2B5EF4-FFF2-40B4-BE49-F238E27FC236}">
                <a16:creationId xmlns:a16="http://schemas.microsoft.com/office/drawing/2014/main" xmlns="" id="{81AF8168-34C9-86DF-54E5-F85B047ED5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2" y="2135995"/>
            <a:ext cx="5874324" cy="4648111"/>
          </a:xfrm>
          <a:prstGeom prst="rect">
            <a:avLst/>
          </a:prstGeom>
        </p:spPr>
      </p:pic>
      <p:pic>
        <p:nvPicPr>
          <p:cNvPr id="5" name="Imagem 4" descr="Multidão de pessoas&#10;&#10;Descrição gerada automaticamente">
            <a:extLst>
              <a:ext uri="{FF2B5EF4-FFF2-40B4-BE49-F238E27FC236}">
                <a16:creationId xmlns:a16="http://schemas.microsoft.com/office/drawing/2014/main" xmlns="" id="{4F0BEC9F-A101-A0A7-0EB1-4E4A07AA82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897" y="2135994"/>
            <a:ext cx="5905500" cy="4648111"/>
          </a:xfrm>
          <a:prstGeom prst="rect">
            <a:avLst/>
          </a:prstGeom>
        </p:spPr>
      </p:pic>
    </p:spTree>
    <p:extLst>
      <p:ext uri="{BB962C8B-B14F-4D97-AF65-F5344CB8AC3E}">
        <p14:creationId xmlns:p14="http://schemas.microsoft.com/office/powerpoint/2010/main" val="193444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561937"/>
            <a:ext cx="10515600" cy="1325563"/>
          </a:xfrm>
        </p:spPr>
        <p:txBody>
          <a:bodyPr>
            <a:noAutofit/>
          </a:bodyPr>
          <a:lstStyle/>
          <a:p>
            <a:pPr algn="ctr"/>
            <a:r>
              <a:rPr lang="pt-BR" sz="8000" b="1" i="0" dirty="0">
                <a:solidFill>
                  <a:schemeClr val="accent2">
                    <a:lumMod val="75000"/>
                  </a:schemeClr>
                </a:solidFill>
                <a:effectLst/>
                <a:latin typeface="+mn-lt"/>
              </a:rPr>
              <a:t>CONCLUSÃO</a:t>
            </a:r>
            <a:endParaRPr lang="pt-BR" sz="8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620EEFC6-B208-4AA0-AA80-D64B252A0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128289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xmlns="" id="{89B273CF-A945-4219-FC21-849EC6CA7189}"/>
              </a:ext>
            </a:extLst>
          </p:cNvPr>
          <p:cNvSpPr/>
          <p:nvPr/>
        </p:nvSpPr>
        <p:spPr>
          <a:xfrm>
            <a:off x="511855" y="443345"/>
            <a:ext cx="11168290" cy="5735781"/>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200" dirty="0">
                <a:solidFill>
                  <a:schemeClr val="bg1"/>
                </a:solidFill>
                <a:latin typeface="Georgia" panose="02040502050405020303" pitchFamily="18" charset="0"/>
              </a:rPr>
              <a:t>O nosso Deus, por meio de seu Filho, Jesus Cristo, provê todas as nossas necessidades, quer de natureza física, quer emocional ou espiritual, pois Deus nos trata como pessoas inteiras. Dessa maneira, somos convidados a colocar cada área de nosso ser em plena dependência de Deus. De fato, não deixaremos de enfrentar desafios, de tomar decisões arriscadas. Contudo, podemos descansar em Deus e, mediante a presença e direção do Espírito, experimentar um período de plenitude em sua presença.</a:t>
            </a:r>
          </a:p>
        </p:txBody>
      </p:sp>
      <p:pic>
        <p:nvPicPr>
          <p:cNvPr id="5" name="Imagem 4" descr="Forma&#10;&#10;Descrição gerada automaticamente com confiança baixa">
            <a:extLst>
              <a:ext uri="{FF2B5EF4-FFF2-40B4-BE49-F238E27FC236}">
                <a16:creationId xmlns:a16="http://schemas.microsoft.com/office/drawing/2014/main" xmlns="" id="{8DFF5D87-DEDC-3901-80DD-9A4A51F68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54224">
            <a:off x="503418" y="5971603"/>
            <a:ext cx="582397" cy="582397"/>
          </a:xfrm>
          <a:prstGeom prst="rect">
            <a:avLst/>
          </a:prstGeom>
        </p:spPr>
      </p:pic>
    </p:spTree>
    <p:extLst>
      <p:ext uri="{BB962C8B-B14F-4D97-AF65-F5344CB8AC3E}">
        <p14:creationId xmlns:p14="http://schemas.microsoft.com/office/powerpoint/2010/main" val="7837354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971550" y="2766218"/>
            <a:ext cx="10515600" cy="1325563"/>
          </a:xfrm>
        </p:spPr>
        <p:txBody>
          <a:bodyPr>
            <a:noAutofit/>
          </a:bodyPr>
          <a:lstStyle/>
          <a:p>
            <a:pPr algn="ctr"/>
            <a:r>
              <a:rPr lang="pt-BR" sz="6600" b="1" i="0" dirty="0">
                <a:solidFill>
                  <a:schemeClr val="accent2">
                    <a:lumMod val="75000"/>
                  </a:schemeClr>
                </a:solidFill>
                <a:effectLst/>
                <a:latin typeface="+mn-lt"/>
              </a:rPr>
              <a:t>REVISANDO O CONTEÚDO</a:t>
            </a:r>
            <a:endParaRPr lang="pt-BR" sz="66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2EC8DE3B-5334-4FA6-8106-A478E2385E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6" y="4423849"/>
            <a:ext cx="778565" cy="778565"/>
          </a:xfrm>
          <a:prstGeom prst="rect">
            <a:avLst/>
          </a:prstGeom>
          <a:noFill/>
        </p:spPr>
      </p:pic>
      <p:pic>
        <p:nvPicPr>
          <p:cNvPr id="8" name="Imagem 7" descr="Ícone&#10;&#10;Descrição gerada automaticamente">
            <a:extLst>
              <a:ext uri="{FF2B5EF4-FFF2-40B4-BE49-F238E27FC236}">
                <a16:creationId xmlns:a16="http://schemas.microsoft.com/office/drawing/2014/main" xmlns="" id="{EE5FE7F6-DCC8-49E2-A7C8-D86780C5AE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2588" y="1207331"/>
            <a:ext cx="1226819" cy="1226819"/>
          </a:xfrm>
          <a:prstGeom prst="rect">
            <a:avLst/>
          </a:prstGeom>
        </p:spPr>
      </p:pic>
    </p:spTree>
    <p:extLst>
      <p:ext uri="{BB962C8B-B14F-4D97-AF65-F5344CB8AC3E}">
        <p14:creationId xmlns:p14="http://schemas.microsoft.com/office/powerpoint/2010/main" val="146200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8545" y="907134"/>
            <a:ext cx="11730182" cy="1627072"/>
          </a:xfrm>
        </p:spPr>
        <p:txBody>
          <a:bodyPr>
            <a:noAutofit/>
          </a:bodyPr>
          <a:lstStyle/>
          <a:p>
            <a:pPr algn="ctr"/>
            <a:r>
              <a:rPr lang="pt-BR" sz="4800" b="1" i="0" dirty="0">
                <a:effectLst/>
                <a:latin typeface="+mn-lt"/>
              </a:rPr>
              <a:t>1. A que o Senhor Jesus se refere em Mateus 6.26?</a:t>
            </a:r>
            <a:endParaRPr lang="pt-BR" sz="4800" b="1" dirty="0">
              <a:latin typeface="+mn-lt"/>
            </a:endParaRPr>
          </a:p>
        </p:txBody>
      </p:sp>
      <p:sp>
        <p:nvSpPr>
          <p:cNvPr id="5" name="CaixaDeTexto 4">
            <a:extLst>
              <a:ext uri="{FF2B5EF4-FFF2-40B4-BE49-F238E27FC236}">
                <a16:creationId xmlns:a16="http://schemas.microsoft.com/office/drawing/2014/main" xmlns="" id="{3AE5429F-791B-4BE7-84AE-F2DB595F7849}"/>
              </a:ext>
            </a:extLst>
          </p:cNvPr>
          <p:cNvSpPr txBox="1"/>
          <p:nvPr/>
        </p:nvSpPr>
        <p:spPr>
          <a:xfrm>
            <a:off x="277088" y="2613492"/>
            <a:ext cx="11914912" cy="1754326"/>
          </a:xfrm>
          <a:prstGeom prst="rect">
            <a:avLst/>
          </a:prstGeom>
          <a:noFill/>
        </p:spPr>
        <p:txBody>
          <a:bodyPr wrap="square">
            <a:spAutoFit/>
          </a:bodyPr>
          <a:lstStyle/>
          <a:p>
            <a:pPr algn="ctr"/>
            <a:r>
              <a:rPr lang="pt-BR" sz="3600" dirty="0">
                <a:solidFill>
                  <a:srgbClr val="C55A11"/>
                </a:solidFill>
              </a:rPr>
              <a:t>Jesus faz referência às “aves do céu” que não semeiam, nem segam, nem fazem estoque de comida, mas o Pai Celestial provê seu alimento diário.</a:t>
            </a:r>
          </a:p>
        </p:txBody>
      </p:sp>
      <p:pic>
        <p:nvPicPr>
          <p:cNvPr id="8" name="Imagem 7" descr="Ícone&#10;&#10;Descrição gerada automaticamente">
            <a:extLst>
              <a:ext uri="{FF2B5EF4-FFF2-40B4-BE49-F238E27FC236}">
                <a16:creationId xmlns:a16="http://schemas.microsoft.com/office/drawing/2014/main" xmlns="" id="{E2F1D8C3-D615-4181-949D-7B68B9EBE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837400"/>
            <a:ext cx="663098" cy="663098"/>
          </a:xfrm>
          <a:prstGeom prst="rect">
            <a:avLst/>
          </a:prstGeom>
        </p:spPr>
      </p:pic>
    </p:spTree>
    <p:extLst>
      <p:ext uri="{BB962C8B-B14F-4D97-AF65-F5344CB8AC3E}">
        <p14:creationId xmlns:p14="http://schemas.microsoft.com/office/powerpoint/2010/main" val="35254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45362" y="1291565"/>
            <a:ext cx="11901267" cy="1325563"/>
          </a:xfrm>
        </p:spPr>
        <p:txBody>
          <a:bodyPr>
            <a:noAutofit/>
          </a:bodyPr>
          <a:lstStyle/>
          <a:p>
            <a:pPr algn="ctr"/>
            <a:r>
              <a:rPr lang="pt-BR" sz="4800" b="1" i="0" dirty="0">
                <a:solidFill>
                  <a:srgbClr val="000000"/>
                </a:solidFill>
                <a:effectLst/>
                <a:latin typeface="+mn-lt"/>
              </a:rPr>
              <a:t>2. A quais referências o Senhor Jesus faz em Mateus 6.28 e 30?</a:t>
            </a:r>
            <a:endParaRPr lang="pt-BR" sz="4800" b="1" dirty="0">
              <a:latin typeface="+mn-lt"/>
            </a:endParaRPr>
          </a:p>
        </p:txBody>
      </p:sp>
      <p:sp>
        <p:nvSpPr>
          <p:cNvPr id="5" name="CaixaDeTexto 4">
            <a:extLst>
              <a:ext uri="{FF2B5EF4-FFF2-40B4-BE49-F238E27FC236}">
                <a16:creationId xmlns:a16="http://schemas.microsoft.com/office/drawing/2014/main" xmlns="" id="{8563ABF3-47EB-4F62-A938-0B2FD38E26DA}"/>
              </a:ext>
            </a:extLst>
          </p:cNvPr>
          <p:cNvSpPr txBox="1"/>
          <p:nvPr/>
        </p:nvSpPr>
        <p:spPr>
          <a:xfrm>
            <a:off x="325428" y="3209821"/>
            <a:ext cx="11541143" cy="1754326"/>
          </a:xfrm>
          <a:prstGeom prst="rect">
            <a:avLst/>
          </a:prstGeom>
          <a:noFill/>
        </p:spPr>
        <p:txBody>
          <a:bodyPr wrap="square">
            <a:spAutoFit/>
          </a:bodyPr>
          <a:lstStyle/>
          <a:p>
            <a:pPr algn="ctr"/>
            <a:r>
              <a:rPr lang="pt-BR" sz="3600" dirty="0">
                <a:solidFill>
                  <a:schemeClr val="accent2">
                    <a:lumMod val="75000"/>
                  </a:schemeClr>
                </a:solidFill>
              </a:rPr>
              <a:t>O Senhor Jesus faz uma referência aos lírios dos campos, que não compram, nem produzem suas roupas, mas o Pai Celestial os veste de maneira bela.</a:t>
            </a:r>
          </a:p>
        </p:txBody>
      </p:sp>
      <p:pic>
        <p:nvPicPr>
          <p:cNvPr id="7" name="Imagem 6" descr="Ícone&#10;&#10;Descrição gerada automaticamente">
            <a:extLst>
              <a:ext uri="{FF2B5EF4-FFF2-40B4-BE49-F238E27FC236}">
                <a16:creationId xmlns:a16="http://schemas.microsoft.com/office/drawing/2014/main" xmlns="" id="{CFF0CF03-6295-42C7-B7D8-BAC2C2855E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4447" y="5778142"/>
            <a:ext cx="663098" cy="663098"/>
          </a:xfrm>
          <a:prstGeom prst="rect">
            <a:avLst/>
          </a:prstGeom>
        </p:spPr>
      </p:pic>
    </p:spTree>
    <p:extLst>
      <p:ext uri="{BB962C8B-B14F-4D97-AF65-F5344CB8AC3E}">
        <p14:creationId xmlns:p14="http://schemas.microsoft.com/office/powerpoint/2010/main" val="36080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77543" y="1049381"/>
            <a:ext cx="11836913" cy="945075"/>
          </a:xfrm>
        </p:spPr>
        <p:txBody>
          <a:bodyPr>
            <a:noAutofit/>
          </a:bodyPr>
          <a:lstStyle/>
          <a:p>
            <a:pPr algn="ctr"/>
            <a:r>
              <a:rPr lang="pt-BR" sz="4800" b="1" i="0" dirty="0">
                <a:solidFill>
                  <a:srgbClr val="000000"/>
                </a:solidFill>
                <a:effectLst/>
                <a:latin typeface="+mn-lt"/>
              </a:rPr>
              <a:t>3. O que a Palavra de Deus revela a respeito do que somos?</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188997" y="3164566"/>
            <a:ext cx="9814004" cy="1200329"/>
          </a:xfrm>
          <a:prstGeom prst="rect">
            <a:avLst/>
          </a:prstGeom>
          <a:noFill/>
        </p:spPr>
        <p:txBody>
          <a:bodyPr wrap="square">
            <a:spAutoFit/>
          </a:bodyPr>
          <a:lstStyle/>
          <a:p>
            <a:pPr algn="ctr"/>
            <a:r>
              <a:rPr lang="pt-BR" sz="3600">
                <a:solidFill>
                  <a:schemeClr val="accent2">
                    <a:lumMod val="75000"/>
                  </a:schemeClr>
                </a:solidFill>
              </a:rPr>
              <a:t>A Palavra de Deus revela que somos corpo, mas também alma (1 Ts 5.23).</a:t>
            </a:r>
            <a:endParaRPr lang="pt-BR" sz="3200" dirty="0">
              <a:solidFill>
                <a:schemeClr val="accent2">
                  <a:lumMod val="75000"/>
                </a:schemeClr>
              </a:solidFill>
            </a:endParaRPr>
          </a:p>
        </p:txBody>
      </p:sp>
      <p:pic>
        <p:nvPicPr>
          <p:cNvPr id="7" name="Imagem 6" descr="Ícone&#10;&#10;Descrição gerada automaticamente">
            <a:extLst>
              <a:ext uri="{FF2B5EF4-FFF2-40B4-BE49-F238E27FC236}">
                <a16:creationId xmlns:a16="http://schemas.microsoft.com/office/drawing/2014/main" xmlns="" id="{552A30B8-0165-4E72-B203-B2B93FB04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79309"/>
            <a:ext cx="663098" cy="663098"/>
          </a:xfrm>
          <a:prstGeom prst="rect">
            <a:avLst/>
          </a:prstGeom>
        </p:spPr>
      </p:pic>
    </p:spTree>
    <p:extLst>
      <p:ext uri="{BB962C8B-B14F-4D97-AF65-F5344CB8AC3E}">
        <p14:creationId xmlns:p14="http://schemas.microsoft.com/office/powerpoint/2010/main" val="235966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10036" y="1000731"/>
            <a:ext cx="11971928" cy="1325563"/>
          </a:xfrm>
        </p:spPr>
        <p:txBody>
          <a:bodyPr>
            <a:noAutofit/>
          </a:bodyPr>
          <a:lstStyle/>
          <a:p>
            <a:pPr algn="ctr"/>
            <a:r>
              <a:rPr lang="pt-BR" b="1" i="0" dirty="0">
                <a:solidFill>
                  <a:srgbClr val="000000"/>
                </a:solidFill>
                <a:effectLst/>
                <a:latin typeface="+mn-lt"/>
              </a:rPr>
              <a:t>4. Em quem está a solução para a ansiedade?</a:t>
            </a:r>
            <a:endParaRPr lang="pt-BR"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986390" y="3271494"/>
            <a:ext cx="10219220" cy="1754326"/>
          </a:xfrm>
          <a:prstGeom prst="rect">
            <a:avLst/>
          </a:prstGeom>
          <a:noFill/>
        </p:spPr>
        <p:txBody>
          <a:bodyPr wrap="square">
            <a:spAutoFit/>
          </a:bodyPr>
          <a:lstStyle/>
          <a:p>
            <a:pPr algn="ctr"/>
            <a:r>
              <a:rPr lang="pt-BR" sz="3600" dirty="0">
                <a:solidFill>
                  <a:schemeClr val="accent2">
                    <a:lumMod val="75000"/>
                  </a:schemeClr>
                </a:solidFill>
              </a:rPr>
              <a:t>A nossa solução sempre está em Jesus. Não há enfermidade que Ele não possa curar, mesmo as emocionais (</a:t>
            </a:r>
            <a:r>
              <a:rPr lang="pt-BR" sz="3600" dirty="0" err="1">
                <a:solidFill>
                  <a:schemeClr val="accent2">
                    <a:lumMod val="75000"/>
                  </a:schemeClr>
                </a:solidFill>
              </a:rPr>
              <a:t>Mt</a:t>
            </a:r>
            <a:r>
              <a:rPr lang="pt-BR" sz="3600" dirty="0">
                <a:solidFill>
                  <a:schemeClr val="accent2">
                    <a:lumMod val="75000"/>
                  </a:schemeClr>
                </a:solidFill>
              </a:rPr>
              <a:t> 12.15).</a:t>
            </a:r>
          </a:p>
        </p:txBody>
      </p:sp>
      <p:pic>
        <p:nvPicPr>
          <p:cNvPr id="6" name="Imagem 5" descr="Ícone&#10;&#10;Descrição gerada automaticamente">
            <a:extLst>
              <a:ext uri="{FF2B5EF4-FFF2-40B4-BE49-F238E27FC236}">
                <a16:creationId xmlns:a16="http://schemas.microsoft.com/office/drawing/2014/main" xmlns="" id="{214FCDEB-EA4C-4DC4-B318-95790DABD4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42091"/>
            <a:ext cx="663098" cy="663098"/>
          </a:xfrm>
          <a:prstGeom prst="rect">
            <a:avLst/>
          </a:prstGeom>
        </p:spPr>
      </p:pic>
    </p:spTree>
    <p:extLst>
      <p:ext uri="{BB962C8B-B14F-4D97-AF65-F5344CB8AC3E}">
        <p14:creationId xmlns:p14="http://schemas.microsoft.com/office/powerpoint/2010/main" val="264317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406400" y="903572"/>
            <a:ext cx="11369964" cy="1325563"/>
          </a:xfrm>
        </p:spPr>
        <p:txBody>
          <a:bodyPr>
            <a:noAutofit/>
          </a:bodyPr>
          <a:lstStyle/>
          <a:p>
            <a:pPr algn="ctr"/>
            <a:r>
              <a:rPr lang="pt-BR" sz="4800" b="1" dirty="0">
                <a:solidFill>
                  <a:srgbClr val="000000"/>
                </a:solidFill>
                <a:latin typeface="+mn-lt"/>
              </a:rPr>
              <a:t>5. De acordo com a lição, o que é a paz que excede todo o entendimento?</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065082" y="2933232"/>
            <a:ext cx="10052600" cy="646331"/>
          </a:xfrm>
          <a:prstGeom prst="rect">
            <a:avLst/>
          </a:prstGeom>
          <a:noFill/>
        </p:spPr>
        <p:txBody>
          <a:bodyPr wrap="square">
            <a:spAutoFit/>
          </a:bodyPr>
          <a:lstStyle/>
          <a:p>
            <a:pPr algn="ctr"/>
            <a:r>
              <a:rPr lang="pt-BR" sz="3600" dirty="0">
                <a:solidFill>
                  <a:schemeClr val="accent2">
                    <a:lumMod val="75000"/>
                  </a:schemeClr>
                </a:solidFill>
              </a:rPr>
              <a:t>A maior delas é a salvação.</a:t>
            </a:r>
          </a:p>
        </p:txBody>
      </p:sp>
      <p:pic>
        <p:nvPicPr>
          <p:cNvPr id="7" name="Imagem 6" descr="Ícone&#10;&#10;Descrição gerada automaticamente">
            <a:extLst>
              <a:ext uri="{FF2B5EF4-FFF2-40B4-BE49-F238E27FC236}">
                <a16:creationId xmlns:a16="http://schemas.microsoft.com/office/drawing/2014/main" xmlns="" id="{83D8EEDB-6C86-4F93-9F15-3F144CAEDD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901" y="6191875"/>
            <a:ext cx="663098" cy="663098"/>
          </a:xfrm>
          <a:prstGeom prst="rect">
            <a:avLst/>
          </a:prstGeom>
        </p:spPr>
      </p:pic>
    </p:spTree>
    <p:extLst>
      <p:ext uri="{BB962C8B-B14F-4D97-AF65-F5344CB8AC3E}">
        <p14:creationId xmlns:p14="http://schemas.microsoft.com/office/powerpoint/2010/main" val="148864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xmlns="" id="{F6981A9D-0CC9-3650-3D47-FBFCD0099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xmlns="" id="{B5B1415F-E4BC-51F1-216B-AEC25D6D7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54491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CONTENTLIB_ASSET_META" val="{&quot;ai&quot;:&quot;h8gwPkgb7i_mcA6ix0YGEw&quot;,&quot;gi&quot;:&quot;baLuB68bWltfw5SejOjx7w&quot;,&quot;ti&quot;:&quot;characters&quot;,&quot;vs&quot;:{&quot;f&quot;:[833,810],&quot;i&quot;:{&quot;d&quot;:&quot;h8gwPkgb7i_mcA6ix0YGEw&quot;,&quot;p&quot;:true}}}"/>
</p:tagLst>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57872</TotalTime>
  <Words>2456</Words>
  <Application>Microsoft Office PowerPoint</Application>
  <PresentationFormat>Widescreen</PresentationFormat>
  <Paragraphs>163</Paragraphs>
  <Slides>62</Slides>
  <Notes>34</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62</vt:i4>
      </vt:variant>
    </vt:vector>
  </HeadingPairs>
  <TitlesOfParts>
    <vt:vector size="73" baseType="lpstr">
      <vt:lpstr>Aptos</vt:lpstr>
      <vt:lpstr>Arial</vt:lpstr>
      <vt:lpstr>Bernard MT Condensed</vt:lpstr>
      <vt:lpstr>Calibri</vt:lpstr>
      <vt:lpstr>Calibri Light</vt:lpstr>
      <vt:lpstr>Georgia</vt:lpstr>
      <vt:lpstr>Platypi Medium</vt:lpstr>
      <vt:lpstr>Poppins</vt:lpstr>
      <vt:lpstr>Source Serif Pro</vt:lpstr>
      <vt:lpstr>Times New Roman</vt:lpstr>
      <vt:lpstr>Tema do Office</vt:lpstr>
      <vt:lpstr>Apresentação do PowerPoint</vt:lpstr>
      <vt:lpstr>Apresentação do PowerPoint</vt:lpstr>
      <vt:lpstr>Apresentação do PowerPoint</vt:lpstr>
      <vt:lpstr>I) Conscientizar de que o Senhor provê as necessidades básicas de seus filhos;  II) Enfatizar que o Senhor Jesus é a solução para o mal da ansiedade que assola o mundo;  III) Explicar a provisão divina no âmbito espiritual  </vt:lpstr>
      <vt:lpstr>Apresentação do PowerPoint</vt:lpstr>
      <vt:lpstr>Apresentação do PowerPoint</vt:lpstr>
      <vt:lpstr>Apresentação do PowerPoint</vt:lpstr>
      <vt:lpstr> INTRODUÇÃO</vt:lpstr>
      <vt:lpstr>Apresentação do PowerPoint</vt:lpstr>
      <vt:lpstr>Apresentação do PowerPoint</vt:lpstr>
      <vt:lpstr>Apresentação do PowerPoint</vt:lpstr>
      <vt:lpstr>I – A PROVISÃO DAS NECESSIDADES BÁSICAS</vt:lpstr>
      <vt:lpstr>I. 1 - Não fiqueis ansiosos!</vt:lpstr>
      <vt:lpstr>Apresentação do PowerPoint</vt:lpstr>
      <vt:lpstr>Apresentação do PowerPoint</vt:lpstr>
      <vt:lpstr>Apresentação do PowerPoint</vt:lpstr>
      <vt:lpstr> I. 2 - Provisão do alimento diário.</vt:lpstr>
      <vt:lpstr>Apresentação do PowerPoint</vt:lpstr>
      <vt:lpstr>Apresentação do PowerPoint</vt:lpstr>
      <vt:lpstr> I. 3 - Provisão da vestimenta.</vt:lpstr>
      <vt:lpstr>Apresentação do PowerPoint</vt:lpstr>
      <vt:lpstr>Apresentação do PowerPoint</vt:lpstr>
      <vt:lpstr>Apresentação do PowerPoint</vt:lpstr>
      <vt:lpstr>Apresentação do PowerPoint</vt:lpstr>
      <vt:lpstr>II – A PROVISÃO DAS NECESSIDADES EMOCIONAIS</vt:lpstr>
      <vt:lpstr>II. 1 - Somos seres integrais.</vt:lpstr>
      <vt:lpstr>Apresentação do PowerPoint</vt:lpstr>
      <vt:lpstr>Apresentação do PowerPoint</vt:lpstr>
      <vt:lpstr>Apresentação do PowerPoint</vt:lpstr>
      <vt:lpstr>II. 2 - A ansiedade no mundo.</vt:lpstr>
      <vt:lpstr>Apresentação do PowerPoint</vt:lpstr>
      <vt:lpstr>Apresentação do PowerPoint</vt:lpstr>
      <vt:lpstr>Apresentação do PowerPoint</vt:lpstr>
      <vt:lpstr>Apresentação do PowerPoint</vt:lpstr>
      <vt:lpstr>II. 3 - A solução para a ansiedade.</vt:lpstr>
      <vt:lpstr>Apresentação do PowerPoint</vt:lpstr>
      <vt:lpstr>Apresentação do PowerPoint</vt:lpstr>
      <vt:lpstr>Apresentação do PowerPoint</vt:lpstr>
      <vt:lpstr>Apresentação do PowerPoint</vt:lpstr>
      <vt:lpstr>Apresentação do PowerPoint</vt:lpstr>
      <vt:lpstr>III – A PROVISÃO DAS NECESSIDADES ESPIRITUAIS</vt:lpstr>
      <vt:lpstr>III. 1 - Necessidade de salvação.</vt:lpstr>
      <vt:lpstr>Apresentação do PowerPoint</vt:lpstr>
      <vt:lpstr>Apresentação do PowerPoint</vt:lpstr>
      <vt:lpstr>Apresentação do PowerPoint</vt:lpstr>
      <vt:lpstr>III. 2 - Necessidade da presença e direção de Deus.</vt:lpstr>
      <vt:lpstr>Apresentação do PowerPoint</vt:lpstr>
      <vt:lpstr>Apresentação do PowerPoint</vt:lpstr>
      <vt:lpstr>Apresentação do PowerPoint</vt:lpstr>
      <vt:lpstr>III. 3 - Necessitados do Espírito Santo.</vt:lpstr>
      <vt:lpstr>Apresentação do PowerPoint</vt:lpstr>
      <vt:lpstr>Apresentação do PowerPoint</vt:lpstr>
      <vt:lpstr>Apresentação do PowerPoint</vt:lpstr>
      <vt:lpstr>CONCLUSÃO</vt:lpstr>
      <vt:lpstr>Apresentação do PowerPoint</vt:lpstr>
      <vt:lpstr>REVISANDO O CONTEÚDO</vt:lpstr>
      <vt:lpstr>1. A que o Senhor Jesus se refere em Mateus 6.26?</vt:lpstr>
      <vt:lpstr>2. A quais referências o Senhor Jesus faz em Mateus 6.28 e 30?</vt:lpstr>
      <vt:lpstr>3. O que a Palavra de Deus revela a respeito do que somos?</vt:lpstr>
      <vt:lpstr>4. Em quem está a solução para a ansiedade?</vt:lpstr>
      <vt:lpstr>5. De acordo com a lição, o que é a paz que excede todo o entendimento?</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01</dc:title>
  <dc:creator>ingrid.stephaniesg@outlook.com</dc:creator>
  <cp:lastModifiedBy>Conta da Microsoft</cp:lastModifiedBy>
  <cp:revision>1395</cp:revision>
  <dcterms:created xsi:type="dcterms:W3CDTF">2021-12-07T17:21:42Z</dcterms:created>
  <dcterms:modified xsi:type="dcterms:W3CDTF">2024-12-10T12:16:44Z</dcterms:modified>
</cp:coreProperties>
</file>