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57" r:id="rId3"/>
    <p:sldId id="258" r:id="rId4"/>
    <p:sldId id="505" r:id="rId5"/>
    <p:sldId id="259" r:id="rId6"/>
    <p:sldId id="337" r:id="rId7"/>
    <p:sldId id="2791" r:id="rId8"/>
    <p:sldId id="506" r:id="rId9"/>
    <p:sldId id="2231" r:id="rId10"/>
    <p:sldId id="2966" r:id="rId11"/>
    <p:sldId id="265" r:id="rId12"/>
    <p:sldId id="484" r:id="rId13"/>
    <p:sldId id="2858" r:id="rId14"/>
    <p:sldId id="2877" r:id="rId15"/>
    <p:sldId id="2878" r:id="rId16"/>
    <p:sldId id="433" r:id="rId17"/>
    <p:sldId id="2945" r:id="rId18"/>
    <p:sldId id="2990" r:id="rId19"/>
    <p:sldId id="2798" r:id="rId20"/>
    <p:sldId id="2870" r:id="rId21"/>
    <p:sldId id="2480" r:id="rId22"/>
    <p:sldId id="2701" r:id="rId23"/>
    <p:sldId id="2859" r:id="rId24"/>
    <p:sldId id="2971" r:id="rId25"/>
    <p:sldId id="280" r:id="rId26"/>
    <p:sldId id="281" r:id="rId27"/>
    <p:sldId id="2742" r:id="rId28"/>
    <p:sldId id="2840" r:id="rId29"/>
    <p:sldId id="2967" r:id="rId30"/>
    <p:sldId id="286" r:id="rId31"/>
    <p:sldId id="2826" r:id="rId32"/>
    <p:sldId id="2948" r:id="rId33"/>
    <p:sldId id="2954" r:id="rId34"/>
    <p:sldId id="2851" r:id="rId35"/>
    <p:sldId id="2961" r:id="rId36"/>
    <p:sldId id="2962" r:id="rId37"/>
    <p:sldId id="2965" r:id="rId38"/>
    <p:sldId id="2632" r:id="rId39"/>
    <p:sldId id="2633" r:id="rId40"/>
    <p:sldId id="2881" r:id="rId41"/>
    <p:sldId id="2879" r:id="rId42"/>
    <p:sldId id="2634" r:id="rId43"/>
    <p:sldId id="2874" r:id="rId44"/>
    <p:sldId id="2854" r:id="rId45"/>
    <p:sldId id="2855" r:id="rId46"/>
    <p:sldId id="2872" r:id="rId47"/>
    <p:sldId id="2867" r:id="rId48"/>
    <p:sldId id="2963" r:id="rId49"/>
    <p:sldId id="468" r:id="rId50"/>
    <p:sldId id="315" r:id="rId51"/>
    <p:sldId id="301" r:id="rId52"/>
    <p:sldId id="302" r:id="rId53"/>
    <p:sldId id="303" r:id="rId54"/>
    <p:sldId id="304" r:id="rId55"/>
    <p:sldId id="305" r:id="rId56"/>
    <p:sldId id="2112" r:id="rId57"/>
    <p:sldId id="2290" r:id="rId5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3"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rid.stephaniesg@outlook.com" initials="i" lastIdx="6" clrIdx="0">
    <p:extLst>
      <p:ext uri="{19B8F6BF-5375-455C-9EA6-DF929625EA0E}">
        <p15:presenceInfo xmlns:p15="http://schemas.microsoft.com/office/powerpoint/2012/main" userId="12db7d669fc16d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2E8"/>
    <a:srgbClr val="BD92DE"/>
    <a:srgbClr val="CBA9E5"/>
    <a:srgbClr val="DBDBDB"/>
    <a:srgbClr val="C55A11"/>
    <a:srgbClr val="D1CCC9"/>
    <a:srgbClr val="E8E8E8"/>
    <a:srgbClr val="4472C4"/>
    <a:srgbClr val="F48634"/>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4D508-FD86-4DBC-A4EE-A574D3ED57BF}" v="120" dt="2024-12-09T19:50:34.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74" autoAdjust="0"/>
    <p:restoredTop sz="94291" autoAdjust="0"/>
  </p:normalViewPr>
  <p:slideViewPr>
    <p:cSldViewPr snapToGrid="0">
      <p:cViewPr varScale="1">
        <p:scale>
          <a:sx n="69" d="100"/>
          <a:sy n="69" d="100"/>
        </p:scale>
        <p:origin x="294" y="48"/>
      </p:cViewPr>
      <p:guideLst>
        <p:guide orient="horz" pos="2160"/>
        <p:guide pos="3840"/>
      </p:guideLst>
    </p:cSldViewPr>
  </p:slideViewPr>
  <p:outlineViewPr>
    <p:cViewPr>
      <p:scale>
        <a:sx n="33" d="100"/>
        <a:sy n="33" d="100"/>
      </p:scale>
      <p:origin x="0" y="-2515"/>
    </p:cViewPr>
  </p:outlineViewPr>
  <p:notesTextViewPr>
    <p:cViewPr>
      <p:scale>
        <a:sx n="1" d="1"/>
        <a:sy n="1" d="1"/>
      </p:scale>
      <p:origin x="0" y="0"/>
    </p:cViewPr>
  </p:notesTextViewPr>
  <p:sorterViewPr>
    <p:cViewPr>
      <p:scale>
        <a:sx n="100" d="100"/>
        <a:sy n="100" d="100"/>
      </p:scale>
      <p:origin x="0" y="-234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berson Pinheiro" userId="c7a5b9113d4dffce" providerId="LiveId" clId="{0384D508-FD86-4DBC-A4EE-A574D3ED57BF}"/>
    <pc:docChg chg="custSel modSld">
      <pc:chgData name="Erberson Pinheiro" userId="c7a5b9113d4dffce" providerId="LiveId" clId="{0384D508-FD86-4DBC-A4EE-A574D3ED57BF}" dt="2024-12-09T19:50:34.839" v="253" actId="14100"/>
      <pc:docMkLst>
        <pc:docMk/>
      </pc:docMkLst>
      <pc:sldChg chg="modSp mod">
        <pc:chgData name="Erberson Pinheiro" userId="c7a5b9113d4dffce" providerId="LiveId" clId="{0384D508-FD86-4DBC-A4EE-A574D3ED57BF}" dt="2024-12-09T17:48:08.012" v="10" actId="14100"/>
        <pc:sldMkLst>
          <pc:docMk/>
          <pc:sldMk cId="448313039" sldId="2231"/>
        </pc:sldMkLst>
        <pc:spChg chg="mod">
          <ac:chgData name="Erberson Pinheiro" userId="c7a5b9113d4dffce" providerId="LiveId" clId="{0384D508-FD86-4DBC-A4EE-A574D3ED57BF}" dt="2024-12-09T17:47:44.627" v="3" actId="1076"/>
          <ac:spMkLst>
            <pc:docMk/>
            <pc:sldMk cId="448313039" sldId="2231"/>
            <ac:spMk id="2" creationId="{D2DF6F40-CFB4-20EE-2194-49875892BCC5}"/>
          </ac:spMkLst>
        </pc:spChg>
        <pc:spChg chg="mod">
          <ac:chgData name="Erberson Pinheiro" userId="c7a5b9113d4dffce" providerId="LiveId" clId="{0384D508-FD86-4DBC-A4EE-A574D3ED57BF}" dt="2024-12-09T17:47:56.836" v="7" actId="1076"/>
          <ac:spMkLst>
            <pc:docMk/>
            <pc:sldMk cId="448313039" sldId="2231"/>
            <ac:spMk id="3" creationId="{8B3F9038-29B7-E47D-4B11-5F4010B11D43}"/>
          </ac:spMkLst>
        </pc:spChg>
        <pc:picChg chg="mod">
          <ac:chgData name="Erberson Pinheiro" userId="c7a5b9113d4dffce" providerId="LiveId" clId="{0384D508-FD86-4DBC-A4EE-A574D3ED57BF}" dt="2024-12-09T17:47:48.953" v="5" actId="14100"/>
          <ac:picMkLst>
            <pc:docMk/>
            <pc:sldMk cId="448313039" sldId="2231"/>
            <ac:picMk id="5" creationId="{86AAE5CA-79BF-C39B-E395-615ACAFDC82A}"/>
          </ac:picMkLst>
        </pc:picChg>
        <pc:picChg chg="mod">
          <ac:chgData name="Erberson Pinheiro" userId="c7a5b9113d4dffce" providerId="LiveId" clId="{0384D508-FD86-4DBC-A4EE-A574D3ED57BF}" dt="2024-12-09T17:48:08.012" v="10" actId="14100"/>
          <ac:picMkLst>
            <pc:docMk/>
            <pc:sldMk cId="448313039" sldId="2231"/>
            <ac:picMk id="7" creationId="{EB4F200E-01B7-9380-092D-F488208CB6A4}"/>
          </ac:picMkLst>
        </pc:picChg>
      </pc:sldChg>
      <pc:sldChg chg="addSp delSp modSp mod modAnim">
        <pc:chgData name="Erberson Pinheiro" userId="c7a5b9113d4dffce" providerId="LiveId" clId="{0384D508-FD86-4DBC-A4EE-A574D3ED57BF}" dt="2024-12-09T19:07:02.342" v="188"/>
        <pc:sldMkLst>
          <pc:docMk/>
          <pc:sldMk cId="3400880853" sldId="2701"/>
        </pc:sldMkLst>
        <pc:spChg chg="mod">
          <ac:chgData name="Erberson Pinheiro" userId="c7a5b9113d4dffce" providerId="LiveId" clId="{0384D508-FD86-4DBC-A4EE-A574D3ED57BF}" dt="2024-12-09T19:03:52.675" v="180" actId="403"/>
          <ac:spMkLst>
            <pc:docMk/>
            <pc:sldMk cId="3400880853" sldId="2701"/>
            <ac:spMk id="3" creationId="{88AF2CE2-3BB2-5301-B0A6-5CBA16E55EC1}"/>
          </ac:spMkLst>
        </pc:spChg>
        <pc:spChg chg="mod">
          <ac:chgData name="Erberson Pinheiro" userId="c7a5b9113d4dffce" providerId="LiveId" clId="{0384D508-FD86-4DBC-A4EE-A574D3ED57BF}" dt="2024-12-09T19:03:37.228" v="170" actId="1076"/>
          <ac:spMkLst>
            <pc:docMk/>
            <pc:sldMk cId="3400880853" sldId="2701"/>
            <ac:spMk id="5" creationId="{B0E58DF2-6F5B-6A93-A16A-4CC2699A8CCF}"/>
          </ac:spMkLst>
        </pc:spChg>
        <pc:spChg chg="mod">
          <ac:chgData name="Erberson Pinheiro" userId="c7a5b9113d4dffce" providerId="LiveId" clId="{0384D508-FD86-4DBC-A4EE-A574D3ED57BF}" dt="2024-12-09T19:03:31.688" v="169" actId="403"/>
          <ac:spMkLst>
            <pc:docMk/>
            <pc:sldMk cId="3400880853" sldId="2701"/>
            <ac:spMk id="7" creationId="{6FF2EC0F-8553-8CAA-8720-72C17BE5542D}"/>
          </ac:spMkLst>
        </pc:spChg>
        <pc:picChg chg="add mod">
          <ac:chgData name="Erberson Pinheiro" userId="c7a5b9113d4dffce" providerId="LiveId" clId="{0384D508-FD86-4DBC-A4EE-A574D3ED57BF}" dt="2024-12-09T19:06:50.491" v="186" actId="14100"/>
          <ac:picMkLst>
            <pc:docMk/>
            <pc:sldMk cId="3400880853" sldId="2701"/>
            <ac:picMk id="2" creationId="{A979F316-3BDF-5810-3DF9-B6E3A263FE16}"/>
          </ac:picMkLst>
        </pc:picChg>
        <pc:picChg chg="mod">
          <ac:chgData name="Erberson Pinheiro" userId="c7a5b9113d4dffce" providerId="LiveId" clId="{0384D508-FD86-4DBC-A4EE-A574D3ED57BF}" dt="2024-12-09T19:03:45.971" v="178" actId="1038"/>
          <ac:picMkLst>
            <pc:docMk/>
            <pc:sldMk cId="3400880853" sldId="2701"/>
            <ac:picMk id="1026" creationId="{52911503-F282-95CC-0DAE-C8AEA39E0FAB}"/>
          </ac:picMkLst>
        </pc:picChg>
        <pc:picChg chg="del">
          <ac:chgData name="Erberson Pinheiro" userId="c7a5b9113d4dffce" providerId="LiveId" clId="{0384D508-FD86-4DBC-A4EE-A574D3ED57BF}" dt="2024-12-09T19:03:14.798" v="165" actId="478"/>
          <ac:picMkLst>
            <pc:docMk/>
            <pc:sldMk cId="3400880853" sldId="2701"/>
            <ac:picMk id="3074" creationId="{F5F46FEF-81D2-C2A1-012A-DFA6A7F2D222}"/>
          </ac:picMkLst>
        </pc:picChg>
      </pc:sldChg>
      <pc:sldChg chg="modSp mod">
        <pc:chgData name="Erberson Pinheiro" userId="c7a5b9113d4dffce" providerId="LiveId" clId="{0384D508-FD86-4DBC-A4EE-A574D3ED57BF}" dt="2024-12-09T19:46:27.382" v="234" actId="14100"/>
        <pc:sldMkLst>
          <pc:docMk/>
          <pc:sldMk cId="4223651507" sldId="2742"/>
        </pc:sldMkLst>
        <pc:spChg chg="mod">
          <ac:chgData name="Erberson Pinheiro" userId="c7a5b9113d4dffce" providerId="LiveId" clId="{0384D508-FD86-4DBC-A4EE-A574D3ED57BF}" dt="2024-12-09T19:08:49.302" v="191" actId="403"/>
          <ac:spMkLst>
            <pc:docMk/>
            <pc:sldMk cId="4223651507" sldId="2742"/>
            <ac:spMk id="5" creationId="{7C104E5F-CE1F-3C94-9C04-2E85AF5BECBD}"/>
          </ac:spMkLst>
        </pc:spChg>
        <pc:picChg chg="mod">
          <ac:chgData name="Erberson Pinheiro" userId="c7a5b9113d4dffce" providerId="LiveId" clId="{0384D508-FD86-4DBC-A4EE-A574D3ED57BF}" dt="2024-12-09T19:46:27.382" v="234" actId="14100"/>
          <ac:picMkLst>
            <pc:docMk/>
            <pc:sldMk cId="4223651507" sldId="2742"/>
            <ac:picMk id="4" creationId="{727101DF-2D62-62AD-A5E5-B5884679BE6C}"/>
          </ac:picMkLst>
        </pc:picChg>
        <pc:picChg chg="mod">
          <ac:chgData name="Erberson Pinheiro" userId="c7a5b9113d4dffce" providerId="LiveId" clId="{0384D508-FD86-4DBC-A4EE-A574D3ED57BF}" dt="2024-12-09T19:08:51.994" v="192" actId="14100"/>
          <ac:picMkLst>
            <pc:docMk/>
            <pc:sldMk cId="4223651507" sldId="2742"/>
            <ac:picMk id="2050" creationId="{37EC2E98-198F-78DD-4391-C28EAA6E3D39}"/>
          </ac:picMkLst>
        </pc:picChg>
      </pc:sldChg>
      <pc:sldChg chg="addSp delSp modSp mod delAnim modAnim">
        <pc:chgData name="Erberson Pinheiro" userId="c7a5b9113d4dffce" providerId="LiveId" clId="{0384D508-FD86-4DBC-A4EE-A574D3ED57BF}" dt="2024-12-09T19:45:57.007" v="232"/>
        <pc:sldMkLst>
          <pc:docMk/>
          <pc:sldMk cId="3635838344" sldId="2798"/>
        </pc:sldMkLst>
        <pc:spChg chg="mod">
          <ac:chgData name="Erberson Pinheiro" userId="c7a5b9113d4dffce" providerId="LiveId" clId="{0384D508-FD86-4DBC-A4EE-A574D3ED57BF}" dt="2024-12-09T18:58:42.619" v="152" actId="1035"/>
          <ac:spMkLst>
            <pc:docMk/>
            <pc:sldMk cId="3635838344" sldId="2798"/>
            <ac:spMk id="2" creationId="{85727D6A-5326-0774-0CDE-A3CF37E5FCB2}"/>
          </ac:spMkLst>
        </pc:spChg>
        <pc:spChg chg="mod">
          <ac:chgData name="Erberson Pinheiro" userId="c7a5b9113d4dffce" providerId="LiveId" clId="{0384D508-FD86-4DBC-A4EE-A574D3ED57BF}" dt="2024-12-09T18:58:52.839" v="155" actId="14100"/>
          <ac:spMkLst>
            <pc:docMk/>
            <pc:sldMk cId="3635838344" sldId="2798"/>
            <ac:spMk id="5" creationId="{BEECE2EB-5DCB-BB62-80B7-96EA54170CCA}"/>
          </ac:spMkLst>
        </pc:spChg>
        <pc:spChg chg="del mod">
          <ac:chgData name="Erberson Pinheiro" userId="c7a5b9113d4dffce" providerId="LiveId" clId="{0384D508-FD86-4DBC-A4EE-A574D3ED57BF}" dt="2024-12-09T18:51:01.401" v="124" actId="478"/>
          <ac:spMkLst>
            <pc:docMk/>
            <pc:sldMk cId="3635838344" sldId="2798"/>
            <ac:spMk id="7" creationId="{6FF2EC0F-8553-8CAA-8720-72C17BE5542D}"/>
          </ac:spMkLst>
        </pc:spChg>
        <pc:picChg chg="add del mod modCrop">
          <ac:chgData name="Erberson Pinheiro" userId="c7a5b9113d4dffce" providerId="LiveId" clId="{0384D508-FD86-4DBC-A4EE-A574D3ED57BF}" dt="2024-12-09T18:51:01.401" v="124" actId="478"/>
          <ac:picMkLst>
            <pc:docMk/>
            <pc:sldMk cId="3635838344" sldId="2798"/>
            <ac:picMk id="4" creationId="{8FA57714-8E20-5310-5BB1-8A639D7EA36E}"/>
          </ac:picMkLst>
        </pc:picChg>
        <pc:picChg chg="del">
          <ac:chgData name="Erberson Pinheiro" userId="c7a5b9113d4dffce" providerId="LiveId" clId="{0384D508-FD86-4DBC-A4EE-A574D3ED57BF}" dt="2024-12-09T18:37:08.687" v="76" actId="478"/>
          <ac:picMkLst>
            <pc:docMk/>
            <pc:sldMk cId="3635838344" sldId="2798"/>
            <ac:picMk id="6" creationId="{AF684189-1E4A-8357-88BC-F754B3A9AF4B}"/>
          </ac:picMkLst>
        </pc:picChg>
        <pc:picChg chg="add mod">
          <ac:chgData name="Erberson Pinheiro" userId="c7a5b9113d4dffce" providerId="LiveId" clId="{0384D508-FD86-4DBC-A4EE-A574D3ED57BF}" dt="2024-12-09T18:58:59.858" v="157" actId="14100"/>
          <ac:picMkLst>
            <pc:docMk/>
            <pc:sldMk cId="3635838344" sldId="2798"/>
            <ac:picMk id="8" creationId="{18AC07AD-1AB2-E1BF-FE94-AB1C739EBC1C}"/>
          </ac:picMkLst>
        </pc:picChg>
        <pc:picChg chg="add del mod">
          <ac:chgData name="Erberson Pinheiro" userId="c7a5b9113d4dffce" providerId="LiveId" clId="{0384D508-FD86-4DBC-A4EE-A574D3ED57BF}" dt="2024-12-09T18:56:33.698" v="140" actId="478"/>
          <ac:picMkLst>
            <pc:docMk/>
            <pc:sldMk cId="3635838344" sldId="2798"/>
            <ac:picMk id="2050" creationId="{2E60E422-20B9-AECA-1CB3-BCF773CF6743}"/>
          </ac:picMkLst>
        </pc:picChg>
        <pc:picChg chg="add mod">
          <ac:chgData name="Erberson Pinheiro" userId="c7a5b9113d4dffce" providerId="LiveId" clId="{0384D508-FD86-4DBC-A4EE-A574D3ED57BF}" dt="2024-12-09T18:59:18.510" v="161" actId="14100"/>
          <ac:picMkLst>
            <pc:docMk/>
            <pc:sldMk cId="3635838344" sldId="2798"/>
            <ac:picMk id="2052" creationId="{314D8E1D-7400-2AB9-5FF5-2672855BC242}"/>
          </ac:picMkLst>
        </pc:picChg>
      </pc:sldChg>
      <pc:sldChg chg="modSp">
        <pc:chgData name="Erberson Pinheiro" userId="c7a5b9113d4dffce" providerId="LiveId" clId="{0384D508-FD86-4DBC-A4EE-A574D3ED57BF}" dt="2024-12-09T19:49:32.163" v="245" actId="14100"/>
        <pc:sldMkLst>
          <pc:docMk/>
          <pc:sldMk cId="3619894560" sldId="2826"/>
        </pc:sldMkLst>
        <pc:picChg chg="mod">
          <ac:chgData name="Erberson Pinheiro" userId="c7a5b9113d4dffce" providerId="LiveId" clId="{0384D508-FD86-4DBC-A4EE-A574D3ED57BF}" dt="2024-12-09T19:49:32.163" v="245" actId="14100"/>
          <ac:picMkLst>
            <pc:docMk/>
            <pc:sldMk cId="3619894560" sldId="2826"/>
            <ac:picMk id="1026" creationId="{06B89DCA-189E-AE80-D00C-D86E3FCD1F48}"/>
          </ac:picMkLst>
        </pc:picChg>
        <pc:picChg chg="mod">
          <ac:chgData name="Erberson Pinheiro" userId="c7a5b9113d4dffce" providerId="LiveId" clId="{0384D508-FD86-4DBC-A4EE-A574D3ED57BF}" dt="2024-12-09T19:49:32.163" v="245" actId="14100"/>
          <ac:picMkLst>
            <pc:docMk/>
            <pc:sldMk cId="3619894560" sldId="2826"/>
            <ac:picMk id="1028" creationId="{ED34087F-2D3C-0DBD-C164-4CA708DE425B}"/>
          </ac:picMkLst>
        </pc:picChg>
      </pc:sldChg>
      <pc:sldChg chg="modSp">
        <pc:chgData name="Erberson Pinheiro" userId="c7a5b9113d4dffce" providerId="LiveId" clId="{0384D508-FD86-4DBC-A4EE-A574D3ED57BF}" dt="2024-12-09T19:49:55.346" v="249" actId="14100"/>
        <pc:sldMkLst>
          <pc:docMk/>
          <pc:sldMk cId="980587576" sldId="2840"/>
        </pc:sldMkLst>
        <pc:picChg chg="mod">
          <ac:chgData name="Erberson Pinheiro" userId="c7a5b9113d4dffce" providerId="LiveId" clId="{0384D508-FD86-4DBC-A4EE-A574D3ED57BF}" dt="2024-12-09T19:46:36.393" v="235" actId="14100"/>
          <ac:picMkLst>
            <pc:docMk/>
            <pc:sldMk cId="980587576" sldId="2840"/>
            <ac:picMk id="7170" creationId="{51490C9E-B02A-3D1D-2920-6736D6310A6D}"/>
          </ac:picMkLst>
        </pc:picChg>
        <pc:picChg chg="mod">
          <ac:chgData name="Erberson Pinheiro" userId="c7a5b9113d4dffce" providerId="LiveId" clId="{0384D508-FD86-4DBC-A4EE-A574D3ED57BF}" dt="2024-12-09T19:49:55.346" v="249" actId="14100"/>
          <ac:picMkLst>
            <pc:docMk/>
            <pc:sldMk cId="980587576" sldId="2840"/>
            <ac:picMk id="7172" creationId="{FF7FD09C-D839-7868-4898-8734E39E70BB}"/>
          </ac:picMkLst>
        </pc:picChg>
      </pc:sldChg>
      <pc:sldChg chg="modSp">
        <pc:chgData name="Erberson Pinheiro" userId="c7a5b9113d4dffce" providerId="LiveId" clId="{0384D508-FD86-4DBC-A4EE-A574D3ED57BF}" dt="2024-12-09T19:49:23.035" v="244" actId="14100"/>
        <pc:sldMkLst>
          <pc:docMk/>
          <pc:sldMk cId="3613311169" sldId="2851"/>
        </pc:sldMkLst>
        <pc:picChg chg="mod">
          <ac:chgData name="Erberson Pinheiro" userId="c7a5b9113d4dffce" providerId="LiveId" clId="{0384D508-FD86-4DBC-A4EE-A574D3ED57BF}" dt="2024-12-09T19:49:23.035" v="244" actId="14100"/>
          <ac:picMkLst>
            <pc:docMk/>
            <pc:sldMk cId="3613311169" sldId="2851"/>
            <ac:picMk id="2" creationId="{EE307A94-8413-89C7-F291-EE8E6E9D8A09}"/>
          </ac:picMkLst>
        </pc:picChg>
        <pc:picChg chg="mod">
          <ac:chgData name="Erberson Pinheiro" userId="c7a5b9113d4dffce" providerId="LiveId" clId="{0384D508-FD86-4DBC-A4EE-A574D3ED57BF}" dt="2024-12-09T19:49:23.035" v="244" actId="14100"/>
          <ac:picMkLst>
            <pc:docMk/>
            <pc:sldMk cId="3613311169" sldId="2851"/>
            <ac:picMk id="4" creationId="{28F23EA4-DDD0-0807-7CE1-C8B04BA17CE9}"/>
          </ac:picMkLst>
        </pc:picChg>
        <pc:picChg chg="mod">
          <ac:chgData name="Erberson Pinheiro" userId="c7a5b9113d4dffce" providerId="LiveId" clId="{0384D508-FD86-4DBC-A4EE-A574D3ED57BF}" dt="2024-12-09T19:49:23.035" v="244" actId="14100"/>
          <ac:picMkLst>
            <pc:docMk/>
            <pc:sldMk cId="3613311169" sldId="2851"/>
            <ac:picMk id="3074" creationId="{EA8C3A8C-6E9E-B03C-A685-67C4AEBDE62D}"/>
          </ac:picMkLst>
        </pc:picChg>
      </pc:sldChg>
      <pc:sldChg chg="addSp delSp modSp mod modAnim">
        <pc:chgData name="Erberson Pinheiro" userId="c7a5b9113d4dffce" providerId="LiveId" clId="{0384D508-FD86-4DBC-A4EE-A574D3ED57BF}" dt="2024-12-09T19:20:40.236" v="212"/>
        <pc:sldMkLst>
          <pc:docMk/>
          <pc:sldMk cId="2437907162" sldId="2854"/>
        </pc:sldMkLst>
        <pc:spChg chg="mod">
          <ac:chgData name="Erberson Pinheiro" userId="c7a5b9113d4dffce" providerId="LiveId" clId="{0384D508-FD86-4DBC-A4EE-A574D3ED57BF}" dt="2024-12-09T19:18:28.297" v="202" actId="14100"/>
          <ac:spMkLst>
            <pc:docMk/>
            <pc:sldMk cId="2437907162" sldId="2854"/>
            <ac:spMk id="2" creationId="{50DCEFAA-DFFE-1FFA-3E2C-16D3DDBAA588}"/>
          </ac:spMkLst>
        </pc:spChg>
        <pc:spChg chg="mod">
          <ac:chgData name="Erberson Pinheiro" userId="c7a5b9113d4dffce" providerId="LiveId" clId="{0384D508-FD86-4DBC-A4EE-A574D3ED57BF}" dt="2024-12-09T19:18:21.409" v="200" actId="14100"/>
          <ac:spMkLst>
            <pc:docMk/>
            <pc:sldMk cId="2437907162" sldId="2854"/>
            <ac:spMk id="3" creationId="{A2B46148-988C-A477-A7E7-2771B290F007}"/>
          </ac:spMkLst>
        </pc:spChg>
        <pc:picChg chg="del">
          <ac:chgData name="Erberson Pinheiro" userId="c7a5b9113d4dffce" providerId="LiveId" clId="{0384D508-FD86-4DBC-A4EE-A574D3ED57BF}" dt="2024-12-09T19:16:40.009" v="198" actId="478"/>
          <ac:picMkLst>
            <pc:docMk/>
            <pc:sldMk cId="2437907162" sldId="2854"/>
            <ac:picMk id="5" creationId="{216FF9B2-7D96-3DE9-C857-E40D7E72265F}"/>
          </ac:picMkLst>
        </pc:picChg>
        <pc:picChg chg="add mod">
          <ac:chgData name="Erberson Pinheiro" userId="c7a5b9113d4dffce" providerId="LiveId" clId="{0384D508-FD86-4DBC-A4EE-A574D3ED57BF}" dt="2024-12-09T19:20:29.809" v="210" actId="14100"/>
          <ac:picMkLst>
            <pc:docMk/>
            <pc:sldMk cId="2437907162" sldId="2854"/>
            <ac:picMk id="4098" creationId="{595C9EE2-EB5F-6AB4-CCD9-65774D5ECBBE}"/>
          </ac:picMkLst>
        </pc:picChg>
        <pc:picChg chg="mod">
          <ac:chgData name="Erberson Pinheiro" userId="c7a5b9113d4dffce" providerId="LiveId" clId="{0384D508-FD86-4DBC-A4EE-A574D3ED57BF}" dt="2024-12-09T19:18:33.661" v="204" actId="14100"/>
          <ac:picMkLst>
            <pc:docMk/>
            <pc:sldMk cId="2437907162" sldId="2854"/>
            <ac:picMk id="8194" creationId="{689FEEB6-56FD-409D-A7A7-836F86F9F561}"/>
          </ac:picMkLst>
        </pc:picChg>
      </pc:sldChg>
      <pc:sldChg chg="addSp delSp modSp mod modAnim">
        <pc:chgData name="Erberson Pinheiro" userId="c7a5b9113d4dffce" providerId="LiveId" clId="{0384D508-FD86-4DBC-A4EE-A574D3ED57BF}" dt="2024-12-09T19:34:37.115" v="231"/>
        <pc:sldMkLst>
          <pc:docMk/>
          <pc:sldMk cId="1786249084" sldId="2858"/>
        </pc:sldMkLst>
        <pc:spChg chg="add">
          <ac:chgData name="Erberson Pinheiro" userId="c7a5b9113d4dffce" providerId="LiveId" clId="{0384D508-FD86-4DBC-A4EE-A574D3ED57BF}" dt="2024-12-09T18:05:31.082" v="20"/>
          <ac:spMkLst>
            <pc:docMk/>
            <pc:sldMk cId="1786249084" sldId="2858"/>
            <ac:spMk id="4" creationId="{5A02C276-5DC5-81AA-C9FD-56DB41C7D913}"/>
          </ac:spMkLst>
        </pc:spChg>
        <pc:picChg chg="del">
          <ac:chgData name="Erberson Pinheiro" userId="c7a5b9113d4dffce" providerId="LiveId" clId="{0384D508-FD86-4DBC-A4EE-A574D3ED57BF}" dt="2024-12-09T17:50:27.780" v="19" actId="478"/>
          <ac:picMkLst>
            <pc:docMk/>
            <pc:sldMk cId="1786249084" sldId="2858"/>
            <ac:picMk id="2" creationId="{CA9AD34E-6FC1-4867-74B9-B9F6D6999DFF}"/>
          </ac:picMkLst>
        </pc:picChg>
        <pc:picChg chg="add del">
          <ac:chgData name="Erberson Pinheiro" userId="c7a5b9113d4dffce" providerId="LiveId" clId="{0384D508-FD86-4DBC-A4EE-A574D3ED57BF}" dt="2024-12-09T18:05:38.456" v="22" actId="21"/>
          <ac:picMkLst>
            <pc:docMk/>
            <pc:sldMk cId="1786249084" sldId="2858"/>
            <ac:picMk id="6" creationId="{7243CCD1-8B09-B48D-6FF5-A103E259ED2F}"/>
          </ac:picMkLst>
        </pc:picChg>
        <pc:picChg chg="add del mod">
          <ac:chgData name="Erberson Pinheiro" userId="c7a5b9113d4dffce" providerId="LiveId" clId="{0384D508-FD86-4DBC-A4EE-A574D3ED57BF}" dt="2024-12-09T18:20:00.309" v="31" actId="478"/>
          <ac:picMkLst>
            <pc:docMk/>
            <pc:sldMk cId="1786249084" sldId="2858"/>
            <ac:picMk id="9" creationId="{C3B161E2-ECF4-B984-322F-FD0FFFA8B017}"/>
          </ac:picMkLst>
        </pc:picChg>
        <pc:picChg chg="add mod">
          <ac:chgData name="Erberson Pinheiro" userId="c7a5b9113d4dffce" providerId="LiveId" clId="{0384D508-FD86-4DBC-A4EE-A574D3ED57BF}" dt="2024-12-09T19:22:59.832" v="222" actId="1076"/>
          <ac:picMkLst>
            <pc:docMk/>
            <pc:sldMk cId="1786249084" sldId="2858"/>
            <ac:picMk id="10" creationId="{B4442683-D3B4-0C0F-2BAB-48DB95760DDB}"/>
          </ac:picMkLst>
        </pc:picChg>
        <pc:picChg chg="add mod">
          <ac:chgData name="Erberson Pinheiro" userId="c7a5b9113d4dffce" providerId="LiveId" clId="{0384D508-FD86-4DBC-A4EE-A574D3ED57BF}" dt="2024-12-09T19:33:14.961" v="227" actId="1440"/>
          <ac:picMkLst>
            <pc:docMk/>
            <pc:sldMk cId="1786249084" sldId="2858"/>
            <ac:picMk id="11" creationId="{CCFBE4DA-3F5C-5F4F-8526-66E08EB2DF2F}"/>
          </ac:picMkLst>
        </pc:picChg>
      </pc:sldChg>
      <pc:sldChg chg="modSp">
        <pc:chgData name="Erberson Pinheiro" userId="c7a5b9113d4dffce" providerId="LiveId" clId="{0384D508-FD86-4DBC-A4EE-A574D3ED57BF}" dt="2024-12-09T19:50:10.772" v="251" actId="14100"/>
        <pc:sldMkLst>
          <pc:docMk/>
          <pc:sldMk cId="2463366474" sldId="2859"/>
        </pc:sldMkLst>
        <pc:picChg chg="mod">
          <ac:chgData name="Erberson Pinheiro" userId="c7a5b9113d4dffce" providerId="LiveId" clId="{0384D508-FD86-4DBC-A4EE-A574D3ED57BF}" dt="2024-12-09T19:50:10.772" v="251" actId="14100"/>
          <ac:picMkLst>
            <pc:docMk/>
            <pc:sldMk cId="2463366474" sldId="2859"/>
            <ac:picMk id="3" creationId="{4A422088-FAEB-697F-F29D-F2E8C3C5C331}"/>
          </ac:picMkLst>
        </pc:picChg>
        <pc:picChg chg="mod">
          <ac:chgData name="Erberson Pinheiro" userId="c7a5b9113d4dffce" providerId="LiveId" clId="{0384D508-FD86-4DBC-A4EE-A574D3ED57BF}" dt="2024-12-09T19:50:10.772" v="251" actId="14100"/>
          <ac:picMkLst>
            <pc:docMk/>
            <pc:sldMk cId="2463366474" sldId="2859"/>
            <ac:picMk id="6146" creationId="{0A85E1F7-9EC3-7CA8-FDC2-9B151A5D966E}"/>
          </ac:picMkLst>
        </pc:picChg>
      </pc:sldChg>
      <pc:sldChg chg="modSp">
        <pc:chgData name="Erberson Pinheiro" userId="c7a5b9113d4dffce" providerId="LiveId" clId="{0384D508-FD86-4DBC-A4EE-A574D3ED57BF}" dt="2024-12-09T19:21:14.716" v="216" actId="14100"/>
        <pc:sldMkLst>
          <pc:docMk/>
          <pc:sldMk cId="252220409" sldId="2867"/>
        </pc:sldMkLst>
        <pc:spChg chg="mod">
          <ac:chgData name="Erberson Pinheiro" userId="c7a5b9113d4dffce" providerId="LiveId" clId="{0384D508-FD86-4DBC-A4EE-A574D3ED57BF}" dt="2024-12-09T19:21:11.682" v="215" actId="403"/>
          <ac:spMkLst>
            <pc:docMk/>
            <pc:sldMk cId="252220409" sldId="2867"/>
            <ac:spMk id="2" creationId="{9E06BC52-BD13-93D3-0621-CC5C1CFD0F73}"/>
          </ac:spMkLst>
        </pc:spChg>
        <pc:spChg chg="mod">
          <ac:chgData name="Erberson Pinheiro" userId="c7a5b9113d4dffce" providerId="LiveId" clId="{0384D508-FD86-4DBC-A4EE-A574D3ED57BF}" dt="2024-12-09T19:21:05.928" v="213" actId="403"/>
          <ac:spMkLst>
            <pc:docMk/>
            <pc:sldMk cId="252220409" sldId="2867"/>
            <ac:spMk id="7" creationId="{6FF2EC0F-8553-8CAA-8720-72C17BE5542D}"/>
          </ac:spMkLst>
        </pc:spChg>
        <pc:picChg chg="mod">
          <ac:chgData name="Erberson Pinheiro" userId="c7a5b9113d4dffce" providerId="LiveId" clId="{0384D508-FD86-4DBC-A4EE-A574D3ED57BF}" dt="2024-12-09T19:21:14.716" v="216" actId="14100"/>
          <ac:picMkLst>
            <pc:docMk/>
            <pc:sldMk cId="252220409" sldId="2867"/>
            <ac:picMk id="3" creationId="{E9817920-6905-0A7C-8366-DEC8771215C6}"/>
          </ac:picMkLst>
        </pc:picChg>
        <pc:picChg chg="mod">
          <ac:chgData name="Erberson Pinheiro" userId="c7a5b9113d4dffce" providerId="LiveId" clId="{0384D508-FD86-4DBC-A4EE-A574D3ED57BF}" dt="2024-12-09T19:21:08.679" v="214" actId="14100"/>
          <ac:picMkLst>
            <pc:docMk/>
            <pc:sldMk cId="252220409" sldId="2867"/>
            <ac:picMk id="10242" creationId="{E46E9633-C11E-C7A2-FC4F-EB6D8D3A6D34}"/>
          </ac:picMkLst>
        </pc:picChg>
      </pc:sldChg>
      <pc:sldChg chg="addSp delSp modSp mod delAnim modAnim">
        <pc:chgData name="Erberson Pinheiro" userId="c7a5b9113d4dffce" providerId="LiveId" clId="{0384D508-FD86-4DBC-A4EE-A574D3ED57BF}" dt="2024-12-09T18:48:45.002" v="110"/>
        <pc:sldMkLst>
          <pc:docMk/>
          <pc:sldMk cId="1011014974" sldId="2870"/>
        </pc:sldMkLst>
        <pc:spChg chg="mod">
          <ac:chgData name="Erberson Pinheiro" userId="c7a5b9113d4dffce" providerId="LiveId" clId="{0384D508-FD86-4DBC-A4EE-A574D3ED57BF}" dt="2024-12-09T18:47:58.592" v="100" actId="403"/>
          <ac:spMkLst>
            <pc:docMk/>
            <pc:sldMk cId="1011014974" sldId="2870"/>
            <ac:spMk id="7" creationId="{6FF2EC0F-8553-8CAA-8720-72C17BE5542D}"/>
          </ac:spMkLst>
        </pc:spChg>
        <pc:picChg chg="mod">
          <ac:chgData name="Erberson Pinheiro" userId="c7a5b9113d4dffce" providerId="LiveId" clId="{0384D508-FD86-4DBC-A4EE-A574D3ED57BF}" dt="2024-12-09T18:48:01.554" v="101" actId="14100"/>
          <ac:picMkLst>
            <pc:docMk/>
            <pc:sldMk cId="1011014974" sldId="2870"/>
            <ac:picMk id="2" creationId="{F84FA59F-DD19-7293-34D5-94F6F64E2F2C}"/>
          </ac:picMkLst>
        </pc:picChg>
        <pc:picChg chg="del">
          <ac:chgData name="Erberson Pinheiro" userId="c7a5b9113d4dffce" providerId="LiveId" clId="{0384D508-FD86-4DBC-A4EE-A574D3ED57BF}" dt="2024-12-09T18:48:12.368" v="102" actId="478"/>
          <ac:picMkLst>
            <pc:docMk/>
            <pc:sldMk cId="1011014974" sldId="2870"/>
            <ac:picMk id="3" creationId="{439A9F1C-C7AE-5908-4111-48637E008596}"/>
          </ac:picMkLst>
        </pc:picChg>
        <pc:picChg chg="add mod">
          <ac:chgData name="Erberson Pinheiro" userId="c7a5b9113d4dffce" providerId="LiveId" clId="{0384D508-FD86-4DBC-A4EE-A574D3ED57BF}" dt="2024-12-09T18:48:34.088" v="108" actId="14100"/>
          <ac:picMkLst>
            <pc:docMk/>
            <pc:sldMk cId="1011014974" sldId="2870"/>
            <ac:picMk id="6" creationId="{0DDDF71A-DCF2-2285-B51E-6654B3263B9C}"/>
          </ac:picMkLst>
        </pc:picChg>
      </pc:sldChg>
      <pc:sldChg chg="modSp mod">
        <pc:chgData name="Erberson Pinheiro" userId="c7a5b9113d4dffce" providerId="LiveId" clId="{0384D508-FD86-4DBC-A4EE-A574D3ED57BF}" dt="2024-12-09T19:48:24.625" v="238" actId="14100"/>
        <pc:sldMkLst>
          <pc:docMk/>
          <pc:sldMk cId="4154666802" sldId="2872"/>
        </pc:sldMkLst>
        <pc:picChg chg="mod">
          <ac:chgData name="Erberson Pinheiro" userId="c7a5b9113d4dffce" providerId="LiveId" clId="{0384D508-FD86-4DBC-A4EE-A574D3ED57BF}" dt="2024-12-09T19:48:21.967" v="237" actId="14100"/>
          <ac:picMkLst>
            <pc:docMk/>
            <pc:sldMk cId="4154666802" sldId="2872"/>
            <ac:picMk id="3" creationId="{8C4902D7-43DB-5F9E-F2C6-EDB7AA1C1B18}"/>
          </ac:picMkLst>
        </pc:picChg>
        <pc:picChg chg="mod">
          <ac:chgData name="Erberson Pinheiro" userId="c7a5b9113d4dffce" providerId="LiveId" clId="{0384D508-FD86-4DBC-A4EE-A574D3ED57BF}" dt="2024-12-09T19:48:24.625" v="238" actId="14100"/>
          <ac:picMkLst>
            <pc:docMk/>
            <pc:sldMk cId="4154666802" sldId="2872"/>
            <ac:picMk id="9218" creationId="{95384B9A-BD2E-B890-69F0-7D6F1C1CBD0B}"/>
          </ac:picMkLst>
        </pc:picChg>
      </pc:sldChg>
      <pc:sldChg chg="modSp mod">
        <pc:chgData name="Erberson Pinheiro" userId="c7a5b9113d4dffce" providerId="LiveId" clId="{0384D508-FD86-4DBC-A4EE-A574D3ED57BF}" dt="2024-12-09T19:48:49.414" v="240" actId="14100"/>
        <pc:sldMkLst>
          <pc:docMk/>
          <pc:sldMk cId="1155331766" sldId="2874"/>
        </pc:sldMkLst>
        <pc:picChg chg="mod">
          <ac:chgData name="Erberson Pinheiro" userId="c7a5b9113d4dffce" providerId="LiveId" clId="{0384D508-FD86-4DBC-A4EE-A574D3ED57BF}" dt="2024-12-09T19:48:44.101" v="239" actId="14100"/>
          <ac:picMkLst>
            <pc:docMk/>
            <pc:sldMk cId="1155331766" sldId="2874"/>
            <ac:picMk id="4" creationId="{89D3B147-ECBD-F5C2-F69F-61F6FC361879}"/>
          </ac:picMkLst>
        </pc:picChg>
        <pc:picChg chg="mod">
          <ac:chgData name="Erberson Pinheiro" userId="c7a5b9113d4dffce" providerId="LiveId" clId="{0384D508-FD86-4DBC-A4EE-A574D3ED57BF}" dt="2024-12-09T19:48:49.414" v="240" actId="14100"/>
          <ac:picMkLst>
            <pc:docMk/>
            <pc:sldMk cId="1155331766" sldId="2874"/>
            <ac:picMk id="7172" creationId="{87CA7F23-1BB5-280F-009F-041C87072EF3}"/>
          </ac:picMkLst>
        </pc:picChg>
      </pc:sldChg>
      <pc:sldChg chg="modSp mod">
        <pc:chgData name="Erberson Pinheiro" userId="c7a5b9113d4dffce" providerId="LiveId" clId="{0384D508-FD86-4DBC-A4EE-A574D3ED57BF}" dt="2024-12-09T19:50:34.839" v="253" actId="14100"/>
        <pc:sldMkLst>
          <pc:docMk/>
          <pc:sldMk cId="2612280600" sldId="2877"/>
        </pc:sldMkLst>
        <pc:picChg chg="mod">
          <ac:chgData name="Erberson Pinheiro" userId="c7a5b9113d4dffce" providerId="LiveId" clId="{0384D508-FD86-4DBC-A4EE-A574D3ED57BF}" dt="2024-12-09T19:50:34.839" v="253" actId="14100"/>
          <ac:picMkLst>
            <pc:docMk/>
            <pc:sldMk cId="2612280600" sldId="2877"/>
            <ac:picMk id="2" creationId="{E5C3A1D2-4DA1-888D-AEC1-8B751754D3FD}"/>
          </ac:picMkLst>
        </pc:picChg>
        <pc:picChg chg="mod">
          <ac:chgData name="Erberson Pinheiro" userId="c7a5b9113d4dffce" providerId="LiveId" clId="{0384D508-FD86-4DBC-A4EE-A574D3ED57BF}" dt="2024-12-09T19:50:31.225" v="252" actId="14100"/>
          <ac:picMkLst>
            <pc:docMk/>
            <pc:sldMk cId="2612280600" sldId="2877"/>
            <ac:picMk id="4" creationId="{7E027C99-F6AF-CBB5-8347-62195B6A6147}"/>
          </ac:picMkLst>
        </pc:picChg>
      </pc:sldChg>
      <pc:sldChg chg="modSp mod">
        <pc:chgData name="Erberson Pinheiro" userId="c7a5b9113d4dffce" providerId="LiveId" clId="{0384D508-FD86-4DBC-A4EE-A574D3ED57BF}" dt="2024-12-09T18:21:23.772" v="39" actId="14100"/>
        <pc:sldMkLst>
          <pc:docMk/>
          <pc:sldMk cId="3902648267" sldId="2878"/>
        </pc:sldMkLst>
        <pc:spChg chg="mod">
          <ac:chgData name="Erberson Pinheiro" userId="c7a5b9113d4dffce" providerId="LiveId" clId="{0384D508-FD86-4DBC-A4EE-A574D3ED57BF}" dt="2024-12-09T18:21:04.227" v="35" actId="14100"/>
          <ac:spMkLst>
            <pc:docMk/>
            <pc:sldMk cId="3902648267" sldId="2878"/>
            <ac:spMk id="2" creationId="{5D372D71-5C06-FB09-9833-29D36192479C}"/>
          </ac:spMkLst>
        </pc:spChg>
        <pc:spChg chg="mod">
          <ac:chgData name="Erberson Pinheiro" userId="c7a5b9113d4dffce" providerId="LiveId" clId="{0384D508-FD86-4DBC-A4EE-A574D3ED57BF}" dt="2024-12-09T18:21:11.329" v="37" actId="14100"/>
          <ac:spMkLst>
            <pc:docMk/>
            <pc:sldMk cId="3902648267" sldId="2878"/>
            <ac:spMk id="3" creationId="{C5A9DE22-C06E-0857-85BD-6DA703C58BB5}"/>
          </ac:spMkLst>
        </pc:spChg>
        <pc:picChg chg="mod modCrop">
          <ac:chgData name="Erberson Pinheiro" userId="c7a5b9113d4dffce" providerId="LiveId" clId="{0384D508-FD86-4DBC-A4EE-A574D3ED57BF}" dt="2024-12-09T18:21:23.772" v="39" actId="14100"/>
          <ac:picMkLst>
            <pc:docMk/>
            <pc:sldMk cId="3902648267" sldId="2878"/>
            <ac:picMk id="4" creationId="{FB7B8962-40EB-52FC-9FEA-2C8D8705A1E2}"/>
          </ac:picMkLst>
        </pc:picChg>
        <pc:picChg chg="mod">
          <ac:chgData name="Erberson Pinheiro" userId="c7a5b9113d4dffce" providerId="LiveId" clId="{0384D508-FD86-4DBC-A4EE-A574D3ED57BF}" dt="2024-12-09T18:21:15.080" v="38" actId="14100"/>
          <ac:picMkLst>
            <pc:docMk/>
            <pc:sldMk cId="3902648267" sldId="2878"/>
            <ac:picMk id="5" creationId="{02777633-3880-5E40-2344-CACEE8CD36FB}"/>
          </ac:picMkLst>
        </pc:picChg>
      </pc:sldChg>
      <pc:sldChg chg="modSp mod">
        <pc:chgData name="Erberson Pinheiro" userId="c7a5b9113d4dffce" providerId="LiveId" clId="{0384D508-FD86-4DBC-A4EE-A574D3ED57BF}" dt="2024-12-09T19:48:59.292" v="241" actId="14100"/>
        <pc:sldMkLst>
          <pc:docMk/>
          <pc:sldMk cId="1269296017" sldId="2881"/>
        </pc:sldMkLst>
        <pc:spChg chg="mod">
          <ac:chgData name="Erberson Pinheiro" userId="c7a5b9113d4dffce" providerId="LiveId" clId="{0384D508-FD86-4DBC-A4EE-A574D3ED57BF}" dt="2024-12-09T19:14:31.245" v="196" actId="403"/>
          <ac:spMkLst>
            <pc:docMk/>
            <pc:sldMk cId="1269296017" sldId="2881"/>
            <ac:spMk id="3" creationId="{4C1B76E7-C7BE-D4B8-2551-DB933D59126E}"/>
          </ac:spMkLst>
        </pc:spChg>
        <pc:picChg chg="mod">
          <ac:chgData name="Erberson Pinheiro" userId="c7a5b9113d4dffce" providerId="LiveId" clId="{0384D508-FD86-4DBC-A4EE-A574D3ED57BF}" dt="2024-12-09T19:14:34.184" v="197" actId="14100"/>
          <ac:picMkLst>
            <pc:docMk/>
            <pc:sldMk cId="1269296017" sldId="2881"/>
            <ac:picMk id="5" creationId="{EDAF4D44-FE96-22A5-9A66-4249B4CEFFB0}"/>
          </ac:picMkLst>
        </pc:picChg>
        <pc:picChg chg="mod">
          <ac:chgData name="Erberson Pinheiro" userId="c7a5b9113d4dffce" providerId="LiveId" clId="{0384D508-FD86-4DBC-A4EE-A574D3ED57BF}" dt="2024-12-09T19:48:59.292" v="241" actId="14100"/>
          <ac:picMkLst>
            <pc:docMk/>
            <pc:sldMk cId="1269296017" sldId="2881"/>
            <ac:picMk id="7" creationId="{A761F524-ED1D-D6C1-4254-578190B791F7}"/>
          </ac:picMkLst>
        </pc:picChg>
      </pc:sldChg>
      <pc:sldChg chg="addSp delSp modSp mod delAnim modAnim">
        <pc:chgData name="Erberson Pinheiro" userId="c7a5b9113d4dffce" providerId="LiveId" clId="{0384D508-FD86-4DBC-A4EE-A574D3ED57BF}" dt="2024-12-09T18:36:38.887" v="74"/>
        <pc:sldMkLst>
          <pc:docMk/>
          <pc:sldMk cId="3301738037" sldId="2945"/>
        </pc:sldMkLst>
        <pc:spChg chg="mod">
          <ac:chgData name="Erberson Pinheiro" userId="c7a5b9113d4dffce" providerId="LiveId" clId="{0384D508-FD86-4DBC-A4EE-A574D3ED57BF}" dt="2024-12-09T18:23:35.481" v="41" actId="14100"/>
          <ac:spMkLst>
            <pc:docMk/>
            <pc:sldMk cId="3301738037" sldId="2945"/>
            <ac:spMk id="3" creationId="{369577B7-0690-506B-7727-D39106B74A0C}"/>
          </ac:spMkLst>
        </pc:spChg>
        <pc:spChg chg="mod">
          <ac:chgData name="Erberson Pinheiro" userId="c7a5b9113d4dffce" providerId="LiveId" clId="{0384D508-FD86-4DBC-A4EE-A574D3ED57BF}" dt="2024-12-09T18:24:03.100" v="49" actId="20577"/>
          <ac:spMkLst>
            <pc:docMk/>
            <pc:sldMk cId="3301738037" sldId="2945"/>
            <ac:spMk id="4" creationId="{1ED32F1C-7C36-AC1D-E6C6-02E215719780}"/>
          </ac:spMkLst>
        </pc:spChg>
        <pc:spChg chg="mod">
          <ac:chgData name="Erberson Pinheiro" userId="c7a5b9113d4dffce" providerId="LiveId" clId="{0384D508-FD86-4DBC-A4EE-A574D3ED57BF}" dt="2024-12-09T18:23:42.923" v="42" actId="14100"/>
          <ac:spMkLst>
            <pc:docMk/>
            <pc:sldMk cId="3301738037" sldId="2945"/>
            <ac:spMk id="5" creationId="{F9C5913B-D4B7-F0BA-E591-EED4BDF0F7C3}"/>
          </ac:spMkLst>
        </pc:spChg>
        <pc:picChg chg="add mod">
          <ac:chgData name="Erberson Pinheiro" userId="c7a5b9113d4dffce" providerId="LiveId" clId="{0384D508-FD86-4DBC-A4EE-A574D3ED57BF}" dt="2024-12-09T18:26:12.150" v="52" actId="14100"/>
          <ac:picMkLst>
            <pc:docMk/>
            <pc:sldMk cId="3301738037" sldId="2945"/>
            <ac:picMk id="2" creationId="{18CE05A5-6BC1-D63E-0920-1592DFF6D0B4}"/>
          </ac:picMkLst>
        </pc:picChg>
        <pc:picChg chg="mod">
          <ac:chgData name="Erberson Pinheiro" userId="c7a5b9113d4dffce" providerId="LiveId" clId="{0384D508-FD86-4DBC-A4EE-A574D3ED57BF}" dt="2024-12-09T18:23:35.481" v="41" actId="14100"/>
          <ac:picMkLst>
            <pc:docMk/>
            <pc:sldMk cId="3301738037" sldId="2945"/>
            <ac:picMk id="6" creationId="{7950E182-A5E3-74DD-93B9-E969516335C2}"/>
          </ac:picMkLst>
        </pc:picChg>
        <pc:picChg chg="del mod">
          <ac:chgData name="Erberson Pinheiro" userId="c7a5b9113d4dffce" providerId="LiveId" clId="{0384D508-FD86-4DBC-A4EE-A574D3ED57BF}" dt="2024-12-09T18:25:57.906" v="50" actId="478"/>
          <ac:picMkLst>
            <pc:docMk/>
            <pc:sldMk cId="3301738037" sldId="2945"/>
            <ac:picMk id="7" creationId="{FC9729CE-6985-6B1C-03D5-053480981B4B}"/>
          </ac:picMkLst>
        </pc:picChg>
        <pc:picChg chg="add mod modCrop">
          <ac:chgData name="Erberson Pinheiro" userId="c7a5b9113d4dffce" providerId="LiveId" clId="{0384D508-FD86-4DBC-A4EE-A574D3ED57BF}" dt="2024-12-09T18:32:45.671" v="63" actId="14100"/>
          <ac:picMkLst>
            <pc:docMk/>
            <pc:sldMk cId="3301738037" sldId="2945"/>
            <ac:picMk id="9" creationId="{BBE57F90-258E-FFA4-9387-4E19361662D8}"/>
          </ac:picMkLst>
        </pc:picChg>
        <pc:picChg chg="add mod">
          <ac:chgData name="Erberson Pinheiro" userId="c7a5b9113d4dffce" providerId="LiveId" clId="{0384D508-FD86-4DBC-A4EE-A574D3ED57BF}" dt="2024-12-09T18:33:21.235" v="72" actId="1076"/>
          <ac:picMkLst>
            <pc:docMk/>
            <pc:sldMk cId="3301738037" sldId="2945"/>
            <ac:picMk id="11" creationId="{9F0DA0BD-D5BB-5A56-9DCE-93F68E5999D7}"/>
          </ac:picMkLst>
        </pc:picChg>
        <pc:picChg chg="add mod">
          <ac:chgData name="Erberson Pinheiro" userId="c7a5b9113d4dffce" providerId="LiveId" clId="{0384D508-FD86-4DBC-A4EE-A574D3ED57BF}" dt="2024-12-09T18:33:25.344" v="73" actId="1076"/>
          <ac:picMkLst>
            <pc:docMk/>
            <pc:sldMk cId="3301738037" sldId="2945"/>
            <ac:picMk id="13" creationId="{678D30F5-FEEE-D71E-75BE-C4D8562E13A2}"/>
          </ac:picMkLst>
        </pc:picChg>
      </pc:sldChg>
      <pc:sldChg chg="modSp">
        <pc:chgData name="Erberson Pinheiro" userId="c7a5b9113d4dffce" providerId="LiveId" clId="{0384D508-FD86-4DBC-A4EE-A574D3ED57BF}" dt="2024-12-09T19:11:47.061" v="193" actId="14100"/>
        <pc:sldMkLst>
          <pc:docMk/>
          <pc:sldMk cId="564045937" sldId="2948"/>
        </pc:sldMkLst>
        <pc:picChg chg="mod">
          <ac:chgData name="Erberson Pinheiro" userId="c7a5b9113d4dffce" providerId="LiveId" clId="{0384D508-FD86-4DBC-A4EE-A574D3ED57BF}" dt="2024-12-09T19:11:47.061" v="193" actId="14100"/>
          <ac:picMkLst>
            <pc:docMk/>
            <pc:sldMk cId="564045937" sldId="2948"/>
            <ac:picMk id="2050" creationId="{342324F1-04AF-1B74-0BE4-BF6C1B3ABC47}"/>
          </ac:picMkLst>
        </pc:picChg>
        <pc:picChg chg="mod">
          <ac:chgData name="Erberson Pinheiro" userId="c7a5b9113d4dffce" providerId="LiveId" clId="{0384D508-FD86-4DBC-A4EE-A574D3ED57BF}" dt="2024-12-09T19:11:47.061" v="193" actId="14100"/>
          <ac:picMkLst>
            <pc:docMk/>
            <pc:sldMk cId="564045937" sldId="2948"/>
            <ac:picMk id="2052" creationId="{49F3D5DF-AD85-6D75-180A-52772C9032FF}"/>
          </ac:picMkLst>
        </pc:picChg>
      </pc:sldChg>
      <pc:sldChg chg="modSp">
        <pc:chgData name="Erberson Pinheiro" userId="c7a5b9113d4dffce" providerId="LiveId" clId="{0384D508-FD86-4DBC-A4EE-A574D3ED57BF}" dt="2024-12-09T19:13:16.693" v="195" actId="14100"/>
        <pc:sldMkLst>
          <pc:docMk/>
          <pc:sldMk cId="1043701283" sldId="2961"/>
        </pc:sldMkLst>
        <pc:spChg chg="mod">
          <ac:chgData name="Erberson Pinheiro" userId="c7a5b9113d4dffce" providerId="LiveId" clId="{0384D508-FD86-4DBC-A4EE-A574D3ED57BF}" dt="2024-12-09T19:13:12.954" v="194" actId="403"/>
          <ac:spMkLst>
            <pc:docMk/>
            <pc:sldMk cId="1043701283" sldId="2961"/>
            <ac:spMk id="3" creationId="{FCA73176-09E7-1C51-DD77-8B0A3EC0E6EA}"/>
          </ac:spMkLst>
        </pc:spChg>
        <pc:picChg chg="mod">
          <ac:chgData name="Erberson Pinheiro" userId="c7a5b9113d4dffce" providerId="LiveId" clId="{0384D508-FD86-4DBC-A4EE-A574D3ED57BF}" dt="2024-12-09T19:13:16.693" v="195" actId="14100"/>
          <ac:picMkLst>
            <pc:docMk/>
            <pc:sldMk cId="1043701283" sldId="2961"/>
            <ac:picMk id="4100" creationId="{FE4885D9-69A7-43E0-AE1E-B19DC9F76AEB}"/>
          </ac:picMkLst>
        </pc:picChg>
      </pc:sldChg>
      <pc:sldChg chg="modSp mod">
        <pc:chgData name="Erberson Pinheiro" userId="c7a5b9113d4dffce" providerId="LiveId" clId="{0384D508-FD86-4DBC-A4EE-A574D3ED57BF}" dt="2024-12-09T19:49:15.423" v="243" actId="14100"/>
        <pc:sldMkLst>
          <pc:docMk/>
          <pc:sldMk cId="851662281" sldId="2962"/>
        </pc:sldMkLst>
        <pc:picChg chg="mod">
          <ac:chgData name="Erberson Pinheiro" userId="c7a5b9113d4dffce" providerId="LiveId" clId="{0384D508-FD86-4DBC-A4EE-A574D3ED57BF}" dt="2024-12-09T19:49:15.423" v="243" actId="14100"/>
          <ac:picMkLst>
            <pc:docMk/>
            <pc:sldMk cId="851662281" sldId="2962"/>
            <ac:picMk id="6" creationId="{8B28A095-62E3-705C-A550-3483D4C7A058}"/>
          </ac:picMkLst>
        </pc:picChg>
      </pc:sldChg>
      <pc:sldChg chg="modSp">
        <pc:chgData name="Erberson Pinheiro" userId="c7a5b9113d4dffce" providerId="LiveId" clId="{0384D508-FD86-4DBC-A4EE-A574D3ED57BF}" dt="2024-12-09T19:48:07.026" v="236" actId="14100"/>
        <pc:sldMkLst>
          <pc:docMk/>
          <pc:sldMk cId="2569206963" sldId="2963"/>
        </pc:sldMkLst>
        <pc:picChg chg="mod">
          <ac:chgData name="Erberson Pinheiro" userId="c7a5b9113d4dffce" providerId="LiveId" clId="{0384D508-FD86-4DBC-A4EE-A574D3ED57BF}" dt="2024-12-09T19:48:07.026" v="236" actId="14100"/>
          <ac:picMkLst>
            <pc:docMk/>
            <pc:sldMk cId="2569206963" sldId="2963"/>
            <ac:picMk id="3" creationId="{CDDE47ED-06B7-FC70-34D0-239CBE3EA15D}"/>
          </ac:picMkLst>
        </pc:picChg>
        <pc:picChg chg="mod">
          <ac:chgData name="Erberson Pinheiro" userId="c7a5b9113d4dffce" providerId="LiveId" clId="{0384D508-FD86-4DBC-A4EE-A574D3ED57BF}" dt="2024-12-09T19:48:07.026" v="236" actId="14100"/>
          <ac:picMkLst>
            <pc:docMk/>
            <pc:sldMk cId="2569206963" sldId="2963"/>
            <ac:picMk id="4" creationId="{4FBB2DC0-6A54-04E0-AD95-B6D1FBADE934}"/>
          </ac:picMkLst>
        </pc:picChg>
      </pc:sldChg>
      <pc:sldChg chg="modSp">
        <pc:chgData name="Erberson Pinheiro" userId="c7a5b9113d4dffce" providerId="LiveId" clId="{0384D508-FD86-4DBC-A4EE-A574D3ED57BF}" dt="2024-12-09T19:49:08.451" v="242" actId="14100"/>
        <pc:sldMkLst>
          <pc:docMk/>
          <pc:sldMk cId="3028391611" sldId="2965"/>
        </pc:sldMkLst>
        <pc:picChg chg="mod">
          <ac:chgData name="Erberson Pinheiro" userId="c7a5b9113d4dffce" providerId="LiveId" clId="{0384D508-FD86-4DBC-A4EE-A574D3ED57BF}" dt="2024-12-09T19:49:08.451" v="242" actId="14100"/>
          <ac:picMkLst>
            <pc:docMk/>
            <pc:sldMk cId="3028391611" sldId="2965"/>
            <ac:picMk id="3" creationId="{5F07F254-63DE-658E-4E16-8AD5AE00F406}"/>
          </ac:picMkLst>
        </pc:picChg>
        <pc:picChg chg="mod">
          <ac:chgData name="Erberson Pinheiro" userId="c7a5b9113d4dffce" providerId="LiveId" clId="{0384D508-FD86-4DBC-A4EE-A574D3ED57BF}" dt="2024-12-09T19:49:08.451" v="242" actId="14100"/>
          <ac:picMkLst>
            <pc:docMk/>
            <pc:sldMk cId="3028391611" sldId="2965"/>
            <ac:picMk id="6146" creationId="{BF345B70-7F01-B5D0-0C7B-6224855D6388}"/>
          </ac:picMkLst>
        </pc:picChg>
      </pc:sldChg>
      <pc:sldChg chg="modSp mod">
        <pc:chgData name="Erberson Pinheiro" userId="c7a5b9113d4dffce" providerId="LiveId" clId="{0384D508-FD86-4DBC-A4EE-A574D3ED57BF}" dt="2024-12-09T17:50:12.150" v="18" actId="14100"/>
        <pc:sldMkLst>
          <pc:docMk/>
          <pc:sldMk cId="1014886372" sldId="2966"/>
        </pc:sldMkLst>
        <pc:spChg chg="mod">
          <ac:chgData name="Erberson Pinheiro" userId="c7a5b9113d4dffce" providerId="LiveId" clId="{0384D508-FD86-4DBC-A4EE-A574D3ED57BF}" dt="2024-12-09T17:49:59.958" v="13" actId="11530"/>
          <ac:spMkLst>
            <pc:docMk/>
            <pc:sldMk cId="1014886372" sldId="2966"/>
            <ac:spMk id="2" creationId="{B7771658-314A-F030-E7F5-F8EF359E2C57}"/>
          </ac:spMkLst>
        </pc:spChg>
        <pc:picChg chg="mod">
          <ac:chgData name="Erberson Pinheiro" userId="c7a5b9113d4dffce" providerId="LiveId" clId="{0384D508-FD86-4DBC-A4EE-A574D3ED57BF}" dt="2024-12-09T17:50:12.150" v="18" actId="14100"/>
          <ac:picMkLst>
            <pc:docMk/>
            <pc:sldMk cId="1014886372" sldId="2966"/>
            <ac:picMk id="3" creationId="{55C6E9B7-F192-CFF0-5285-28665974C582}"/>
          </ac:picMkLst>
        </pc:picChg>
        <pc:picChg chg="mod">
          <ac:chgData name="Erberson Pinheiro" userId="c7a5b9113d4dffce" providerId="LiveId" clId="{0384D508-FD86-4DBC-A4EE-A574D3ED57BF}" dt="2024-12-09T17:50:09.165" v="17" actId="14100"/>
          <ac:picMkLst>
            <pc:docMk/>
            <pc:sldMk cId="1014886372" sldId="2966"/>
            <ac:picMk id="1028" creationId="{2D5499F5-A8A3-6650-6725-9E55411E8176}"/>
          </ac:picMkLst>
        </pc:picChg>
      </pc:sldChg>
      <pc:sldChg chg="modSp">
        <pc:chgData name="Erberson Pinheiro" userId="c7a5b9113d4dffce" providerId="LiveId" clId="{0384D508-FD86-4DBC-A4EE-A574D3ED57BF}" dt="2024-12-09T19:49:49.297" v="248" actId="14100"/>
        <pc:sldMkLst>
          <pc:docMk/>
          <pc:sldMk cId="456827371" sldId="2967"/>
        </pc:sldMkLst>
        <pc:picChg chg="mod">
          <ac:chgData name="Erberson Pinheiro" userId="c7a5b9113d4dffce" providerId="LiveId" clId="{0384D508-FD86-4DBC-A4EE-A574D3ED57BF}" dt="2024-12-09T19:49:40.682" v="246" actId="14100"/>
          <ac:picMkLst>
            <pc:docMk/>
            <pc:sldMk cId="456827371" sldId="2967"/>
            <ac:picMk id="5" creationId="{83F52088-BE25-0B9D-8C11-75C67D602FD9}"/>
          </ac:picMkLst>
        </pc:picChg>
        <pc:picChg chg="mod">
          <ac:chgData name="Erberson Pinheiro" userId="c7a5b9113d4dffce" providerId="LiveId" clId="{0384D508-FD86-4DBC-A4EE-A574D3ED57BF}" dt="2024-12-09T19:49:49.297" v="248" actId="14100"/>
          <ac:picMkLst>
            <pc:docMk/>
            <pc:sldMk cId="456827371" sldId="2967"/>
            <ac:picMk id="8196" creationId="{CC42953B-26F2-45E1-FA27-9AC645AD295B}"/>
          </ac:picMkLst>
        </pc:picChg>
      </pc:sldChg>
      <pc:sldChg chg="modSp">
        <pc:chgData name="Erberson Pinheiro" userId="c7a5b9113d4dffce" providerId="LiveId" clId="{0384D508-FD86-4DBC-A4EE-A574D3ED57BF}" dt="2024-12-09T19:50:05.254" v="250" actId="14100"/>
        <pc:sldMkLst>
          <pc:docMk/>
          <pc:sldMk cId="647967655" sldId="2971"/>
        </pc:sldMkLst>
        <pc:spChg chg="mod">
          <ac:chgData name="Erberson Pinheiro" userId="c7a5b9113d4dffce" providerId="LiveId" clId="{0384D508-FD86-4DBC-A4EE-A574D3ED57BF}" dt="2024-12-09T19:08:25.027" v="189" actId="255"/>
          <ac:spMkLst>
            <pc:docMk/>
            <pc:sldMk cId="647967655" sldId="2971"/>
            <ac:spMk id="2" creationId="{983A00E0-B276-2855-652C-6CCDD119AF00}"/>
          </ac:spMkLst>
        </pc:spChg>
        <pc:picChg chg="mod">
          <ac:chgData name="Erberson Pinheiro" userId="c7a5b9113d4dffce" providerId="LiveId" clId="{0384D508-FD86-4DBC-A4EE-A574D3ED57BF}" dt="2024-12-09T19:50:05.254" v="250" actId="14100"/>
          <ac:picMkLst>
            <pc:docMk/>
            <pc:sldMk cId="647967655" sldId="2971"/>
            <ac:picMk id="4" creationId="{E011E098-80D3-DA1A-DB08-CBBFBD67E268}"/>
          </ac:picMkLst>
        </pc:picChg>
        <pc:picChg chg="mod">
          <ac:chgData name="Erberson Pinheiro" userId="c7a5b9113d4dffce" providerId="LiveId" clId="{0384D508-FD86-4DBC-A4EE-A574D3ED57BF}" dt="2024-12-09T19:08:32.170" v="190" actId="14100"/>
          <ac:picMkLst>
            <pc:docMk/>
            <pc:sldMk cId="647967655" sldId="2971"/>
            <ac:picMk id="5" creationId="{7B3833B1-1B44-41D0-957E-61F6F876135C}"/>
          </ac:picMkLst>
        </pc:picChg>
      </pc:sldChg>
      <pc:sldChg chg="modSp mod modAnim">
        <pc:chgData name="Erberson Pinheiro" userId="c7a5b9113d4dffce" providerId="LiveId" clId="{0384D508-FD86-4DBC-A4EE-A574D3ED57BF}" dt="2024-12-09T18:50:56.578" v="123" actId="14826"/>
        <pc:sldMkLst>
          <pc:docMk/>
          <pc:sldMk cId="3495350174" sldId="2990"/>
        </pc:sldMkLst>
        <pc:spChg chg="mod">
          <ac:chgData name="Erberson Pinheiro" userId="c7a5b9113d4dffce" providerId="LiveId" clId="{0384D508-FD86-4DBC-A4EE-A574D3ED57BF}" dt="2024-12-09T18:50:41.467" v="122" actId="1076"/>
          <ac:spMkLst>
            <pc:docMk/>
            <pc:sldMk cId="3495350174" sldId="2990"/>
            <ac:spMk id="2" creationId="{0870EA17-AAC3-53A3-5CC2-B4A1CCEDB747}"/>
          </ac:spMkLst>
        </pc:spChg>
        <pc:picChg chg="mod">
          <ac:chgData name="Erberson Pinheiro" userId="c7a5b9113d4dffce" providerId="LiveId" clId="{0384D508-FD86-4DBC-A4EE-A574D3ED57BF}" dt="2024-12-09T18:50:56.578" v="123" actId="14826"/>
          <ac:picMkLst>
            <pc:docMk/>
            <pc:sldMk cId="3495350174" sldId="2990"/>
            <ac:picMk id="4" creationId="{82A91F08-FB09-B90A-BBE2-B9C16F162905}"/>
          </ac:picMkLst>
        </pc:picChg>
      </pc:sldChg>
    </pc:docChg>
  </pc:docChgLst>
  <pc:docChgLst>
    <pc:chgData name="Erberson Pinheiro" userId="c7a5b9113d4dffce" providerId="LiveId" clId="{11ACD0D3-85D0-45D4-AC2E-154295F26F57}"/>
    <pc:docChg chg="undo custSel modSld">
      <pc:chgData name="Erberson Pinheiro" userId="c7a5b9113d4dffce" providerId="LiveId" clId="{11ACD0D3-85D0-45D4-AC2E-154295F26F57}" dt="2024-11-13T01:19:27.278" v="404"/>
      <pc:docMkLst>
        <pc:docMk/>
      </pc:docMkLst>
      <pc:sldChg chg="modAnim">
        <pc:chgData name="Erberson Pinheiro" userId="c7a5b9113d4dffce" providerId="LiveId" clId="{11ACD0D3-85D0-45D4-AC2E-154295F26F57}" dt="2024-11-13T01:18:07.558" v="400"/>
        <pc:sldMkLst>
          <pc:docMk/>
          <pc:sldMk cId="448313039" sldId="2231"/>
        </pc:sldMkLst>
      </pc:sldChg>
      <pc:sldChg chg="addSp delSp modSp mod delAnim modAnim">
        <pc:chgData name="Erberson Pinheiro" userId="c7a5b9113d4dffce" providerId="LiveId" clId="{11ACD0D3-85D0-45D4-AC2E-154295F26F57}" dt="2024-11-13T00:59:34.822" v="333"/>
        <pc:sldMkLst>
          <pc:docMk/>
          <pc:sldMk cId="3400880853" sldId="2701"/>
        </pc:sldMkLst>
        <pc:spChg chg="mod">
          <ac:chgData name="Erberson Pinheiro" userId="c7a5b9113d4dffce" providerId="LiveId" clId="{11ACD0D3-85D0-45D4-AC2E-154295F26F57}" dt="2024-11-13T00:51:16.964" v="306" actId="14100"/>
          <ac:spMkLst>
            <pc:docMk/>
            <pc:sldMk cId="3400880853" sldId="2701"/>
            <ac:spMk id="3" creationId="{88AF2CE2-3BB2-5301-B0A6-5CBA16E55EC1}"/>
          </ac:spMkLst>
        </pc:spChg>
        <pc:spChg chg="add mod">
          <ac:chgData name="Erberson Pinheiro" userId="c7a5b9113d4dffce" providerId="LiveId" clId="{11ACD0D3-85D0-45D4-AC2E-154295F26F57}" dt="2024-11-13T00:59:28.007" v="332" actId="20577"/>
          <ac:spMkLst>
            <pc:docMk/>
            <pc:sldMk cId="3400880853" sldId="2701"/>
            <ac:spMk id="5" creationId="{B0E58DF2-6F5B-6A93-A16A-4CC2699A8CCF}"/>
          </ac:spMkLst>
        </pc:spChg>
        <pc:spChg chg="mod">
          <ac:chgData name="Erberson Pinheiro" userId="c7a5b9113d4dffce" providerId="LiveId" clId="{11ACD0D3-85D0-45D4-AC2E-154295F26F57}" dt="2024-11-13T00:51:22.076" v="307" actId="14100"/>
          <ac:spMkLst>
            <pc:docMk/>
            <pc:sldMk cId="3400880853" sldId="2701"/>
            <ac:spMk id="7" creationId="{6FF2EC0F-8553-8CAA-8720-72C17BE5542D}"/>
          </ac:spMkLst>
        </pc:spChg>
        <pc:picChg chg="add mod">
          <ac:chgData name="Erberson Pinheiro" userId="c7a5b9113d4dffce" providerId="LiveId" clId="{11ACD0D3-85D0-45D4-AC2E-154295F26F57}" dt="2024-11-13T00:51:22.076" v="307" actId="14100"/>
          <ac:picMkLst>
            <pc:docMk/>
            <pc:sldMk cId="3400880853" sldId="2701"/>
            <ac:picMk id="2" creationId="{4225B698-C3ED-B9B9-5FED-B8FBBE332BF9}"/>
          </ac:picMkLst>
        </pc:picChg>
        <pc:picChg chg="del mod">
          <ac:chgData name="Erberson Pinheiro" userId="c7a5b9113d4dffce" providerId="LiveId" clId="{11ACD0D3-85D0-45D4-AC2E-154295F26F57}" dt="2024-11-13T00:52:02.973" v="320" actId="478"/>
          <ac:picMkLst>
            <pc:docMk/>
            <pc:sldMk cId="3400880853" sldId="2701"/>
            <ac:picMk id="4" creationId="{DDCA92E0-2DB9-528A-AF0F-D238024DFC7F}"/>
          </ac:picMkLst>
        </pc:picChg>
        <pc:picChg chg="add mod">
          <ac:chgData name="Erberson Pinheiro" userId="c7a5b9113d4dffce" providerId="LiveId" clId="{11ACD0D3-85D0-45D4-AC2E-154295F26F57}" dt="2024-11-13T00:55:17.643" v="326" actId="14100"/>
          <ac:picMkLst>
            <pc:docMk/>
            <pc:sldMk cId="3400880853" sldId="2701"/>
            <ac:picMk id="4098" creationId="{11DBD3D6-22FE-77D3-4517-74B8610AC83F}"/>
          </ac:picMkLst>
        </pc:picChg>
        <pc:picChg chg="del mod">
          <ac:chgData name="Erberson Pinheiro" userId="c7a5b9113d4dffce" providerId="LiveId" clId="{11ACD0D3-85D0-45D4-AC2E-154295F26F57}" dt="2024-11-12T22:37:19.886" v="72" actId="478"/>
          <ac:picMkLst>
            <pc:docMk/>
            <pc:sldMk cId="3400880853" sldId="2701"/>
            <ac:picMk id="5122" creationId="{8E8A750D-08F3-8C06-B723-B7D2D5BA6C1D}"/>
          </ac:picMkLst>
        </pc:picChg>
      </pc:sldChg>
      <pc:sldChg chg="modAnim">
        <pc:chgData name="Erberson Pinheiro" userId="c7a5b9113d4dffce" providerId="LiveId" clId="{11ACD0D3-85D0-45D4-AC2E-154295F26F57}" dt="2024-11-12T22:45:00.911" v="99"/>
        <pc:sldMkLst>
          <pc:docMk/>
          <pc:sldMk cId="4223651507" sldId="2742"/>
        </pc:sldMkLst>
      </pc:sldChg>
      <pc:sldChg chg="addSp delSp modSp mod modAnim">
        <pc:chgData name="Erberson Pinheiro" userId="c7a5b9113d4dffce" providerId="LiveId" clId="{11ACD0D3-85D0-45D4-AC2E-154295F26F57}" dt="2024-11-13T01:16:13.492" v="399"/>
        <pc:sldMkLst>
          <pc:docMk/>
          <pc:sldMk cId="3635838344" sldId="2798"/>
        </pc:sldMkLst>
        <pc:spChg chg="mod">
          <ac:chgData name="Erberson Pinheiro" userId="c7a5b9113d4dffce" providerId="LiveId" clId="{11ACD0D3-85D0-45D4-AC2E-154295F26F57}" dt="2024-11-13T01:09:04.818" v="390" actId="20577"/>
          <ac:spMkLst>
            <pc:docMk/>
            <pc:sldMk cId="3635838344" sldId="2798"/>
            <ac:spMk id="2" creationId="{85727D6A-5326-0774-0CDE-A3CF37E5FCB2}"/>
          </ac:spMkLst>
        </pc:spChg>
        <pc:spChg chg="add mod">
          <ac:chgData name="Erberson Pinheiro" userId="c7a5b9113d4dffce" providerId="LiveId" clId="{11ACD0D3-85D0-45D4-AC2E-154295F26F57}" dt="2024-11-13T00:38:33.742" v="277" actId="14100"/>
          <ac:spMkLst>
            <pc:docMk/>
            <pc:sldMk cId="3635838344" sldId="2798"/>
            <ac:spMk id="4" creationId="{E9A9A01F-75E4-7C2F-FC9A-FD592E245A7B}"/>
          </ac:spMkLst>
        </pc:spChg>
        <pc:spChg chg="add mod">
          <ac:chgData name="Erberson Pinheiro" userId="c7a5b9113d4dffce" providerId="LiveId" clId="{11ACD0D3-85D0-45D4-AC2E-154295F26F57}" dt="2024-11-13T00:39:43.282" v="298" actId="20577"/>
          <ac:spMkLst>
            <pc:docMk/>
            <pc:sldMk cId="3635838344" sldId="2798"/>
            <ac:spMk id="5" creationId="{BEECE2EB-5DCB-BB62-80B7-96EA54170CCA}"/>
          </ac:spMkLst>
        </pc:spChg>
        <pc:spChg chg="mod">
          <ac:chgData name="Erberson Pinheiro" userId="c7a5b9113d4dffce" providerId="LiveId" clId="{11ACD0D3-85D0-45D4-AC2E-154295F26F57}" dt="2024-11-13T00:38:33.742" v="277" actId="14100"/>
          <ac:spMkLst>
            <pc:docMk/>
            <pc:sldMk cId="3635838344" sldId="2798"/>
            <ac:spMk id="7" creationId="{6FF2EC0F-8553-8CAA-8720-72C17BE5542D}"/>
          </ac:spMkLst>
        </pc:spChg>
        <pc:picChg chg="mod">
          <ac:chgData name="Erberson Pinheiro" userId="c7a5b9113d4dffce" providerId="LiveId" clId="{11ACD0D3-85D0-45D4-AC2E-154295F26F57}" dt="2024-11-13T00:38:33.742" v="277" actId="14100"/>
          <ac:picMkLst>
            <pc:docMk/>
            <pc:sldMk cId="3635838344" sldId="2798"/>
            <ac:picMk id="3074" creationId="{8ED41BA4-CF85-5CB8-0693-40E534C664DB}"/>
          </ac:picMkLst>
        </pc:picChg>
        <pc:picChg chg="del">
          <ac:chgData name="Erberson Pinheiro" userId="c7a5b9113d4dffce" providerId="LiveId" clId="{11ACD0D3-85D0-45D4-AC2E-154295F26F57}" dt="2024-11-13T00:38:58.682" v="279" actId="478"/>
          <ac:picMkLst>
            <pc:docMk/>
            <pc:sldMk cId="3635838344" sldId="2798"/>
            <ac:picMk id="3076" creationId="{260733C3-1FE6-B299-94CC-4B860E3051D1}"/>
          </ac:picMkLst>
        </pc:picChg>
        <pc:picChg chg="add mod">
          <ac:chgData name="Erberson Pinheiro" userId="c7a5b9113d4dffce" providerId="LiveId" clId="{11ACD0D3-85D0-45D4-AC2E-154295F26F57}" dt="2024-11-13T01:16:02.544" v="397" actId="14100"/>
          <ac:picMkLst>
            <pc:docMk/>
            <pc:sldMk cId="3635838344" sldId="2798"/>
            <ac:picMk id="9218" creationId="{6F41383E-4AFB-3FC4-8B43-416780506AAF}"/>
          </ac:picMkLst>
        </pc:picChg>
      </pc:sldChg>
      <pc:sldChg chg="modSp mod">
        <pc:chgData name="Erberson Pinheiro" userId="c7a5b9113d4dffce" providerId="LiveId" clId="{11ACD0D3-85D0-45D4-AC2E-154295F26F57}" dt="2024-11-12T22:59:22.752" v="157" actId="14100"/>
        <pc:sldMkLst>
          <pc:docMk/>
          <pc:sldMk cId="3258528191" sldId="2810"/>
        </pc:sldMkLst>
        <pc:spChg chg="mod">
          <ac:chgData name="Erberson Pinheiro" userId="c7a5b9113d4dffce" providerId="LiveId" clId="{11ACD0D3-85D0-45D4-AC2E-154295F26F57}" dt="2024-11-12T22:59:13.166" v="154" actId="1035"/>
          <ac:spMkLst>
            <pc:docMk/>
            <pc:sldMk cId="3258528191" sldId="2810"/>
            <ac:spMk id="7" creationId="{6FF2EC0F-8553-8CAA-8720-72C17BE5542D}"/>
          </ac:spMkLst>
        </pc:spChg>
        <pc:picChg chg="mod">
          <ac:chgData name="Erberson Pinheiro" userId="c7a5b9113d4dffce" providerId="LiveId" clId="{11ACD0D3-85D0-45D4-AC2E-154295F26F57}" dt="2024-11-12T22:59:22.752" v="157" actId="14100"/>
          <ac:picMkLst>
            <pc:docMk/>
            <pc:sldMk cId="3258528191" sldId="2810"/>
            <ac:picMk id="2052" creationId="{0356DFE8-A349-9B41-4608-DB0A67BE1AF9}"/>
          </ac:picMkLst>
        </pc:picChg>
      </pc:sldChg>
      <pc:sldChg chg="addSp delSp modSp mod delAnim modAnim">
        <pc:chgData name="Erberson Pinheiro" userId="c7a5b9113d4dffce" providerId="LiveId" clId="{11ACD0D3-85D0-45D4-AC2E-154295F26F57}" dt="2024-11-13T01:05:21.252" v="368"/>
        <pc:sldMkLst>
          <pc:docMk/>
          <pc:sldMk cId="3619894560" sldId="2826"/>
        </pc:sldMkLst>
        <pc:spChg chg="del">
          <ac:chgData name="Erberson Pinheiro" userId="c7a5b9113d4dffce" providerId="LiveId" clId="{11ACD0D3-85D0-45D4-AC2E-154295F26F57}" dt="2024-11-12T22:55:15.276" v="131" actId="478"/>
          <ac:spMkLst>
            <pc:docMk/>
            <pc:sldMk cId="3619894560" sldId="2826"/>
            <ac:spMk id="4" creationId="{1B6CDB6E-7C92-7F0B-50EE-59FEB54FCCA6}"/>
          </ac:spMkLst>
        </pc:spChg>
        <pc:spChg chg="add mod">
          <ac:chgData name="Erberson Pinheiro" userId="c7a5b9113d4dffce" providerId="LiveId" clId="{11ACD0D3-85D0-45D4-AC2E-154295F26F57}" dt="2024-11-13T01:04:59.164" v="365"/>
          <ac:spMkLst>
            <pc:docMk/>
            <pc:sldMk cId="3619894560" sldId="2826"/>
            <ac:spMk id="5" creationId="{EAE71706-CF35-BD55-111C-8A86FEB3D54E}"/>
          </ac:spMkLst>
        </pc:spChg>
        <pc:spChg chg="mod">
          <ac:chgData name="Erberson Pinheiro" userId="c7a5b9113d4dffce" providerId="LiveId" clId="{11ACD0D3-85D0-45D4-AC2E-154295F26F57}" dt="2024-11-13T01:05:20.858" v="367" actId="2710"/>
          <ac:spMkLst>
            <pc:docMk/>
            <pc:sldMk cId="3619894560" sldId="2826"/>
            <ac:spMk id="7" creationId="{6FF2EC0F-8553-8CAA-8720-72C17BE5542D}"/>
          </ac:spMkLst>
        </pc:spChg>
        <pc:picChg chg="del">
          <ac:chgData name="Erberson Pinheiro" userId="c7a5b9113d4dffce" providerId="LiveId" clId="{11ACD0D3-85D0-45D4-AC2E-154295F26F57}" dt="2024-11-12T22:52:46.223" v="121" actId="478"/>
          <ac:picMkLst>
            <pc:docMk/>
            <pc:sldMk cId="3619894560" sldId="2826"/>
            <ac:picMk id="2" creationId="{6644373A-0D76-15E6-17C6-DDDEA32D317A}"/>
          </ac:picMkLst>
        </pc:picChg>
        <pc:picChg chg="del">
          <ac:chgData name="Erberson Pinheiro" userId="c7a5b9113d4dffce" providerId="LiveId" clId="{11ACD0D3-85D0-45D4-AC2E-154295F26F57}" dt="2024-11-12T22:54:44.646" v="122" actId="478"/>
          <ac:picMkLst>
            <pc:docMk/>
            <pc:sldMk cId="3619894560" sldId="2826"/>
            <ac:picMk id="3" creationId="{07BCC6EF-145A-FF73-45D3-95AC087EC0C3}"/>
          </ac:picMkLst>
        </pc:picChg>
        <pc:picChg chg="add mod">
          <ac:chgData name="Erberson Pinheiro" userId="c7a5b9113d4dffce" providerId="LiveId" clId="{11ACD0D3-85D0-45D4-AC2E-154295F26F57}" dt="2024-11-12T22:57:13.094" v="135" actId="14100"/>
          <ac:picMkLst>
            <pc:docMk/>
            <pc:sldMk cId="3619894560" sldId="2826"/>
            <ac:picMk id="6146" creationId="{DD04B0CF-222D-E530-D1CD-A6985AB9959D}"/>
          </ac:picMkLst>
        </pc:picChg>
        <pc:picChg chg="add mod">
          <ac:chgData name="Erberson Pinheiro" userId="c7a5b9113d4dffce" providerId="LiveId" clId="{11ACD0D3-85D0-45D4-AC2E-154295F26F57}" dt="2024-11-12T22:57:52.173" v="140" actId="14100"/>
          <ac:picMkLst>
            <pc:docMk/>
            <pc:sldMk cId="3619894560" sldId="2826"/>
            <ac:picMk id="6148" creationId="{CBB0620E-DBDE-27AC-CA80-D7E64E756DC5}"/>
          </ac:picMkLst>
        </pc:picChg>
      </pc:sldChg>
      <pc:sldChg chg="addSp delSp modSp mod delAnim modAnim">
        <pc:chgData name="Erberson Pinheiro" userId="c7a5b9113d4dffce" providerId="LiveId" clId="{11ACD0D3-85D0-45D4-AC2E-154295F26F57}" dt="2024-11-12T22:51:58.746" v="120"/>
        <pc:sldMkLst>
          <pc:docMk/>
          <pc:sldMk cId="980587576" sldId="2840"/>
        </pc:sldMkLst>
        <pc:spChg chg="mod">
          <ac:chgData name="Erberson Pinheiro" userId="c7a5b9113d4dffce" providerId="LiveId" clId="{11ACD0D3-85D0-45D4-AC2E-154295F26F57}" dt="2024-11-12T22:51:12.898" v="111" actId="20577"/>
          <ac:spMkLst>
            <pc:docMk/>
            <pc:sldMk cId="980587576" sldId="2840"/>
            <ac:spMk id="9" creationId="{D11A0CB4-8F44-4BE2-12B1-A84790AE9022}"/>
          </ac:spMkLst>
        </pc:spChg>
        <pc:picChg chg="del">
          <ac:chgData name="Erberson Pinheiro" userId="c7a5b9113d4dffce" providerId="LiveId" clId="{11ACD0D3-85D0-45D4-AC2E-154295F26F57}" dt="2024-11-12T22:46:06.077" v="101" actId="478"/>
          <ac:picMkLst>
            <pc:docMk/>
            <pc:sldMk cId="980587576" sldId="2840"/>
            <ac:picMk id="4" creationId="{6A74738B-103F-3902-A470-5585B091C79D}"/>
          </ac:picMkLst>
        </pc:picChg>
        <pc:picChg chg="del">
          <ac:chgData name="Erberson Pinheiro" userId="c7a5b9113d4dffce" providerId="LiveId" clId="{11ACD0D3-85D0-45D4-AC2E-154295F26F57}" dt="2024-11-12T22:46:01.201" v="100" actId="478"/>
          <ac:picMkLst>
            <pc:docMk/>
            <pc:sldMk cId="980587576" sldId="2840"/>
            <ac:picMk id="6" creationId="{4F4D23C7-08E0-5CF1-C51C-B236AB2FD7E6}"/>
          </ac:picMkLst>
        </pc:picChg>
        <pc:picChg chg="add mod">
          <ac:chgData name="Erberson Pinheiro" userId="c7a5b9113d4dffce" providerId="LiveId" clId="{11ACD0D3-85D0-45D4-AC2E-154295F26F57}" dt="2024-11-12T22:47:14.019" v="106" actId="14100"/>
          <ac:picMkLst>
            <pc:docMk/>
            <pc:sldMk cId="980587576" sldId="2840"/>
            <ac:picMk id="5122" creationId="{7DADA583-BF2D-5715-6C76-9B9553339722}"/>
          </ac:picMkLst>
        </pc:picChg>
        <pc:picChg chg="add mod">
          <ac:chgData name="Erberson Pinheiro" userId="c7a5b9113d4dffce" providerId="LiveId" clId="{11ACD0D3-85D0-45D4-AC2E-154295F26F57}" dt="2024-11-12T22:51:50.423" v="118" actId="14100"/>
          <ac:picMkLst>
            <pc:docMk/>
            <pc:sldMk cId="980587576" sldId="2840"/>
            <ac:picMk id="5124" creationId="{18DD5124-A04B-F6E5-EE4F-D4841AD4E122}"/>
          </ac:picMkLst>
        </pc:picChg>
      </pc:sldChg>
      <pc:sldChg chg="addSp modSp mod modAnim">
        <pc:chgData name="Erberson Pinheiro" userId="c7a5b9113d4dffce" providerId="LiveId" clId="{11ACD0D3-85D0-45D4-AC2E-154295F26F57}" dt="2024-11-13T01:06:32.553" v="380" actId="732"/>
        <pc:sldMkLst>
          <pc:docMk/>
          <pc:sldMk cId="3613311169" sldId="2851"/>
        </pc:sldMkLst>
        <pc:spChg chg="add mod">
          <ac:chgData name="Erberson Pinheiro" userId="c7a5b9113d4dffce" providerId="LiveId" clId="{11ACD0D3-85D0-45D4-AC2E-154295F26F57}" dt="2024-11-13T01:06:11.875" v="378" actId="113"/>
          <ac:spMkLst>
            <pc:docMk/>
            <pc:sldMk cId="3613311169" sldId="2851"/>
            <ac:spMk id="4" creationId="{9C852204-CAF6-6DBF-F8A0-47425636A25F}"/>
          </ac:spMkLst>
        </pc:spChg>
        <pc:picChg chg="mod modCrop">
          <ac:chgData name="Erberson Pinheiro" userId="c7a5b9113d4dffce" providerId="LiveId" clId="{11ACD0D3-85D0-45D4-AC2E-154295F26F57}" dt="2024-11-13T01:06:32.553" v="380" actId="732"/>
          <ac:picMkLst>
            <pc:docMk/>
            <pc:sldMk cId="3613311169" sldId="2851"/>
            <ac:picMk id="5" creationId="{9ABBA626-E1E9-52BC-2D9F-703628B33B79}"/>
          </ac:picMkLst>
        </pc:picChg>
      </pc:sldChg>
      <pc:sldChg chg="modSp mod">
        <pc:chgData name="Erberson Pinheiro" userId="c7a5b9113d4dffce" providerId="LiveId" clId="{11ACD0D3-85D0-45D4-AC2E-154295F26F57}" dt="2024-11-12T23:06:00.958" v="175" actId="5793"/>
        <pc:sldMkLst>
          <pc:docMk/>
          <pc:sldMk cId="1508764265" sldId="2855"/>
        </pc:sldMkLst>
        <pc:spChg chg="mod">
          <ac:chgData name="Erberson Pinheiro" userId="c7a5b9113d4dffce" providerId="LiveId" clId="{11ACD0D3-85D0-45D4-AC2E-154295F26F57}" dt="2024-11-12T23:06:00.958" v="175" actId="5793"/>
          <ac:spMkLst>
            <pc:docMk/>
            <pc:sldMk cId="1508764265" sldId="2855"/>
            <ac:spMk id="2" creationId="{8374BC62-498A-4B31-AC26-B3FBB7D7A637}"/>
          </ac:spMkLst>
        </pc:spChg>
      </pc:sldChg>
      <pc:sldChg chg="addSp delSp modSp mod delAnim modAnim">
        <pc:chgData name="Erberson Pinheiro" userId="c7a5b9113d4dffce" providerId="LiveId" clId="{11ACD0D3-85D0-45D4-AC2E-154295F26F57}" dt="2024-11-12T23:19:46.299" v="251"/>
        <pc:sldMkLst>
          <pc:docMk/>
          <pc:sldMk cId="1786249084" sldId="2858"/>
        </pc:sldMkLst>
        <pc:spChg chg="add mod">
          <ac:chgData name="Erberson Pinheiro" userId="c7a5b9113d4dffce" providerId="LiveId" clId="{11ACD0D3-85D0-45D4-AC2E-154295F26F57}" dt="2024-11-12T23:18:59.798" v="242" actId="1036"/>
          <ac:spMkLst>
            <pc:docMk/>
            <pc:sldMk cId="1786249084" sldId="2858"/>
            <ac:spMk id="5" creationId="{BC568EB2-1058-7C33-3E40-B4FE0817B1C1}"/>
          </ac:spMkLst>
        </pc:spChg>
        <pc:spChg chg="add mod">
          <ac:chgData name="Erberson Pinheiro" userId="c7a5b9113d4dffce" providerId="LiveId" clId="{11ACD0D3-85D0-45D4-AC2E-154295F26F57}" dt="2024-11-12T23:19:18.247" v="245" actId="2085"/>
          <ac:spMkLst>
            <pc:docMk/>
            <pc:sldMk cId="1786249084" sldId="2858"/>
            <ac:spMk id="8" creationId="{D5B34A9B-C99C-66F3-295D-D7BDFCB5F08D}"/>
          </ac:spMkLst>
        </pc:spChg>
        <pc:picChg chg="add mod">
          <ac:chgData name="Erberson Pinheiro" userId="c7a5b9113d4dffce" providerId="LiveId" clId="{11ACD0D3-85D0-45D4-AC2E-154295F26F57}" dt="2024-11-12T23:15:04.692" v="219" actId="14100"/>
          <ac:picMkLst>
            <pc:docMk/>
            <pc:sldMk cId="1786249084" sldId="2858"/>
            <ac:picMk id="2" creationId="{82BE6D6F-22EC-32E6-C2EC-39AFA3D3EAA3}"/>
          </ac:picMkLst>
        </pc:picChg>
        <pc:picChg chg="del">
          <ac:chgData name="Erberson Pinheiro" userId="c7a5b9113d4dffce" providerId="LiveId" clId="{11ACD0D3-85D0-45D4-AC2E-154295F26F57}" dt="2024-11-12T23:17:58.335" v="221" actId="478"/>
          <ac:picMkLst>
            <pc:docMk/>
            <pc:sldMk cId="1786249084" sldId="2858"/>
            <ac:picMk id="4" creationId="{233E4578-64CA-DBE8-FD61-92DCE9D971B7}"/>
          </ac:picMkLst>
        </pc:picChg>
        <pc:picChg chg="del">
          <ac:chgData name="Erberson Pinheiro" userId="c7a5b9113d4dffce" providerId="LiveId" clId="{11ACD0D3-85D0-45D4-AC2E-154295F26F57}" dt="2024-11-12T22:17:10.822" v="0" actId="478"/>
          <ac:picMkLst>
            <pc:docMk/>
            <pc:sldMk cId="1786249084" sldId="2858"/>
            <ac:picMk id="6" creationId="{A0482333-C010-B049-AAEE-D26E2A44346D}"/>
          </ac:picMkLst>
        </pc:picChg>
      </pc:sldChg>
      <pc:sldChg chg="addSp modSp mod modAnim">
        <pc:chgData name="Erberson Pinheiro" userId="c7a5b9113d4dffce" providerId="LiveId" clId="{11ACD0D3-85D0-45D4-AC2E-154295F26F57}" dt="2024-11-13T01:18:54.795" v="403"/>
        <pc:sldMkLst>
          <pc:docMk/>
          <pc:sldMk cId="2463366474" sldId="2859"/>
        </pc:sldMkLst>
        <pc:spChg chg="add mod">
          <ac:chgData name="Erberson Pinheiro" userId="c7a5b9113d4dffce" providerId="LiveId" clId="{11ACD0D3-85D0-45D4-AC2E-154295F26F57}" dt="2024-11-13T01:00:30.795" v="341" actId="14100"/>
          <ac:spMkLst>
            <pc:docMk/>
            <pc:sldMk cId="2463366474" sldId="2859"/>
            <ac:spMk id="3" creationId="{74B6C0C9-ED67-7081-109B-0EDF57CFF357}"/>
          </ac:spMkLst>
        </pc:spChg>
        <pc:picChg chg="mod">
          <ac:chgData name="Erberson Pinheiro" userId="c7a5b9113d4dffce" providerId="LiveId" clId="{11ACD0D3-85D0-45D4-AC2E-154295F26F57}" dt="2024-11-13T01:00:34.631" v="342" actId="14100"/>
          <ac:picMkLst>
            <pc:docMk/>
            <pc:sldMk cId="2463366474" sldId="2859"/>
            <ac:picMk id="5" creationId="{94D90B65-B959-145B-6DA0-B10B6E07EE6E}"/>
          </ac:picMkLst>
        </pc:picChg>
      </pc:sldChg>
      <pc:sldChg chg="addSp delSp modSp mod delAnim modAnim">
        <pc:chgData name="Erberson Pinheiro" userId="c7a5b9113d4dffce" providerId="LiveId" clId="{11ACD0D3-85D0-45D4-AC2E-154295F26F57}" dt="2024-11-12T23:09:00.657" v="196"/>
        <pc:sldMkLst>
          <pc:docMk/>
          <pc:sldMk cId="252220409" sldId="2867"/>
        </pc:sldMkLst>
        <pc:picChg chg="del">
          <ac:chgData name="Erberson Pinheiro" userId="c7a5b9113d4dffce" providerId="LiveId" clId="{11ACD0D3-85D0-45D4-AC2E-154295F26F57}" dt="2024-11-12T23:08:08.102" v="184" actId="478"/>
          <ac:picMkLst>
            <pc:docMk/>
            <pc:sldMk cId="252220409" sldId="2867"/>
            <ac:picMk id="4" creationId="{ECE0C368-77AC-E220-148A-47E66E773390}"/>
          </ac:picMkLst>
        </pc:picChg>
        <pc:picChg chg="add mod">
          <ac:chgData name="Erberson Pinheiro" userId="c7a5b9113d4dffce" providerId="LiveId" clId="{11ACD0D3-85D0-45D4-AC2E-154295F26F57}" dt="2024-11-12T23:08:49.259" v="193" actId="14100"/>
          <ac:picMkLst>
            <pc:docMk/>
            <pc:sldMk cId="252220409" sldId="2867"/>
            <ac:picMk id="8194" creationId="{B5981FB2-1072-7DEB-F4F8-ABDAF34A1834}"/>
          </ac:picMkLst>
        </pc:picChg>
      </pc:sldChg>
      <pc:sldChg chg="addSp delSp modSp mod delAnim modAnim">
        <pc:chgData name="Erberson Pinheiro" userId="c7a5b9113d4dffce" providerId="LiveId" clId="{11ACD0D3-85D0-45D4-AC2E-154295F26F57}" dt="2024-11-12T22:36:34.379" v="68"/>
        <pc:sldMkLst>
          <pc:docMk/>
          <pc:sldMk cId="1011014974" sldId="2870"/>
        </pc:sldMkLst>
        <pc:spChg chg="mod">
          <ac:chgData name="Erberson Pinheiro" userId="c7a5b9113d4dffce" providerId="LiveId" clId="{11ACD0D3-85D0-45D4-AC2E-154295F26F57}" dt="2024-11-12T22:29:47.415" v="45" actId="403"/>
          <ac:spMkLst>
            <pc:docMk/>
            <pc:sldMk cId="1011014974" sldId="2870"/>
            <ac:spMk id="3" creationId="{342AE853-00F7-1477-0A98-29FA1302352D}"/>
          </ac:spMkLst>
        </pc:spChg>
        <pc:spChg chg="mod">
          <ac:chgData name="Erberson Pinheiro" userId="c7a5b9113d4dffce" providerId="LiveId" clId="{11ACD0D3-85D0-45D4-AC2E-154295F26F57}" dt="2024-11-12T22:29:39.657" v="43" actId="403"/>
          <ac:spMkLst>
            <pc:docMk/>
            <pc:sldMk cId="1011014974" sldId="2870"/>
            <ac:spMk id="7" creationId="{6FF2EC0F-8553-8CAA-8720-72C17BE5542D}"/>
          </ac:spMkLst>
        </pc:spChg>
        <pc:picChg chg="del mod">
          <ac:chgData name="Erberson Pinheiro" userId="c7a5b9113d4dffce" providerId="LiveId" clId="{11ACD0D3-85D0-45D4-AC2E-154295F26F57}" dt="2024-11-12T22:30:46.858" v="51" actId="478"/>
          <ac:picMkLst>
            <pc:docMk/>
            <pc:sldMk cId="1011014974" sldId="2870"/>
            <ac:picMk id="9" creationId="{FB8A8EFA-CD26-7CC5-FBB2-4B13A3AF4515}"/>
          </ac:picMkLst>
        </pc:picChg>
        <pc:picChg chg="add mod">
          <ac:chgData name="Erberson Pinheiro" userId="c7a5b9113d4dffce" providerId="LiveId" clId="{11ACD0D3-85D0-45D4-AC2E-154295F26F57}" dt="2024-11-12T22:32:57.334" v="57" actId="14100"/>
          <ac:picMkLst>
            <pc:docMk/>
            <pc:sldMk cId="1011014974" sldId="2870"/>
            <ac:picMk id="2050" creationId="{551B4459-D91A-AD23-78CF-02A7117593EB}"/>
          </ac:picMkLst>
        </pc:picChg>
        <pc:picChg chg="add mod">
          <ac:chgData name="Erberson Pinheiro" userId="c7a5b9113d4dffce" providerId="LiveId" clId="{11ACD0D3-85D0-45D4-AC2E-154295F26F57}" dt="2024-11-12T22:34:15.962" v="66" actId="14100"/>
          <ac:picMkLst>
            <pc:docMk/>
            <pc:sldMk cId="1011014974" sldId="2870"/>
            <ac:picMk id="2052" creationId="{247C8CAD-A934-3B73-D57D-EF202D78F009}"/>
          </ac:picMkLst>
        </pc:picChg>
        <pc:picChg chg="del mod">
          <ac:chgData name="Erberson Pinheiro" userId="c7a5b9113d4dffce" providerId="LiveId" clId="{11ACD0D3-85D0-45D4-AC2E-154295F26F57}" dt="2024-11-12T22:33:57.350" v="60" actId="478"/>
          <ac:picMkLst>
            <pc:docMk/>
            <pc:sldMk cId="1011014974" sldId="2870"/>
            <ac:picMk id="4098" creationId="{A0712CA6-2D48-87B7-017C-B52C9B8CDC83}"/>
          </ac:picMkLst>
        </pc:picChg>
      </pc:sldChg>
      <pc:sldChg chg="addSp delSp modSp modAnim">
        <pc:chgData name="Erberson Pinheiro" userId="c7a5b9113d4dffce" providerId="LiveId" clId="{11ACD0D3-85D0-45D4-AC2E-154295F26F57}" dt="2024-11-12T23:07:46.576" v="183"/>
        <pc:sldMkLst>
          <pc:docMk/>
          <pc:sldMk cId="4154666802" sldId="2872"/>
        </pc:sldMkLst>
        <pc:picChg chg="del">
          <ac:chgData name="Erberson Pinheiro" userId="c7a5b9113d4dffce" providerId="LiveId" clId="{11ACD0D3-85D0-45D4-AC2E-154295F26F57}" dt="2024-11-12T23:06:52.468" v="176" actId="478"/>
          <ac:picMkLst>
            <pc:docMk/>
            <pc:sldMk cId="4154666802" sldId="2872"/>
            <ac:picMk id="2" creationId="{C889E35D-32A5-39F2-1056-EAECDB6A440C}"/>
          </ac:picMkLst>
        </pc:picChg>
        <pc:picChg chg="add mod">
          <ac:chgData name="Erberson Pinheiro" userId="c7a5b9113d4dffce" providerId="LiveId" clId="{11ACD0D3-85D0-45D4-AC2E-154295F26F57}" dt="2024-11-12T23:07:34.060" v="180" actId="14100"/>
          <ac:picMkLst>
            <pc:docMk/>
            <pc:sldMk cId="4154666802" sldId="2872"/>
            <ac:picMk id="7170" creationId="{D5D2AC8D-F22D-931B-5FD0-BD341EFA4149}"/>
          </ac:picMkLst>
        </pc:picChg>
      </pc:sldChg>
      <pc:sldChg chg="modAnim">
        <pc:chgData name="Erberson Pinheiro" userId="c7a5b9113d4dffce" providerId="LiveId" clId="{11ACD0D3-85D0-45D4-AC2E-154295F26F57}" dt="2024-11-12T23:05:11.169" v="173"/>
        <pc:sldMkLst>
          <pc:docMk/>
          <pc:sldMk cId="1155331766" sldId="2874"/>
        </pc:sldMkLst>
      </pc:sldChg>
      <pc:sldChg chg="addSp delSp modSp mod delAnim modAnim">
        <pc:chgData name="Erberson Pinheiro" userId="c7a5b9113d4dffce" providerId="LiveId" clId="{11ACD0D3-85D0-45D4-AC2E-154295F26F57}" dt="2024-11-12T22:27:34.639" v="41"/>
        <pc:sldMkLst>
          <pc:docMk/>
          <pc:sldMk cId="2612280600" sldId="2877"/>
        </pc:sldMkLst>
        <pc:spChg chg="mod">
          <ac:chgData name="Erberson Pinheiro" userId="c7a5b9113d4dffce" providerId="LiveId" clId="{11ACD0D3-85D0-45D4-AC2E-154295F26F57}" dt="2024-11-12T22:26:14.290" v="31" actId="1076"/>
          <ac:spMkLst>
            <pc:docMk/>
            <pc:sldMk cId="2612280600" sldId="2877"/>
            <ac:spMk id="2" creationId="{7AA49BBB-D716-4EC4-CD03-DB56273931F6}"/>
          </ac:spMkLst>
        </pc:spChg>
        <pc:spChg chg="mod">
          <ac:chgData name="Erberson Pinheiro" userId="c7a5b9113d4dffce" providerId="LiveId" clId="{11ACD0D3-85D0-45D4-AC2E-154295F26F57}" dt="2024-11-12T22:26:05.340" v="30" actId="1076"/>
          <ac:spMkLst>
            <pc:docMk/>
            <pc:sldMk cId="2612280600" sldId="2877"/>
            <ac:spMk id="6" creationId="{48788135-8DDA-2E43-B1C5-4583F58FF527}"/>
          </ac:spMkLst>
        </pc:spChg>
        <pc:picChg chg="del">
          <ac:chgData name="Erberson Pinheiro" userId="c7a5b9113d4dffce" providerId="LiveId" clId="{11ACD0D3-85D0-45D4-AC2E-154295F26F57}" dt="2024-11-12T22:19:40.285" v="1" actId="478"/>
          <ac:picMkLst>
            <pc:docMk/>
            <pc:sldMk cId="2612280600" sldId="2877"/>
            <ac:picMk id="4" creationId="{ED80B18D-4F76-3622-C821-BF2A9D631368}"/>
          </ac:picMkLst>
        </pc:picChg>
        <pc:picChg chg="del">
          <ac:chgData name="Erberson Pinheiro" userId="c7a5b9113d4dffce" providerId="LiveId" clId="{11ACD0D3-85D0-45D4-AC2E-154295F26F57}" dt="2024-11-12T22:19:47.054" v="2" actId="478"/>
          <ac:picMkLst>
            <pc:docMk/>
            <pc:sldMk cId="2612280600" sldId="2877"/>
            <ac:picMk id="7" creationId="{3E5C4FC1-27BB-7B31-C3AD-433462490829}"/>
          </ac:picMkLst>
        </pc:picChg>
        <pc:picChg chg="del">
          <ac:chgData name="Erberson Pinheiro" userId="c7a5b9113d4dffce" providerId="LiveId" clId="{11ACD0D3-85D0-45D4-AC2E-154295F26F57}" dt="2024-11-12T22:19:51.712" v="3" actId="478"/>
          <ac:picMkLst>
            <pc:docMk/>
            <pc:sldMk cId="2612280600" sldId="2877"/>
            <ac:picMk id="9" creationId="{AF4B0266-3D47-2E49-F3CD-B2F9FE2A9585}"/>
          </ac:picMkLst>
        </pc:picChg>
        <pc:picChg chg="add mod">
          <ac:chgData name="Erberson Pinheiro" userId="c7a5b9113d4dffce" providerId="LiveId" clId="{11ACD0D3-85D0-45D4-AC2E-154295F26F57}" dt="2024-11-12T22:26:25.865" v="35" actId="14100"/>
          <ac:picMkLst>
            <pc:docMk/>
            <pc:sldMk cId="2612280600" sldId="2877"/>
            <ac:picMk id="1026" creationId="{18737CBC-488A-8F1F-2786-065BE3742B76}"/>
          </ac:picMkLst>
        </pc:picChg>
        <pc:picChg chg="add mod">
          <ac:chgData name="Erberson Pinheiro" userId="c7a5b9113d4dffce" providerId="LiveId" clId="{11ACD0D3-85D0-45D4-AC2E-154295F26F57}" dt="2024-11-12T22:26:22.796" v="34" actId="14100"/>
          <ac:picMkLst>
            <pc:docMk/>
            <pc:sldMk cId="2612280600" sldId="2877"/>
            <ac:picMk id="1028" creationId="{33CF4214-527A-965A-12F5-AFB5EAADF87E}"/>
          </ac:picMkLst>
        </pc:picChg>
        <pc:picChg chg="add mod">
          <ac:chgData name="Erberson Pinheiro" userId="c7a5b9113d4dffce" providerId="LiveId" clId="{11ACD0D3-85D0-45D4-AC2E-154295F26F57}" dt="2024-11-12T22:26:36.136" v="37" actId="14100"/>
          <ac:picMkLst>
            <pc:docMk/>
            <pc:sldMk cId="2612280600" sldId="2877"/>
            <ac:picMk id="1030" creationId="{C2E13A1A-B279-CC97-7BDA-6764AD1DB0F2}"/>
          </ac:picMkLst>
        </pc:picChg>
      </pc:sldChg>
      <pc:sldChg chg="modSp">
        <pc:chgData name="Erberson Pinheiro" userId="c7a5b9113d4dffce" providerId="LiveId" clId="{11ACD0D3-85D0-45D4-AC2E-154295F26F57}" dt="2024-11-12T22:28:08.587" v="42" actId="20577"/>
        <pc:sldMkLst>
          <pc:docMk/>
          <pc:sldMk cId="3902648267" sldId="2878"/>
        </pc:sldMkLst>
        <pc:spChg chg="mod">
          <ac:chgData name="Erberson Pinheiro" userId="c7a5b9113d4dffce" providerId="LiveId" clId="{11ACD0D3-85D0-45D4-AC2E-154295F26F57}" dt="2024-11-12T22:28:08.587" v="42" actId="20577"/>
          <ac:spMkLst>
            <pc:docMk/>
            <pc:sldMk cId="3902648267" sldId="2878"/>
            <ac:spMk id="3" creationId="{C5A9DE22-C06E-0857-85BD-6DA703C58BB5}"/>
          </ac:spMkLst>
        </pc:spChg>
      </pc:sldChg>
      <pc:sldChg chg="modAnim">
        <pc:chgData name="Erberson Pinheiro" userId="c7a5b9113d4dffce" providerId="LiveId" clId="{11ACD0D3-85D0-45D4-AC2E-154295F26F57}" dt="2024-11-13T01:19:27.278" v="404"/>
        <pc:sldMkLst>
          <pc:docMk/>
          <pc:sldMk cId="1880981457" sldId="2879"/>
        </pc:sldMkLst>
      </pc:sldChg>
      <pc:sldChg chg="addSp delSp modSp mod addAnim delAnim modAnim">
        <pc:chgData name="Erberson Pinheiro" userId="c7a5b9113d4dffce" providerId="LiveId" clId="{11ACD0D3-85D0-45D4-AC2E-154295F26F57}" dt="2024-11-13T01:08:19.481" v="388" actId="478"/>
        <pc:sldMkLst>
          <pc:docMk/>
          <pc:sldMk cId="1269296017" sldId="2881"/>
        </pc:sldMkLst>
        <pc:spChg chg="mod">
          <ac:chgData name="Erberson Pinheiro" userId="c7a5b9113d4dffce" providerId="LiveId" clId="{11ACD0D3-85D0-45D4-AC2E-154295F26F57}" dt="2024-11-12T22:59:53.854" v="161" actId="20577"/>
          <ac:spMkLst>
            <pc:docMk/>
            <pc:sldMk cId="1269296017" sldId="2881"/>
            <ac:spMk id="2" creationId="{4FD1EAC8-F420-3E71-6AD9-9643712AAD5C}"/>
          </ac:spMkLst>
        </pc:spChg>
        <pc:spChg chg="add mod">
          <ac:chgData name="Erberson Pinheiro" userId="c7a5b9113d4dffce" providerId="LiveId" clId="{11ACD0D3-85D0-45D4-AC2E-154295F26F57}" dt="2024-11-13T01:08:18.668" v="386" actId="1076"/>
          <ac:spMkLst>
            <pc:docMk/>
            <pc:sldMk cId="1269296017" sldId="2881"/>
            <ac:spMk id="6" creationId="{6109AA26-1732-2848-F056-4D10A7A62FE2}"/>
          </ac:spMkLst>
        </pc:spChg>
        <pc:picChg chg="add del mod modCrop">
          <ac:chgData name="Erberson Pinheiro" userId="c7a5b9113d4dffce" providerId="LiveId" clId="{11ACD0D3-85D0-45D4-AC2E-154295F26F57}" dt="2024-11-13T01:08:19.481" v="388" actId="478"/>
          <ac:picMkLst>
            <pc:docMk/>
            <pc:sldMk cId="1269296017" sldId="2881"/>
            <ac:picMk id="5" creationId="{13F1ADFD-A09E-A62B-301A-306A62EC73ED}"/>
          </ac:picMkLst>
        </pc:picChg>
        <pc:picChg chg="del">
          <ac:chgData name="Erberson Pinheiro" userId="c7a5b9113d4dffce" providerId="LiveId" clId="{11ACD0D3-85D0-45D4-AC2E-154295F26F57}" dt="2024-11-12T23:00:05.554" v="162" actId="478"/>
          <ac:picMkLst>
            <pc:docMk/>
            <pc:sldMk cId="1269296017" sldId="2881"/>
            <ac:picMk id="3074" creationId="{03BB63C9-0BF4-95F7-BA01-2030EE1584A3}"/>
          </ac:picMkLst>
        </pc:picChg>
      </pc:sldChg>
      <pc:sldChg chg="addSp delSp modSp mod delAnim modAnim">
        <pc:chgData name="Erberson Pinheiro" userId="c7a5b9113d4dffce" providerId="LiveId" clId="{11ACD0D3-85D0-45D4-AC2E-154295F26F57}" dt="2024-11-13T01:18:32.046" v="401" actId="14100"/>
        <pc:sldMkLst>
          <pc:docMk/>
          <pc:sldMk cId="3301738037" sldId="2945"/>
        </pc:sldMkLst>
        <pc:spChg chg="add del mod">
          <ac:chgData name="Erberson Pinheiro" userId="c7a5b9113d4dffce" providerId="LiveId" clId="{11ACD0D3-85D0-45D4-AC2E-154295F26F57}" dt="2024-11-13T00:37:46.208" v="273" actId="478"/>
          <ac:spMkLst>
            <pc:docMk/>
            <pc:sldMk cId="3301738037" sldId="2945"/>
            <ac:spMk id="2" creationId="{78987416-0118-7FE9-6FD5-C25BBABEC6FB}"/>
          </ac:spMkLst>
        </pc:spChg>
        <pc:picChg chg="mod">
          <ac:chgData name="Erberson Pinheiro" userId="c7a5b9113d4dffce" providerId="LiveId" clId="{11ACD0D3-85D0-45D4-AC2E-154295F26F57}" dt="2024-11-13T01:18:32.046" v="401" actId="14100"/>
          <ac:picMkLst>
            <pc:docMk/>
            <pc:sldMk cId="3301738037" sldId="2945"/>
            <ac:picMk id="2052" creationId="{FA820F37-0DCD-7124-8854-E25197148FF5}"/>
          </ac:picMkLst>
        </pc:picChg>
      </pc:sldChg>
      <pc:sldChg chg="addSp modSp mod modAnim">
        <pc:chgData name="Erberson Pinheiro" userId="c7a5b9113d4dffce" providerId="LiveId" clId="{11ACD0D3-85D0-45D4-AC2E-154295F26F57}" dt="2024-11-13T01:03:59.581" v="364"/>
        <pc:sldMkLst>
          <pc:docMk/>
          <pc:sldMk cId="1851780817" sldId="2956"/>
        </pc:sldMkLst>
        <pc:spChg chg="add mod">
          <ac:chgData name="Erberson Pinheiro" userId="c7a5b9113d4dffce" providerId="LiveId" clId="{11ACD0D3-85D0-45D4-AC2E-154295F26F57}" dt="2024-11-13T01:03:17.176" v="357" actId="113"/>
          <ac:spMkLst>
            <pc:docMk/>
            <pc:sldMk cId="1851780817" sldId="2956"/>
            <ac:spMk id="4" creationId="{5173FA65-DB8A-4CD2-2CAA-06E0F6FC98E8}"/>
          </ac:spMkLst>
        </pc:spChg>
        <pc:picChg chg="mod">
          <ac:chgData name="Erberson Pinheiro" userId="c7a5b9113d4dffce" providerId="LiveId" clId="{11ACD0D3-85D0-45D4-AC2E-154295F26F57}" dt="2024-11-13T01:03:48.246" v="362" actId="14100"/>
          <ac:picMkLst>
            <pc:docMk/>
            <pc:sldMk cId="1851780817" sldId="2956"/>
            <ac:picMk id="7170" creationId="{CD8C2755-13AC-3BA4-F19D-ED771845655A}"/>
          </ac:picMkLst>
        </pc:picChg>
      </pc:sldChg>
      <pc:sldChg chg="addSp delSp modSp mod delAnim modAnim">
        <pc:chgData name="Erberson Pinheiro" userId="c7a5b9113d4dffce" providerId="LiveId" clId="{11ACD0D3-85D0-45D4-AC2E-154295F26F57}" dt="2024-11-12T22:44:55.080" v="98"/>
        <pc:sldMkLst>
          <pc:docMk/>
          <pc:sldMk cId="1098455531" sldId="2957"/>
        </pc:sldMkLst>
        <pc:picChg chg="add mod">
          <ac:chgData name="Erberson Pinheiro" userId="c7a5b9113d4dffce" providerId="LiveId" clId="{11ACD0D3-85D0-45D4-AC2E-154295F26F57}" dt="2024-11-12T22:44:33.769" v="94" actId="1076"/>
          <ac:picMkLst>
            <pc:docMk/>
            <pc:sldMk cId="1098455531" sldId="2957"/>
            <ac:picMk id="2" creationId="{77E2FC3F-1111-1438-0DC7-B3AE1A5D1AEF}"/>
          </ac:picMkLst>
        </pc:picChg>
        <pc:picChg chg="del">
          <ac:chgData name="Erberson Pinheiro" userId="c7a5b9113d4dffce" providerId="LiveId" clId="{11ACD0D3-85D0-45D4-AC2E-154295F26F57}" dt="2024-11-12T22:43:49.941" v="84" actId="478"/>
          <ac:picMkLst>
            <pc:docMk/>
            <pc:sldMk cId="1098455531" sldId="2957"/>
            <ac:picMk id="3" creationId="{7A06A2BB-9E2D-5D3B-AF51-D7EA9EAEF27C}"/>
          </ac:picMkLst>
        </pc:picChg>
        <pc:picChg chg="add mod">
          <ac:chgData name="Erberson Pinheiro" userId="c7a5b9113d4dffce" providerId="LiveId" clId="{11ACD0D3-85D0-45D4-AC2E-154295F26F57}" dt="2024-11-12T22:44:10.837" v="89" actId="14100"/>
          <ac:picMkLst>
            <pc:docMk/>
            <pc:sldMk cId="1098455531" sldId="2957"/>
            <ac:picMk id="3074" creationId="{BF547B18-AB68-385C-8E77-D7D6A6D65928}"/>
          </ac:picMkLst>
        </pc:picChg>
      </pc:sldChg>
      <pc:sldChg chg="modAnim">
        <pc:chgData name="Erberson Pinheiro" userId="c7a5b9113d4dffce" providerId="LiveId" clId="{11ACD0D3-85D0-45D4-AC2E-154295F26F57}" dt="2024-11-12T23:13:54.845" v="214"/>
        <pc:sldMkLst>
          <pc:docMk/>
          <pc:sldMk cId="851662281" sldId="2962"/>
        </pc:sldMkLst>
      </pc:sldChg>
      <pc:sldChg chg="addSp delSp modSp mod modAnim">
        <pc:chgData name="Erberson Pinheiro" userId="c7a5b9113d4dffce" providerId="LiveId" clId="{11ACD0D3-85D0-45D4-AC2E-154295F26F57}" dt="2024-11-12T23:13:36.854" v="213"/>
        <pc:sldMkLst>
          <pc:docMk/>
          <pc:sldMk cId="2569206963" sldId="2963"/>
        </pc:sldMkLst>
        <pc:spChg chg="add mod">
          <ac:chgData name="Erberson Pinheiro" userId="c7a5b9113d4dffce" providerId="LiveId" clId="{11ACD0D3-85D0-45D4-AC2E-154295F26F57}" dt="2024-11-12T23:13:28.116" v="212" actId="1035"/>
          <ac:spMkLst>
            <pc:docMk/>
            <pc:sldMk cId="2569206963" sldId="2963"/>
            <ac:spMk id="2" creationId="{FBDBC45E-336A-F654-AB7D-8EE3D61B289E}"/>
          </ac:spMkLst>
        </pc:spChg>
        <pc:picChg chg="mod">
          <ac:chgData name="Erberson Pinheiro" userId="c7a5b9113d4dffce" providerId="LiveId" clId="{11ACD0D3-85D0-45D4-AC2E-154295F26F57}" dt="2024-11-12T23:10:47.317" v="199" actId="14100"/>
          <ac:picMkLst>
            <pc:docMk/>
            <pc:sldMk cId="2569206963" sldId="2963"/>
            <ac:picMk id="4" creationId="{DE18B477-F931-1AD8-7049-834AF4F831F2}"/>
          </ac:picMkLst>
        </pc:picChg>
        <pc:picChg chg="del">
          <ac:chgData name="Erberson Pinheiro" userId="c7a5b9113d4dffce" providerId="LiveId" clId="{11ACD0D3-85D0-45D4-AC2E-154295F26F57}" dt="2024-11-12T23:09:40.957" v="197" actId="478"/>
          <ac:picMkLst>
            <pc:docMk/>
            <pc:sldMk cId="2569206963" sldId="2963"/>
            <ac:picMk id="7170" creationId="{88FAD347-AE86-564C-06C7-B079E88396F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789DD-B456-4103-856E-94F62313C9D6}" type="datetimeFigureOut">
              <a:rPr lang="pt-BR" smtClean="0"/>
              <a:t>10/12/2024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FA8F0-7499-4485-8B0E-A8220A1E3EE6}" type="slidenum">
              <a:rPr lang="pt-BR" smtClean="0"/>
              <a:t>‹nº›</a:t>
            </a:fld>
            <a:endParaRPr lang="pt-BR"/>
          </a:p>
        </p:txBody>
      </p:sp>
    </p:spTree>
    <p:extLst>
      <p:ext uri="{BB962C8B-B14F-4D97-AF65-F5344CB8AC3E}">
        <p14:creationId xmlns:p14="http://schemas.microsoft.com/office/powerpoint/2010/main" val="246649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1</a:t>
            </a:fld>
            <a:endParaRPr lang="pt-BR" dirty="0"/>
          </a:p>
        </p:txBody>
      </p:sp>
    </p:spTree>
    <p:extLst>
      <p:ext uri="{BB962C8B-B14F-4D97-AF65-F5344CB8AC3E}">
        <p14:creationId xmlns:p14="http://schemas.microsoft.com/office/powerpoint/2010/main" val="4245852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2</a:t>
            </a:fld>
            <a:endParaRPr lang="pt-BR" dirty="0"/>
          </a:p>
        </p:txBody>
      </p:sp>
    </p:spTree>
    <p:extLst>
      <p:ext uri="{BB962C8B-B14F-4D97-AF65-F5344CB8AC3E}">
        <p14:creationId xmlns:p14="http://schemas.microsoft.com/office/powerpoint/2010/main" val="2855972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a:t>
            </a:fld>
            <a:endParaRPr lang="pt-BR"/>
          </a:p>
        </p:txBody>
      </p:sp>
    </p:spTree>
    <p:extLst>
      <p:ext uri="{BB962C8B-B14F-4D97-AF65-F5344CB8AC3E}">
        <p14:creationId xmlns:p14="http://schemas.microsoft.com/office/powerpoint/2010/main" val="2335538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7</a:t>
            </a:fld>
            <a:endParaRPr lang="pt-BR"/>
          </a:p>
        </p:txBody>
      </p:sp>
    </p:spTree>
    <p:extLst>
      <p:ext uri="{BB962C8B-B14F-4D97-AF65-F5344CB8AC3E}">
        <p14:creationId xmlns:p14="http://schemas.microsoft.com/office/powerpoint/2010/main" val="142543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159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9697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95B7D00-3413-46EB-BDC8-74D6993C30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E18AB394-5507-3B21-3D6C-86374CC10DB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63896863-F6F1-F686-38EB-22F289CE267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7592521B-E19D-ED94-FCEF-BE2E05F040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6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26</a:t>
            </a:fld>
            <a:endParaRPr lang="pt-BR"/>
          </a:p>
        </p:txBody>
      </p:sp>
    </p:spTree>
    <p:extLst>
      <p:ext uri="{BB962C8B-B14F-4D97-AF65-F5344CB8AC3E}">
        <p14:creationId xmlns:p14="http://schemas.microsoft.com/office/powerpoint/2010/main" val="58593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090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601CDD6-9F0E-7D52-2F82-ADA4EE734FF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1B6F286C-06C3-8E33-D7E0-3F2D1A080C1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3F4704E-FCE1-7F6B-2733-001F53F7343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DF46976-7E1A-5917-59A1-17A2FE705B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056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9108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34</a:t>
            </a:fld>
            <a:endParaRPr lang="pt-BR"/>
          </a:p>
        </p:txBody>
      </p:sp>
    </p:spTree>
    <p:extLst>
      <p:ext uri="{BB962C8B-B14F-4D97-AF65-F5344CB8AC3E}">
        <p14:creationId xmlns:p14="http://schemas.microsoft.com/office/powerpoint/2010/main" val="3303770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35</a:t>
            </a:fld>
            <a:endParaRPr lang="pt-BR"/>
          </a:p>
        </p:txBody>
      </p:sp>
    </p:spTree>
    <p:extLst>
      <p:ext uri="{BB962C8B-B14F-4D97-AF65-F5344CB8AC3E}">
        <p14:creationId xmlns:p14="http://schemas.microsoft.com/office/powerpoint/2010/main" val="2935256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36</a:t>
            </a:fld>
            <a:endParaRPr lang="pt-BR"/>
          </a:p>
        </p:txBody>
      </p:sp>
    </p:spTree>
    <p:extLst>
      <p:ext uri="{BB962C8B-B14F-4D97-AF65-F5344CB8AC3E}">
        <p14:creationId xmlns:p14="http://schemas.microsoft.com/office/powerpoint/2010/main" val="2616950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BB363F2-9756-2D6C-8924-855636148B1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446E409-E167-275F-87B4-CC9C6DAE0D5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9242BECA-D922-BDB0-553D-1986A8E6070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E740324B-3BB0-B932-5714-D7A798FF7758}"/>
              </a:ext>
            </a:extLst>
          </p:cNvPr>
          <p:cNvSpPr>
            <a:spLocks noGrp="1"/>
          </p:cNvSpPr>
          <p:nvPr>
            <p:ph type="sldNum" sz="quarter" idx="5"/>
          </p:nvPr>
        </p:nvSpPr>
        <p:spPr/>
        <p:txBody>
          <a:bodyPr/>
          <a:lstStyle/>
          <a:p>
            <a:fld id="{A0BFA8F0-7499-4485-8B0E-A8220A1E3EE6}" type="slidenum">
              <a:rPr lang="pt-BR" smtClean="0"/>
              <a:t>37</a:t>
            </a:fld>
            <a:endParaRPr lang="pt-BR"/>
          </a:p>
        </p:txBody>
      </p:sp>
    </p:spTree>
    <p:extLst>
      <p:ext uri="{BB962C8B-B14F-4D97-AF65-F5344CB8AC3E}">
        <p14:creationId xmlns:p14="http://schemas.microsoft.com/office/powerpoint/2010/main" val="3711934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40</a:t>
            </a:fld>
            <a:endParaRPr lang="pt-BR"/>
          </a:p>
        </p:txBody>
      </p:sp>
    </p:spTree>
    <p:extLst>
      <p:ext uri="{BB962C8B-B14F-4D97-AF65-F5344CB8AC3E}">
        <p14:creationId xmlns:p14="http://schemas.microsoft.com/office/powerpoint/2010/main" val="1029897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41</a:t>
            </a:fld>
            <a:endParaRPr lang="pt-BR"/>
          </a:p>
        </p:txBody>
      </p:sp>
    </p:spTree>
    <p:extLst>
      <p:ext uri="{BB962C8B-B14F-4D97-AF65-F5344CB8AC3E}">
        <p14:creationId xmlns:p14="http://schemas.microsoft.com/office/powerpoint/2010/main" val="1757189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43</a:t>
            </a:fld>
            <a:endParaRPr lang="pt-BR"/>
          </a:p>
        </p:txBody>
      </p:sp>
    </p:spTree>
    <p:extLst>
      <p:ext uri="{BB962C8B-B14F-4D97-AF65-F5344CB8AC3E}">
        <p14:creationId xmlns:p14="http://schemas.microsoft.com/office/powerpoint/2010/main" val="2322083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44</a:t>
            </a:fld>
            <a:endParaRPr lang="pt-BR"/>
          </a:p>
        </p:txBody>
      </p:sp>
    </p:spTree>
    <p:extLst>
      <p:ext uri="{BB962C8B-B14F-4D97-AF65-F5344CB8AC3E}">
        <p14:creationId xmlns:p14="http://schemas.microsoft.com/office/powerpoint/2010/main" val="4144644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46</a:t>
            </a:fld>
            <a:endParaRPr lang="pt-BR"/>
          </a:p>
        </p:txBody>
      </p:sp>
    </p:spTree>
    <p:extLst>
      <p:ext uri="{BB962C8B-B14F-4D97-AF65-F5344CB8AC3E}">
        <p14:creationId xmlns:p14="http://schemas.microsoft.com/office/powerpoint/2010/main" val="152906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47</a:t>
            </a:fld>
            <a:endParaRPr lang="pt-BR"/>
          </a:p>
        </p:txBody>
      </p:sp>
    </p:spTree>
    <p:extLst>
      <p:ext uri="{BB962C8B-B14F-4D97-AF65-F5344CB8AC3E}">
        <p14:creationId xmlns:p14="http://schemas.microsoft.com/office/powerpoint/2010/main" val="162464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48</a:t>
            </a:fld>
            <a:endParaRPr lang="pt-BR"/>
          </a:p>
        </p:txBody>
      </p:sp>
    </p:spTree>
    <p:extLst>
      <p:ext uri="{BB962C8B-B14F-4D97-AF65-F5344CB8AC3E}">
        <p14:creationId xmlns:p14="http://schemas.microsoft.com/office/powerpoint/2010/main" val="36871224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50</a:t>
            </a:fld>
            <a:endParaRPr lang="pt-BR"/>
          </a:p>
        </p:txBody>
      </p:sp>
    </p:spTree>
    <p:extLst>
      <p:ext uri="{BB962C8B-B14F-4D97-AF65-F5344CB8AC3E}">
        <p14:creationId xmlns:p14="http://schemas.microsoft.com/office/powerpoint/2010/main" val="563180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52</a:t>
            </a:fld>
            <a:endParaRPr lang="pt-BR"/>
          </a:p>
        </p:txBody>
      </p:sp>
    </p:spTree>
    <p:extLst>
      <p:ext uri="{BB962C8B-B14F-4D97-AF65-F5344CB8AC3E}">
        <p14:creationId xmlns:p14="http://schemas.microsoft.com/office/powerpoint/2010/main" val="1092669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53</a:t>
            </a:fld>
            <a:endParaRPr lang="pt-BR"/>
          </a:p>
        </p:txBody>
      </p:sp>
    </p:spTree>
    <p:extLst>
      <p:ext uri="{BB962C8B-B14F-4D97-AF65-F5344CB8AC3E}">
        <p14:creationId xmlns:p14="http://schemas.microsoft.com/office/powerpoint/2010/main" val="275345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D7693DF-F4A9-4F0B-AAE8-9E0E43844AF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E0EAB38-44F5-42E5-87A8-AACEA2566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EEBFC15F-DC7A-4EB0-BEBB-1CC5B7B15494}"/>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C06DA521-F074-4898-BF7E-2CAD3A445A8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4238AAE-AC7C-4D49-A82E-267E22515B8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720754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BDC090-8FD0-4A1C-8DE9-804389A94AA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6093E21E-854B-43DE-93CF-BAE354EB6E8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1A896D1-7525-4CFA-A6E7-50F54B58CB38}"/>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52C3688C-FE15-4776-93B6-C47D7E0463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7258081-001C-46AB-B235-24B9B68DB29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416604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7F2B671-170F-4991-9B5D-B25A2C212FA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46342B92-6224-4299-99C5-F6F238BFF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7B386812-6064-4075-BA26-E6B5F019389B}"/>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D4940B02-7C13-4D7C-9DBC-B84812DF557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86959E3D-8EAC-4E85-A452-C92A674E415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70381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5E5FA6-1A81-4E5D-B022-5DF575AF9DA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71273EF3-2F1A-4E1D-B2AD-76BA63C962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29604B66-321E-477B-8FA8-543DB42E109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F253A07D-B979-4686-90B7-FFFA241097EC}"/>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6" name="Espaço Reservado para Rodapé 5">
            <a:extLst>
              <a:ext uri="{FF2B5EF4-FFF2-40B4-BE49-F238E27FC236}">
                <a16:creationId xmlns:a16="http://schemas.microsoft.com/office/drawing/2014/main" xmlns="" id="{05110214-47E3-48CC-B489-E89EFBCC4F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51B8360E-5778-49AD-9DCA-5C0CA11F7370}"/>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413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BCDB93-CB3F-4DAF-B711-F17924C47D6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3269E05-AC51-4442-A14F-75299B2E2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206C4388-9DC3-4C28-97A5-123DFCDBEEB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865FD78F-8BA2-4733-862C-1170792E4C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0D1718E3-43DC-402F-9711-0F1802C99A2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BEBBF3EE-4D00-4255-A25D-731354E47763}"/>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8" name="Espaço Reservado para Rodapé 7">
            <a:extLst>
              <a:ext uri="{FF2B5EF4-FFF2-40B4-BE49-F238E27FC236}">
                <a16:creationId xmlns:a16="http://schemas.microsoft.com/office/drawing/2014/main" xmlns="" id="{1BF8C3D4-27B9-49A9-A47C-B24D3439C09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291A8264-3F7E-478B-B675-1DED67FBF3F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331760-F9E1-4B4B-BFF2-675C38B04B9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65858EED-14C0-4F8F-8479-39E9141BB202}"/>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4" name="Espaço Reservado para Rodapé 3">
            <a:extLst>
              <a:ext uri="{FF2B5EF4-FFF2-40B4-BE49-F238E27FC236}">
                <a16:creationId xmlns:a16="http://schemas.microsoft.com/office/drawing/2014/main" xmlns="" id="{9CB77C2B-DD04-491C-B47E-540FFFEF666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727E9D95-EFC1-446F-AACB-FE8BEFA7F81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9421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C1BDF033-3FE5-40C7-858E-EE51CE08FDD5}"/>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3" name="Espaço Reservado para Rodapé 2">
            <a:extLst>
              <a:ext uri="{FF2B5EF4-FFF2-40B4-BE49-F238E27FC236}">
                <a16:creationId xmlns:a16="http://schemas.microsoft.com/office/drawing/2014/main" xmlns="" id="{D18AE2F7-CE72-4C4F-846E-D0A37CA5024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962C2501-25D4-4C30-B841-62FC41F93B8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90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3D94796-8726-4AAE-AC5D-CE74D56C0F0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94CF62B1-B405-4453-81B3-BBF330A12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DCCE8557-F1EF-4916-8777-E641CF965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9D1F7E9A-08E9-4FEE-8E85-AEED6409643B}"/>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6" name="Espaço Reservado para Rodapé 5">
            <a:extLst>
              <a:ext uri="{FF2B5EF4-FFF2-40B4-BE49-F238E27FC236}">
                <a16:creationId xmlns:a16="http://schemas.microsoft.com/office/drawing/2014/main" xmlns="" id="{FFFCCC7A-AD0F-43C9-B27C-78C7AD99482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2273CF1A-48E1-4E34-99EC-87CB3177C789}"/>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88489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CB7C83-54D7-4A22-9E0C-BF0E58D4EDC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124ADACA-02F7-4530-B7E3-8DCF1B56F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1CD1D262-F9E5-4229-9B2B-80CD7F6A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22AE3219-D351-4A13-8888-A25AFA7F8CB4}"/>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6" name="Espaço Reservado para Rodapé 5">
            <a:extLst>
              <a:ext uri="{FF2B5EF4-FFF2-40B4-BE49-F238E27FC236}">
                <a16:creationId xmlns:a16="http://schemas.microsoft.com/office/drawing/2014/main" xmlns="" id="{9BDDF6A5-A2E3-42EA-AC20-8628984DE29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CD0E8ED9-0335-4E8E-B1F3-9FB730CC5D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61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2D172F-92AE-40A1-9E61-E06F0EB54DE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CC9D0A08-166D-4402-A266-32845CE6E35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A98A9E39-166E-4749-BA94-72E636A62AF1}"/>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3BFD5E80-1F9D-421B-B410-00F80A1EE9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FDF84E03-26E0-416C-8554-98855E6902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65183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9D45F066-5B8A-48FC-9B33-AE0EE929F05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9DCECA87-69D0-4051-8163-CBA414B017C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2BDC7E5-655D-4405-AE2D-9A058DE76678}"/>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D367C9E1-79EE-4966-AE6F-17B93D9D55A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BDA06A84-6E45-487F-8876-E535A176227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45292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0A8935E9-951F-47C4-9BDF-95A3A88D0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E593D208-98C1-477F-BDD7-9590CAABD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B4E2E00F-9981-497B-A0C6-B0EC7B08A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60BEC5A9-48D3-46DC-ADC1-F9058E79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D5E123F4-5E0B-4BC7-B58C-07337D3A9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6023E-0F44-4A5D-8ADF-67B810CA08DA}" type="slidenum">
              <a:rPr lang="pt-BR" smtClean="0"/>
              <a:t>‹nº›</a:t>
            </a:fld>
            <a:endParaRPr lang="pt-BR"/>
          </a:p>
        </p:txBody>
      </p:sp>
    </p:spTree>
    <p:extLst>
      <p:ext uri="{BB962C8B-B14F-4D97-AF65-F5344CB8AC3E}">
        <p14:creationId xmlns:p14="http://schemas.microsoft.com/office/powerpoint/2010/main" val="1006799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ebdemfoco.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21000"/>
            <a:lum/>
          </a:blip>
          <a:srcRect/>
          <a:stretch>
            <a:fillRect t="-9000" b="-9000"/>
          </a:stretch>
        </a:blipFill>
        <a:effectLst/>
      </p:bgPr>
    </p:bg>
    <p:spTree>
      <p:nvGrpSpPr>
        <p:cNvPr id="1" name=""/>
        <p:cNvGrpSpPr/>
        <p:nvPr/>
      </p:nvGrpSpPr>
      <p:grpSpPr>
        <a:xfrm>
          <a:off x="0" y="0"/>
          <a:ext cx="0" cy="0"/>
          <a:chOff x="0" y="0"/>
          <a:chExt cx="0" cy="0"/>
        </a:xfrm>
      </p:grpSpPr>
      <p:sp>
        <p:nvSpPr>
          <p:cNvPr id="49" name="Retângulo: Cantos Arredondados 48">
            <a:extLst>
              <a:ext uri="{FF2B5EF4-FFF2-40B4-BE49-F238E27FC236}">
                <a16:creationId xmlns:a16="http://schemas.microsoft.com/office/drawing/2014/main" xmlns="" id="{DC627128-32A1-48F9-8244-AFB4D980AEF6}"/>
              </a:ext>
            </a:extLst>
          </p:cNvPr>
          <p:cNvSpPr/>
          <p:nvPr/>
        </p:nvSpPr>
        <p:spPr>
          <a:xfrm>
            <a:off x="4580052" y="1359208"/>
            <a:ext cx="2642389" cy="1077555"/>
          </a:xfrm>
          <a:prstGeom prst="roundRect">
            <a:avLst/>
          </a:prstGeom>
          <a:solidFill>
            <a:schemeClr val="accent6">
              <a:lumMod val="40000"/>
              <a:lumOff val="60000"/>
            </a:schemeClr>
          </a:solidFill>
          <a:ln>
            <a:solidFill>
              <a:srgbClr val="00206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dirty="0">
                <a:solidFill>
                  <a:srgbClr val="7030A0"/>
                </a:solidFill>
                <a:latin typeface="Bernard MT Condensed" panose="02050806060905020404" pitchFamily="18" charset="0"/>
              </a:rPr>
              <a:t>LIÇÃO 11</a:t>
            </a:r>
          </a:p>
        </p:txBody>
      </p:sp>
      <p:sp>
        <p:nvSpPr>
          <p:cNvPr id="22" name="CaixaDeTexto 21">
            <a:extLst>
              <a:ext uri="{FF2B5EF4-FFF2-40B4-BE49-F238E27FC236}">
                <a16:creationId xmlns:a16="http://schemas.microsoft.com/office/drawing/2014/main" xmlns="" id="{D353537C-2B1D-4893-A0B1-169BC952F254}"/>
              </a:ext>
            </a:extLst>
          </p:cNvPr>
          <p:cNvSpPr txBox="1"/>
          <p:nvPr/>
        </p:nvSpPr>
        <p:spPr>
          <a:xfrm>
            <a:off x="1330903" y="3008463"/>
            <a:ext cx="9140685" cy="1021556"/>
          </a:xfrm>
          <a:prstGeom prst="roundRect">
            <a:avLst/>
          </a:prstGeom>
          <a:solidFill>
            <a:srgbClr val="7030A0">
              <a:alpha val="80000"/>
            </a:srgbClr>
          </a:solidFill>
        </p:spPr>
        <p:txBody>
          <a:bodyPr wrap="square" lIns="91440" tIns="45720" rIns="91440" bIns="45720" rtlCol="0" anchor="t">
            <a:spAutoFit/>
          </a:bodyPr>
          <a:lstStyle/>
          <a:p>
            <a:pPr algn="ctr"/>
            <a:r>
              <a:rPr lang="pt-BR" sz="5400" dirty="0">
                <a:solidFill>
                  <a:schemeClr val="bg1"/>
                </a:solidFill>
                <a:latin typeface="Bernard MT Condensed"/>
              </a:rPr>
              <a:t>PROTEÇÃO CONTRA A INVEJA</a:t>
            </a:r>
          </a:p>
        </p:txBody>
      </p:sp>
      <p:sp>
        <p:nvSpPr>
          <p:cNvPr id="46" name="CaixaDeTexto 45">
            <a:extLst>
              <a:ext uri="{FF2B5EF4-FFF2-40B4-BE49-F238E27FC236}">
                <a16:creationId xmlns:a16="http://schemas.microsoft.com/office/drawing/2014/main" xmlns="" id="{9C4D2E58-C5E6-436F-BB75-FE49C2056707}"/>
              </a:ext>
            </a:extLst>
          </p:cNvPr>
          <p:cNvSpPr txBox="1"/>
          <p:nvPr/>
        </p:nvSpPr>
        <p:spPr>
          <a:xfrm>
            <a:off x="2853244" y="6142757"/>
            <a:ext cx="6096000" cy="461665"/>
          </a:xfrm>
          <a:prstGeom prst="rect">
            <a:avLst/>
          </a:prstGeom>
          <a:noFill/>
        </p:spPr>
        <p:txBody>
          <a:bodyPr wrap="square">
            <a:spAutoFit/>
          </a:bodyPr>
          <a:lstStyle/>
          <a:p>
            <a:pPr algn="ctr"/>
            <a:r>
              <a:rPr lang="pt-BR" sz="2400" b="1" u="sng" dirty="0">
                <a:latin typeface="Poppins" panose="00000500000000000000" pitchFamily="2" charset="0"/>
                <a:cs typeface="Poppins" panose="00000500000000000000" pitchFamily="2" charset="0"/>
                <a:hlinkClick r:id="rId4">
                  <a:extLst>
                    <a:ext uri="{A12FA001-AC4F-418D-AE19-62706E023703}">
                      <ahyp:hlinkClr xmlns:ahyp="http://schemas.microsoft.com/office/drawing/2018/hyperlinkcolor" xmlns="" val="tx"/>
                    </a:ext>
                  </a:extLst>
                </a:hlinkClick>
              </a:rPr>
              <a:t>www.ebdemfoco.com</a:t>
            </a:r>
            <a:endParaRPr lang="pt-BR" sz="2400" b="1" u="sng" dirty="0">
              <a:latin typeface="Poppins" panose="00000500000000000000" pitchFamily="2" charset="0"/>
              <a:cs typeface="Poppins" panose="00000500000000000000" pitchFamily="2" charset="0"/>
            </a:endParaRPr>
          </a:p>
        </p:txBody>
      </p:sp>
      <p:sp>
        <p:nvSpPr>
          <p:cNvPr id="3" name="CaixaDeTexto 2">
            <a:extLst>
              <a:ext uri="{FF2B5EF4-FFF2-40B4-BE49-F238E27FC236}">
                <a16:creationId xmlns:a16="http://schemas.microsoft.com/office/drawing/2014/main" xmlns="" id="{E638142E-0418-4E97-AF29-BE3DAC0A4C21}"/>
              </a:ext>
            </a:extLst>
          </p:cNvPr>
          <p:cNvSpPr txBox="1"/>
          <p:nvPr/>
        </p:nvSpPr>
        <p:spPr>
          <a:xfrm>
            <a:off x="4112816" y="4864720"/>
            <a:ext cx="3576857" cy="461665"/>
          </a:xfrm>
          <a:prstGeom prst="rect">
            <a:avLst/>
          </a:prstGeom>
          <a:solidFill>
            <a:schemeClr val="bg1"/>
          </a:solidFill>
        </p:spPr>
        <p:txBody>
          <a:bodyPr wrap="square" rtlCol="0">
            <a:spAutoFit/>
          </a:bodyPr>
          <a:lstStyle/>
          <a:p>
            <a:pPr algn="ctr"/>
            <a:r>
              <a:rPr lang="pt-BR" sz="2400" b="1" dirty="0">
                <a:solidFill>
                  <a:schemeClr val="accent5">
                    <a:lumMod val="75000"/>
                  </a:schemeClr>
                </a:solidFill>
                <a:latin typeface="Poppins" panose="00000800000000000000" pitchFamily="50" charset="0"/>
                <a:cs typeface="Poppins" panose="00000800000000000000" pitchFamily="50" charset="0"/>
              </a:rPr>
              <a:t>NOME DO PROFESSOR</a:t>
            </a:r>
          </a:p>
        </p:txBody>
      </p:sp>
    </p:spTree>
    <p:extLst>
      <p:ext uri="{BB962C8B-B14F-4D97-AF65-F5344CB8AC3E}">
        <p14:creationId xmlns:p14="http://schemas.microsoft.com/office/powerpoint/2010/main" val="136268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Retângulo 18">
            <a:extLst>
              <a:ext uri="{FF2B5EF4-FFF2-40B4-BE49-F238E27FC236}">
                <a16:creationId xmlns:a16="http://schemas.microsoft.com/office/drawing/2014/main" xmlns="" id="{94E48A11-EE10-4EEC-AE7B-4AF251D65686}"/>
              </a:ext>
            </a:extLst>
          </p:cNvPr>
          <p:cNvSpPr/>
          <p:nvPr/>
        </p:nvSpPr>
        <p:spPr>
          <a:xfrm>
            <a:off x="520596" y="2620456"/>
            <a:ext cx="11150808" cy="1927475"/>
          </a:xfrm>
          <a:prstGeom prst="rect">
            <a:avLst/>
          </a:prstGeom>
          <a:solidFill>
            <a:schemeClr val="accent6">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pt-BR" sz="3200" dirty="0">
                <a:latin typeface="Georgia" panose="02040502050405020303" pitchFamily="18" charset="0"/>
              </a:rPr>
              <a:t>“O coração com saúde e a vida da carne, mas a inveja é a podridão dos ossos.” (</a:t>
            </a:r>
            <a:r>
              <a:rPr lang="pt-BR" sz="3200" dirty="0" err="1">
                <a:latin typeface="Georgia" panose="02040502050405020303" pitchFamily="18" charset="0"/>
              </a:rPr>
              <a:t>Pv</a:t>
            </a:r>
            <a:r>
              <a:rPr lang="pt-BR" sz="3200" dirty="0">
                <a:latin typeface="Georgia" panose="02040502050405020303" pitchFamily="18" charset="0"/>
              </a:rPr>
              <a:t> 14.30)</a:t>
            </a:r>
            <a:endParaRPr lang="pt-BR" sz="3200" dirty="0">
              <a:solidFill>
                <a:schemeClr val="bg1"/>
              </a:solidFill>
              <a:latin typeface="Georgia" panose="02040502050405020303" pitchFamily="18" charset="0"/>
              <a:ea typeface="Times New Roman" panose="02020603050405020304" pitchFamily="18" charset="0"/>
              <a:cs typeface="Arial" panose="020B0604020202020204" pitchFamily="34" charset="0"/>
            </a:endParaRPr>
          </a:p>
        </p:txBody>
      </p:sp>
      <p:sp>
        <p:nvSpPr>
          <p:cNvPr id="8" name="Retângulo: Cantos Arredondados 7">
            <a:extLst>
              <a:ext uri="{FF2B5EF4-FFF2-40B4-BE49-F238E27FC236}">
                <a16:creationId xmlns:a16="http://schemas.microsoft.com/office/drawing/2014/main" xmlns="" id="{128F20FD-604A-4BDB-92C2-119D49758D33}"/>
              </a:ext>
            </a:extLst>
          </p:cNvPr>
          <p:cNvSpPr/>
          <p:nvPr/>
        </p:nvSpPr>
        <p:spPr>
          <a:xfrm>
            <a:off x="520596" y="1746641"/>
            <a:ext cx="4780274" cy="873815"/>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i="0" dirty="0">
                <a:solidFill>
                  <a:schemeClr val="bg1"/>
                </a:solidFill>
                <a:effectLst/>
                <a:latin typeface="+mn-lt"/>
              </a:rPr>
              <a:t>TEXTO</a:t>
            </a:r>
            <a:r>
              <a:rPr lang="pt-BR" sz="4800" b="0" i="0" dirty="0">
                <a:solidFill>
                  <a:schemeClr val="bg1"/>
                </a:solidFill>
                <a:effectLst/>
                <a:latin typeface="+mn-lt"/>
              </a:rPr>
              <a:t> </a:t>
            </a:r>
            <a:r>
              <a:rPr lang="pt-BR" sz="4800" b="1" dirty="0">
                <a:solidFill>
                  <a:schemeClr val="bg1"/>
                </a:solidFill>
              </a:rPr>
              <a:t>PRINCIPAL</a:t>
            </a:r>
            <a:endParaRPr lang="pt-BR" sz="4800" dirty="0"/>
          </a:p>
        </p:txBody>
      </p:sp>
      <p:pic>
        <p:nvPicPr>
          <p:cNvPr id="5" name="Imagem 4" descr="Ícone&#10;&#10;Descrição gerada automaticamente">
            <a:extLst>
              <a:ext uri="{FF2B5EF4-FFF2-40B4-BE49-F238E27FC236}">
                <a16:creationId xmlns:a16="http://schemas.microsoft.com/office/drawing/2014/main" xmlns="" id="{30B4BA28-85CC-4560-BD0F-C54994FE4E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9166" y="498005"/>
            <a:ext cx="2152834" cy="2152834"/>
          </a:xfrm>
          <a:prstGeom prst="rect">
            <a:avLst/>
          </a:prstGeom>
        </p:spPr>
      </p:pic>
    </p:spTree>
    <p:extLst>
      <p:ext uri="{BB962C8B-B14F-4D97-AF65-F5344CB8AC3E}">
        <p14:creationId xmlns:p14="http://schemas.microsoft.com/office/powerpoint/2010/main" val="408994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xmlns="" id="{4ABF5359-7030-45F5-86DC-A7369C1E7456}"/>
              </a:ext>
            </a:extLst>
          </p:cNvPr>
          <p:cNvSpPr/>
          <p:nvPr/>
        </p:nvSpPr>
        <p:spPr>
          <a:xfrm>
            <a:off x="990248" y="2591384"/>
            <a:ext cx="9549011" cy="1980615"/>
          </a:xfrm>
          <a:prstGeom prst="rect">
            <a:avLst/>
          </a:prstGeom>
          <a:solidFill>
            <a:schemeClr val="accent6">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just">
              <a:buNone/>
            </a:pPr>
            <a:r>
              <a:rPr lang="pt-BR" sz="3200" dirty="0">
                <a:latin typeface="Georgia" panose="02040502050405020303" pitchFamily="18" charset="0"/>
              </a:rPr>
              <a:t>O jovem cristão não pode deixar se dominar pela inveja, mas deve ser dominado pela sabedoria da Palavra de Deus.</a:t>
            </a:r>
          </a:p>
        </p:txBody>
      </p:sp>
      <p:sp>
        <p:nvSpPr>
          <p:cNvPr id="11" name="Retângulo: Cantos Arredondados 10">
            <a:extLst>
              <a:ext uri="{FF2B5EF4-FFF2-40B4-BE49-F238E27FC236}">
                <a16:creationId xmlns:a16="http://schemas.microsoft.com/office/drawing/2014/main" xmlns="" id="{F9DA14B7-A175-4A8A-A290-71B7846A2610}"/>
              </a:ext>
            </a:extLst>
          </p:cNvPr>
          <p:cNvSpPr/>
          <p:nvPr/>
        </p:nvSpPr>
        <p:spPr>
          <a:xfrm>
            <a:off x="582542" y="1912776"/>
            <a:ext cx="4892135" cy="854221"/>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400" b="1" dirty="0">
                <a:solidFill>
                  <a:schemeClr val="bg1"/>
                </a:solidFill>
              </a:rPr>
              <a:t>RESUMO DA LIÇÃO</a:t>
            </a:r>
          </a:p>
        </p:txBody>
      </p:sp>
      <p:pic>
        <p:nvPicPr>
          <p:cNvPr id="4" name="Imagem 3" descr="Uma imagem contendo segurando, comida, jogador, homem&#10;&#10;Descrição gerada automaticamente">
            <a:extLst>
              <a:ext uri="{FF2B5EF4-FFF2-40B4-BE49-F238E27FC236}">
                <a16:creationId xmlns:a16="http://schemas.microsoft.com/office/drawing/2014/main" xmlns="" id="{CA3198A2-49CE-4499-8945-87CCF1256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8904" y="1759054"/>
            <a:ext cx="5098946" cy="5098946"/>
          </a:xfrm>
          <a:prstGeom prst="rect">
            <a:avLst/>
          </a:prstGeom>
        </p:spPr>
      </p:pic>
    </p:spTree>
    <p:extLst>
      <p:ext uri="{BB962C8B-B14F-4D97-AF65-F5344CB8AC3E}">
        <p14:creationId xmlns:p14="http://schemas.microsoft.com/office/powerpoint/2010/main" val="322295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21324" y="1266092"/>
            <a:ext cx="9549351" cy="4559678"/>
          </a:xfrm>
          <a:prstGeom prst="roundRect">
            <a:avLst/>
          </a:prstGeom>
          <a:solidFill>
            <a:schemeClr val="accent6">
              <a:lumMod val="50000"/>
            </a:schemeClr>
          </a:solidFill>
          <a:ln w="57150">
            <a:noFill/>
          </a:ln>
        </p:spPr>
        <p:txBody>
          <a:bodyPr>
            <a:noAutofit/>
          </a:bodyPr>
          <a:lstStyle/>
          <a:p>
            <a:pPr algn="just">
              <a:lnSpc>
                <a:spcPct val="100000"/>
              </a:lnSpc>
            </a:pPr>
            <a:r>
              <a:rPr lang="pt-BR" sz="2900" i="0" dirty="0">
                <a:solidFill>
                  <a:schemeClr val="bg1"/>
                </a:solidFill>
                <a:effectLst/>
                <a:latin typeface="+mn-lt"/>
              </a:rPr>
              <a:t> </a:t>
            </a:r>
          </a:p>
        </p:txBody>
      </p:sp>
      <p:sp>
        <p:nvSpPr>
          <p:cNvPr id="3" name="CaixaDeTexto 2">
            <a:extLst>
              <a:ext uri="{FF2B5EF4-FFF2-40B4-BE49-F238E27FC236}">
                <a16:creationId xmlns:a16="http://schemas.microsoft.com/office/drawing/2014/main" xmlns="" id="{E964018F-447A-428C-B2DF-B220F6CCBED5}"/>
              </a:ext>
            </a:extLst>
          </p:cNvPr>
          <p:cNvSpPr txBox="1"/>
          <p:nvPr/>
        </p:nvSpPr>
        <p:spPr>
          <a:xfrm>
            <a:off x="3948428" y="908547"/>
            <a:ext cx="4295141" cy="715089"/>
          </a:xfrm>
          <a:prstGeom prst="roundRect">
            <a:avLst/>
          </a:prstGeom>
          <a:solidFill>
            <a:srgbClr val="7030A0"/>
          </a:solidFill>
          <a:ln w="38100">
            <a:noFill/>
          </a:ln>
        </p:spPr>
        <p:txBody>
          <a:bodyPr wrap="square" rtlCol="0">
            <a:spAutoFit/>
          </a:bodyPr>
          <a:lstStyle/>
          <a:p>
            <a:r>
              <a:rPr lang="pt-BR" sz="3600" b="1" dirty="0">
                <a:solidFill>
                  <a:schemeClr val="bg1"/>
                </a:solidFill>
              </a:rPr>
              <a:t>OBJETIVOS DA LIÇÃO</a:t>
            </a:r>
          </a:p>
        </p:txBody>
      </p:sp>
      <p:sp>
        <p:nvSpPr>
          <p:cNvPr id="7" name="Espaço Reservado para Conteúdo 2">
            <a:extLst>
              <a:ext uri="{FF2B5EF4-FFF2-40B4-BE49-F238E27FC236}">
                <a16:creationId xmlns:a16="http://schemas.microsoft.com/office/drawing/2014/main" xmlns="" id="{F124200B-2987-ACC2-B928-750DA7AA6CF9}"/>
              </a:ext>
            </a:extLst>
          </p:cNvPr>
          <p:cNvSpPr>
            <a:spLocks noGrp="1"/>
          </p:cNvSpPr>
          <p:nvPr>
            <p:ph idx="1"/>
          </p:nvPr>
        </p:nvSpPr>
        <p:spPr>
          <a:xfrm>
            <a:off x="1650997" y="1575410"/>
            <a:ext cx="8890001" cy="3705172"/>
          </a:xfrm>
        </p:spPr>
        <p:txBody>
          <a:bodyPr>
            <a:noAutofit/>
          </a:bodyPr>
          <a:lstStyle/>
          <a:p>
            <a:pPr marL="0" indent="0" algn="just">
              <a:lnSpc>
                <a:spcPct val="150000"/>
              </a:lnSpc>
              <a:buNone/>
            </a:pPr>
            <a:r>
              <a:rPr lang="pt-BR" b="1" dirty="0">
                <a:solidFill>
                  <a:schemeClr val="bg1"/>
                </a:solidFill>
                <a:latin typeface="Georgia" panose="02040502050405020303" pitchFamily="18" charset="0"/>
                <a:ea typeface="ADLaM Display" panose="02010000000000000000" pitchFamily="2" charset="77"/>
                <a:cs typeface="ADLaM Display" panose="02010000000000000000" pitchFamily="2" charset="77"/>
              </a:rPr>
              <a:t>APRESENTAR alguns conselhos contra a inveja;</a:t>
            </a:r>
          </a:p>
          <a:p>
            <a:pPr marL="0" indent="0" algn="just">
              <a:lnSpc>
                <a:spcPct val="150000"/>
              </a:lnSpc>
              <a:buNone/>
            </a:pPr>
            <a:r>
              <a:rPr lang="pt-BR" b="1" dirty="0">
                <a:solidFill>
                  <a:schemeClr val="bg1"/>
                </a:solidFill>
                <a:latin typeface="Georgia" panose="02040502050405020303" pitchFamily="18" charset="0"/>
                <a:ea typeface="ADLaM Display" panose="02010000000000000000" pitchFamily="2" charset="77"/>
                <a:cs typeface="ADLaM Display" panose="02010000000000000000" pitchFamily="2" charset="77"/>
              </a:rPr>
              <a:t>SABER o que é o vício da inveja;</a:t>
            </a:r>
          </a:p>
          <a:p>
            <a:pPr marL="0" indent="0" algn="just">
              <a:lnSpc>
                <a:spcPct val="150000"/>
              </a:lnSpc>
              <a:buNone/>
            </a:pPr>
            <a:r>
              <a:rPr lang="pt-BR" b="1" dirty="0">
                <a:solidFill>
                  <a:schemeClr val="bg1"/>
                </a:solidFill>
                <a:latin typeface="Georgia" panose="02040502050405020303" pitchFamily="18" charset="0"/>
                <a:ea typeface="ADLaM Display" panose="02010000000000000000" pitchFamily="2" charset="77"/>
                <a:cs typeface="ADLaM Display" panose="02010000000000000000" pitchFamily="2" charset="77"/>
              </a:rPr>
              <a:t>MOSTRAR como podemos nos proteger da inveja.</a:t>
            </a:r>
          </a:p>
        </p:txBody>
      </p:sp>
    </p:spTree>
    <p:extLst>
      <p:ext uri="{BB962C8B-B14F-4D97-AF65-F5344CB8AC3E}">
        <p14:creationId xmlns:p14="http://schemas.microsoft.com/office/powerpoint/2010/main" val="122460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xmlns="" id="{466B7703-8BAC-40E2-B3C4-CC0BFD9AE9B1}"/>
              </a:ext>
            </a:extLst>
          </p:cNvPr>
          <p:cNvSpPr/>
          <p:nvPr/>
        </p:nvSpPr>
        <p:spPr>
          <a:xfrm>
            <a:off x="3474515" y="2843061"/>
            <a:ext cx="5242949" cy="1319018"/>
          </a:xfrm>
          <a:prstGeom prst="roundRect">
            <a:avLst/>
          </a:prstGeom>
          <a:solidFill>
            <a:schemeClr val="accent6">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000" b="1" dirty="0"/>
              <a:t>Provérbios 23.17-21; 24.1,2.</a:t>
            </a:r>
          </a:p>
        </p:txBody>
      </p:sp>
      <p:pic>
        <p:nvPicPr>
          <p:cNvPr id="4" name="Imagem 3" descr="Uma imagem contendo Ícone&#10;&#10;Descrição gerada automaticamente">
            <a:extLst>
              <a:ext uri="{FF2B5EF4-FFF2-40B4-BE49-F238E27FC236}">
                <a16:creationId xmlns:a16="http://schemas.microsoft.com/office/drawing/2014/main" xmlns="" id="{A7FAA4C5-3E64-3816-7A64-491B31403F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382" y="4488844"/>
            <a:ext cx="1499217" cy="1499217"/>
          </a:xfrm>
          <a:prstGeom prst="rect">
            <a:avLst/>
          </a:prstGeom>
        </p:spPr>
      </p:pic>
      <p:sp>
        <p:nvSpPr>
          <p:cNvPr id="2" name="Retângulo: Cantos Arredondados 1">
            <a:extLst>
              <a:ext uri="{FF2B5EF4-FFF2-40B4-BE49-F238E27FC236}">
                <a16:creationId xmlns:a16="http://schemas.microsoft.com/office/drawing/2014/main" xmlns="" id="{5B864460-63CD-690E-3AC8-AEA85B6F9B45}"/>
              </a:ext>
            </a:extLst>
          </p:cNvPr>
          <p:cNvSpPr/>
          <p:nvPr/>
        </p:nvSpPr>
        <p:spPr>
          <a:xfrm>
            <a:off x="4160254" y="2058551"/>
            <a:ext cx="3871491" cy="795866"/>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000" b="1" dirty="0"/>
              <a:t>TEXTO BÍBLICO</a:t>
            </a:r>
          </a:p>
        </p:txBody>
      </p:sp>
    </p:spTree>
    <p:extLst>
      <p:ext uri="{BB962C8B-B14F-4D97-AF65-F5344CB8AC3E}">
        <p14:creationId xmlns:p14="http://schemas.microsoft.com/office/powerpoint/2010/main" val="245643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35FFB85D-2753-45AE-8626-90D0DBA2A257}"/>
              </a:ext>
            </a:extLst>
          </p:cNvPr>
          <p:cNvSpPr>
            <a:spLocks noGrp="1"/>
          </p:cNvSpPr>
          <p:nvPr>
            <p:ph idx="1"/>
          </p:nvPr>
        </p:nvSpPr>
        <p:spPr>
          <a:xfrm>
            <a:off x="193430" y="308971"/>
            <a:ext cx="11805139" cy="5641144"/>
          </a:xfrm>
        </p:spPr>
        <p:txBody>
          <a:bodyPr>
            <a:noAutofit/>
          </a:bodyPr>
          <a:lstStyle/>
          <a:p>
            <a:pPr marL="0" indent="0" algn="just">
              <a:lnSpc>
                <a:spcPct val="150000"/>
              </a:lnSpc>
              <a:buNone/>
            </a:pPr>
            <a:r>
              <a:rPr lang="pt-BR" dirty="0">
                <a:latin typeface="Georgia" panose="02040502050405020303" pitchFamily="18" charset="0"/>
              </a:rPr>
              <a:t>Provérbios 23</a:t>
            </a:r>
          </a:p>
          <a:p>
            <a:pPr marL="0" indent="0" algn="just">
              <a:lnSpc>
                <a:spcPct val="150000"/>
              </a:lnSpc>
              <a:buNone/>
            </a:pPr>
            <a:r>
              <a:rPr lang="pt-BR" dirty="0">
                <a:latin typeface="Georgia" panose="02040502050405020303" pitchFamily="18" charset="0"/>
              </a:rPr>
              <a:t>17 Não tenha o teu coração inveja dos pecadores; antes, sê no temor do Senhor todo o dia.</a:t>
            </a:r>
          </a:p>
          <a:p>
            <a:pPr marL="0" indent="0" algn="just">
              <a:lnSpc>
                <a:spcPct val="150000"/>
              </a:lnSpc>
              <a:buNone/>
            </a:pPr>
            <a:r>
              <a:rPr lang="pt-BR" dirty="0">
                <a:latin typeface="Georgia" panose="02040502050405020303" pitchFamily="18" charset="0"/>
              </a:rPr>
              <a:t>18 Porque deveras há um fim bom; não será malograda a tua esperança.</a:t>
            </a:r>
          </a:p>
          <a:p>
            <a:pPr marL="0" indent="0" algn="just">
              <a:lnSpc>
                <a:spcPct val="150000"/>
              </a:lnSpc>
              <a:buNone/>
            </a:pPr>
            <a:r>
              <a:rPr lang="pt-BR" dirty="0">
                <a:latin typeface="Georgia" panose="02040502050405020303" pitchFamily="18" charset="0"/>
              </a:rPr>
              <a:t>19 Ouve tu, filho meu, e sê sábio e dirige no caminho o teu coração,</a:t>
            </a:r>
          </a:p>
          <a:p>
            <a:pPr marL="0" indent="0" algn="just">
              <a:lnSpc>
                <a:spcPct val="150000"/>
              </a:lnSpc>
              <a:buNone/>
            </a:pPr>
            <a:r>
              <a:rPr lang="pt-BR" dirty="0">
                <a:latin typeface="Georgia" panose="02040502050405020303" pitchFamily="18" charset="0"/>
              </a:rPr>
              <a:t>20 Não estejas entre os beberrões de vinho, nem entre os comilões de carne.</a:t>
            </a:r>
          </a:p>
          <a:p>
            <a:pPr marL="0" indent="0" algn="just">
              <a:lnSpc>
                <a:spcPct val="150000"/>
              </a:lnSpc>
              <a:buNone/>
            </a:pPr>
            <a:r>
              <a:rPr lang="pt-BR" dirty="0">
                <a:latin typeface="Georgia" panose="02040502050405020303" pitchFamily="18" charset="0"/>
              </a:rPr>
              <a:t>21 Porque o beberrão e o comilão cairão em pobreza, e a sonolência faz trazer as vestes rotas.</a:t>
            </a:r>
          </a:p>
        </p:txBody>
      </p:sp>
    </p:spTree>
    <p:extLst>
      <p:ext uri="{BB962C8B-B14F-4D97-AF65-F5344CB8AC3E}">
        <p14:creationId xmlns:p14="http://schemas.microsoft.com/office/powerpoint/2010/main" val="125685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35FFB85D-2753-45AE-8626-90D0DBA2A257}"/>
              </a:ext>
            </a:extLst>
          </p:cNvPr>
          <p:cNvSpPr>
            <a:spLocks noGrp="1"/>
          </p:cNvSpPr>
          <p:nvPr>
            <p:ph idx="1"/>
          </p:nvPr>
        </p:nvSpPr>
        <p:spPr>
          <a:xfrm>
            <a:off x="193430" y="276636"/>
            <a:ext cx="11998570" cy="5641144"/>
          </a:xfrm>
        </p:spPr>
        <p:txBody>
          <a:bodyPr>
            <a:noAutofit/>
          </a:bodyPr>
          <a:lstStyle/>
          <a:p>
            <a:pPr marL="0" indent="0" algn="just">
              <a:lnSpc>
                <a:spcPct val="150000"/>
              </a:lnSpc>
              <a:buNone/>
            </a:pPr>
            <a:r>
              <a:rPr lang="pt-BR" sz="2900" dirty="0">
                <a:latin typeface="Georgia" panose="02040502050405020303" pitchFamily="18" charset="0"/>
              </a:rPr>
              <a:t>Provérbios 24</a:t>
            </a:r>
          </a:p>
          <a:p>
            <a:pPr marL="0" indent="0" algn="just">
              <a:lnSpc>
                <a:spcPct val="150000"/>
              </a:lnSpc>
              <a:buNone/>
            </a:pPr>
            <a:r>
              <a:rPr lang="pt-BR" sz="2900" dirty="0">
                <a:latin typeface="Georgia" panose="02040502050405020303" pitchFamily="18" charset="0"/>
              </a:rPr>
              <a:t>1 Não tenhas inveja dos homens malignos, nem desejes estar com eles,</a:t>
            </a:r>
          </a:p>
          <a:p>
            <a:pPr marL="0" indent="0" algn="just">
              <a:lnSpc>
                <a:spcPct val="150000"/>
              </a:lnSpc>
              <a:buNone/>
            </a:pPr>
            <a:r>
              <a:rPr lang="pt-BR" sz="2900" dirty="0">
                <a:latin typeface="Georgia" panose="02040502050405020303" pitchFamily="18" charset="0"/>
              </a:rPr>
              <a:t>2 Porque o seu coração medita a rapina, e os seus lábios falam maliciosamente.</a:t>
            </a:r>
          </a:p>
        </p:txBody>
      </p:sp>
    </p:spTree>
    <p:extLst>
      <p:ext uri="{BB962C8B-B14F-4D97-AF65-F5344CB8AC3E}">
        <p14:creationId xmlns:p14="http://schemas.microsoft.com/office/powerpoint/2010/main" val="2761951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7" y="2766218"/>
            <a:ext cx="10515600" cy="1325563"/>
          </a:xfrm>
        </p:spPr>
        <p:txBody>
          <a:bodyPr>
            <a:normAutofit/>
          </a:bodyPr>
          <a:lstStyle/>
          <a:p>
            <a:pPr algn="ctr"/>
            <a:r>
              <a:rPr lang="pt-BR" sz="8000" b="0" i="0" dirty="0">
                <a:solidFill>
                  <a:srgbClr val="7030A0"/>
                </a:solidFill>
                <a:effectLst/>
                <a:latin typeface="+mn-lt"/>
              </a:rPr>
              <a:t> </a:t>
            </a:r>
            <a:r>
              <a:rPr lang="pt-BR" sz="8000" b="1" dirty="0">
                <a:solidFill>
                  <a:srgbClr val="7030A0"/>
                </a:solidFill>
                <a:latin typeface="+mn-lt"/>
              </a:rPr>
              <a:t>I</a:t>
            </a:r>
            <a:r>
              <a:rPr lang="pt-BR" sz="8000" b="1" i="0" dirty="0">
                <a:solidFill>
                  <a:srgbClr val="7030A0"/>
                </a:solidFill>
                <a:effectLst/>
                <a:latin typeface="+mn-lt"/>
              </a:rPr>
              <a:t>NTRODUÇÃO</a:t>
            </a:r>
            <a:endParaRPr lang="pt-BR" sz="8000" b="1" dirty="0">
              <a:solidFill>
                <a:srgbClr val="7030A0"/>
              </a:solidFill>
              <a:latin typeface="+mn-lt"/>
            </a:endParaRPr>
          </a:p>
        </p:txBody>
      </p:sp>
      <p:pic>
        <p:nvPicPr>
          <p:cNvPr id="4" name="Imagem 3" descr="Uma imagem contendo Ícone&#10;&#10;Descrição gerada automaticamente">
            <a:extLst>
              <a:ext uri="{FF2B5EF4-FFF2-40B4-BE49-F238E27FC236}">
                <a16:creationId xmlns:a16="http://schemas.microsoft.com/office/drawing/2014/main" xmlns="" id="{46B54D7C-CD40-F31E-FA02-8CFF703712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389" y="4280415"/>
            <a:ext cx="1499217" cy="1499217"/>
          </a:xfrm>
          <a:prstGeom prst="rect">
            <a:avLst/>
          </a:prstGeom>
        </p:spPr>
      </p:pic>
    </p:spTree>
    <p:extLst>
      <p:ext uri="{BB962C8B-B14F-4D97-AF65-F5344CB8AC3E}">
        <p14:creationId xmlns:p14="http://schemas.microsoft.com/office/powerpoint/2010/main" val="219415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8B3F9038-29B7-E47D-4B11-5F4010B11D43}"/>
              </a:ext>
            </a:extLst>
          </p:cNvPr>
          <p:cNvSpPr txBox="1"/>
          <p:nvPr/>
        </p:nvSpPr>
        <p:spPr>
          <a:xfrm>
            <a:off x="6096000" y="118043"/>
            <a:ext cx="6000441" cy="3046988"/>
          </a:xfrm>
          <a:prstGeom prst="rect">
            <a:avLst/>
          </a:prstGeom>
          <a:solidFill>
            <a:srgbClr val="CBA9E5"/>
          </a:solidFill>
          <a:ln>
            <a:noFill/>
          </a:ln>
        </p:spPr>
        <p:txBody>
          <a:bodyPr wrap="square">
            <a:spAutoFit/>
          </a:bodyPr>
          <a:lstStyle/>
          <a:p>
            <a:pPr lvl="0" algn="ctr"/>
            <a:r>
              <a:rPr lang="pt-BR" sz="3200" dirty="0">
                <a:solidFill>
                  <a:prstClr val="black"/>
                </a:solidFill>
                <a:latin typeface="Georgia" panose="02040502050405020303" pitchFamily="18" charset="0"/>
              </a:rPr>
              <a:t>O livro de Provérbios aconselha ao jovem a evitar a inveja e a não desejar o mesmo estilo de vida de quem vive de modo contrário às virtudes do Reino de Deus.</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CaixaDeTexto 1">
            <a:extLst>
              <a:ext uri="{FF2B5EF4-FFF2-40B4-BE49-F238E27FC236}">
                <a16:creationId xmlns:a16="http://schemas.microsoft.com/office/drawing/2014/main" xmlns="" id="{D2DF6F40-CFB4-20EE-2194-49875892BCC5}"/>
              </a:ext>
            </a:extLst>
          </p:cNvPr>
          <p:cNvSpPr txBox="1"/>
          <p:nvPr/>
        </p:nvSpPr>
        <p:spPr>
          <a:xfrm>
            <a:off x="95557" y="118043"/>
            <a:ext cx="5841117" cy="1569660"/>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Nesta lição, estudaremos a respeito de uma obra da carne: a inveja.</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Desenho de uma pessoa&#10;&#10;Descrição gerada automaticamente com confiança baixa">
            <a:extLst>
              <a:ext uri="{FF2B5EF4-FFF2-40B4-BE49-F238E27FC236}">
                <a16:creationId xmlns:a16="http://schemas.microsoft.com/office/drawing/2014/main" xmlns="" id="{86AAE5CA-79BF-C39B-E395-615ACAFDC82A}"/>
              </a:ext>
            </a:extLst>
          </p:cNvPr>
          <p:cNvPicPr>
            <a:picLocks noChangeAspect="1"/>
          </p:cNvPicPr>
          <p:nvPr/>
        </p:nvPicPr>
        <p:blipFill>
          <a:blip r:embed="rId2">
            <a:extLst>
              <a:ext uri="{28A0092B-C50C-407E-A947-70E740481C1C}">
                <a14:useLocalDpi xmlns:a14="http://schemas.microsoft.com/office/drawing/2010/main" val="0"/>
              </a:ext>
            </a:extLst>
          </a:blip>
          <a:srcRect l="5241" t="4903" r="4952"/>
          <a:stretch/>
        </p:blipFill>
        <p:spPr>
          <a:xfrm>
            <a:off x="95557" y="1687703"/>
            <a:ext cx="5841117" cy="5052254"/>
          </a:xfrm>
          <a:prstGeom prst="rect">
            <a:avLst/>
          </a:prstGeom>
        </p:spPr>
      </p:pic>
      <p:pic>
        <p:nvPicPr>
          <p:cNvPr id="7" name="Google Shape;326;p32" descr="Desenho de uma pessoa&#10;&#10;Descrição gerada automaticamente com confiança baixa">
            <a:extLst>
              <a:ext uri="{FF2B5EF4-FFF2-40B4-BE49-F238E27FC236}">
                <a16:creationId xmlns:a16="http://schemas.microsoft.com/office/drawing/2014/main" xmlns="" id="{EB4F200E-01B7-9380-092D-F488208CB6A4}"/>
              </a:ext>
            </a:extLst>
          </p:cNvPr>
          <p:cNvPicPr preferRelativeResize="0"/>
          <p:nvPr/>
        </p:nvPicPr>
        <p:blipFill rotWithShape="1">
          <a:blip r:embed="rId3">
            <a:alphaModFix/>
          </a:blip>
          <a:srcRect/>
          <a:stretch/>
        </p:blipFill>
        <p:spPr>
          <a:xfrm>
            <a:off x="6140584" y="3165031"/>
            <a:ext cx="5955857" cy="3574926"/>
          </a:xfrm>
          <a:prstGeom prst="rect">
            <a:avLst/>
          </a:prstGeom>
          <a:noFill/>
          <a:ln>
            <a:noFill/>
          </a:ln>
        </p:spPr>
      </p:pic>
    </p:spTree>
    <p:extLst>
      <p:ext uri="{BB962C8B-B14F-4D97-AF65-F5344CB8AC3E}">
        <p14:creationId xmlns:p14="http://schemas.microsoft.com/office/powerpoint/2010/main" val="44831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4129A5DD-6EE6-4344-2676-250DBA73D0E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B7771658-314A-F030-E7F5-F8EF359E2C57}"/>
              </a:ext>
            </a:extLst>
          </p:cNvPr>
          <p:cNvSpPr txBox="1"/>
          <p:nvPr/>
        </p:nvSpPr>
        <p:spPr>
          <a:xfrm>
            <a:off x="129425" y="184761"/>
            <a:ext cx="11944041" cy="1077218"/>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Estudaremos os perigos da inveja e como nos proteger dessa obra de carne.</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028" name="Picture 4" descr="Como se proteger da inveja, 'olho gordo' e 'mau olhado'">
            <a:extLst>
              <a:ext uri="{FF2B5EF4-FFF2-40B4-BE49-F238E27FC236}">
                <a16:creationId xmlns:a16="http://schemas.microsoft.com/office/drawing/2014/main" xmlns="" id="{2D5499F5-A8A3-6650-6725-9E55411E81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5109" y="1261979"/>
            <a:ext cx="5966574" cy="5411260"/>
          </a:xfrm>
          <a:prstGeom prst="rect">
            <a:avLst/>
          </a:prstGeom>
          <a:noFill/>
          <a:extLst>
            <a:ext uri="{909E8E84-426E-40DD-AFC4-6F175D3DCCD1}">
              <a14:hiddenFill xmlns:a14="http://schemas.microsoft.com/office/drawing/2010/main">
                <a:solidFill>
                  <a:srgbClr val="FFFFFF"/>
                </a:solidFill>
              </a14:hiddenFill>
            </a:ext>
          </a:extLst>
        </p:spPr>
      </p:pic>
      <p:pic>
        <p:nvPicPr>
          <p:cNvPr id="3" name="Google Shape;327;p32" descr="O perigo das obras da carne - Notícias | Rádio Voz da Alvorada">
            <a:extLst>
              <a:ext uri="{FF2B5EF4-FFF2-40B4-BE49-F238E27FC236}">
                <a16:creationId xmlns:a16="http://schemas.microsoft.com/office/drawing/2014/main" xmlns="" id="{55C6E9B7-F192-CFF0-5285-28665974C582}"/>
              </a:ext>
            </a:extLst>
          </p:cNvPr>
          <p:cNvPicPr preferRelativeResize="0"/>
          <p:nvPr/>
        </p:nvPicPr>
        <p:blipFill rotWithShape="1">
          <a:blip r:embed="rId3">
            <a:alphaModFix/>
          </a:blip>
          <a:srcRect/>
          <a:stretch/>
        </p:blipFill>
        <p:spPr>
          <a:xfrm>
            <a:off x="118534" y="1261979"/>
            <a:ext cx="5966575" cy="5411260"/>
          </a:xfrm>
          <a:prstGeom prst="rect">
            <a:avLst/>
          </a:prstGeom>
          <a:noFill/>
          <a:ln>
            <a:noFill/>
          </a:ln>
        </p:spPr>
      </p:pic>
    </p:spTree>
    <p:extLst>
      <p:ext uri="{BB962C8B-B14F-4D97-AF65-F5344CB8AC3E}">
        <p14:creationId xmlns:p14="http://schemas.microsoft.com/office/powerpoint/2010/main" val="101488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1000"/>
                                        <p:tgtEl>
                                          <p:spTgt spid="1028"/>
                                        </p:tgtEl>
                                      </p:cBhvr>
                                    </p:animEffect>
                                    <p:anim calcmode="lin" valueType="num">
                                      <p:cBhvr>
                                        <p:cTn id="18" dur="1000" fill="hold"/>
                                        <p:tgtEl>
                                          <p:spTgt spid="1028"/>
                                        </p:tgtEl>
                                        <p:attrNameLst>
                                          <p:attrName>ppt_x</p:attrName>
                                        </p:attrNameLst>
                                      </p:cBhvr>
                                      <p:tavLst>
                                        <p:tav tm="0">
                                          <p:val>
                                            <p:strVal val="#ppt_x"/>
                                          </p:val>
                                        </p:tav>
                                        <p:tav tm="100000">
                                          <p:val>
                                            <p:strVal val="#ppt_x"/>
                                          </p:val>
                                        </p:tav>
                                      </p:tavLst>
                                    </p:anim>
                                    <p:anim calcmode="lin" valueType="num">
                                      <p:cBhvr>
                                        <p:cTn id="1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298938" y="2414528"/>
            <a:ext cx="11676186" cy="1325563"/>
          </a:xfrm>
        </p:spPr>
        <p:txBody>
          <a:bodyPr>
            <a:noAutofit/>
          </a:bodyPr>
          <a:lstStyle/>
          <a:p>
            <a:pPr algn="ctr">
              <a:lnSpc>
                <a:spcPct val="100000"/>
              </a:lnSpc>
            </a:pPr>
            <a:r>
              <a:rPr lang="pt-BR" sz="5400" b="1" i="0" dirty="0">
                <a:solidFill>
                  <a:srgbClr val="7030A0"/>
                </a:solidFill>
                <a:effectLst/>
                <a:latin typeface="+mn-lt"/>
              </a:rPr>
              <a:t>I - UM CONSELHO CONTRA A INVEJA</a:t>
            </a:r>
            <a:endParaRPr lang="pt-BR" sz="5400" b="1" dirty="0">
              <a:solidFill>
                <a:srgbClr val="7030A0"/>
              </a:solidFill>
              <a:latin typeface="+mn-lt"/>
            </a:endParaRPr>
          </a:p>
        </p:txBody>
      </p:sp>
      <p:pic>
        <p:nvPicPr>
          <p:cNvPr id="4" name="Imagem 3" descr="Uma imagem contendo Ícone&#10;&#10;Descrição gerada automaticamente">
            <a:extLst>
              <a:ext uri="{FF2B5EF4-FFF2-40B4-BE49-F238E27FC236}">
                <a16:creationId xmlns:a16="http://schemas.microsoft.com/office/drawing/2014/main" xmlns="" id="{9C43B84A-E0FE-35E2-2F29-4E38F503B6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384" y="4650469"/>
            <a:ext cx="1499217" cy="1499217"/>
          </a:xfrm>
          <a:prstGeom prst="rect">
            <a:avLst/>
          </a:prstGeom>
        </p:spPr>
      </p:pic>
    </p:spTree>
    <p:extLst>
      <p:ext uri="{BB962C8B-B14F-4D97-AF65-F5344CB8AC3E}">
        <p14:creationId xmlns:p14="http://schemas.microsoft.com/office/powerpoint/2010/main" val="3523852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228600" y="2766218"/>
            <a:ext cx="11764108" cy="1325563"/>
          </a:xfrm>
        </p:spPr>
        <p:txBody>
          <a:bodyPr>
            <a:noAutofit/>
          </a:bodyPr>
          <a:lstStyle/>
          <a:p>
            <a:pPr algn="ctr"/>
            <a:r>
              <a:rPr lang="pt-BR" sz="6000" b="1" i="0" kern="1200" dirty="0">
                <a:solidFill>
                  <a:srgbClr val="7030A0"/>
                </a:solidFill>
                <a:effectLst/>
                <a:latin typeface="+mn-lt"/>
              </a:rPr>
              <a:t>I. I </a:t>
            </a:r>
            <a:r>
              <a:rPr lang="pt-BR" sz="6000" b="1" dirty="0">
                <a:solidFill>
                  <a:srgbClr val="7030A0"/>
                </a:solidFill>
                <a:latin typeface="+mn-lt"/>
              </a:rPr>
              <a:t>-</a:t>
            </a:r>
            <a:r>
              <a:rPr lang="pt-BR" sz="6000" b="1" i="0" kern="1200" dirty="0">
                <a:solidFill>
                  <a:srgbClr val="7030A0"/>
                </a:solidFill>
                <a:effectLst/>
                <a:latin typeface="+mn-lt"/>
              </a:rPr>
              <a:t> A inveja adoece o corpo.</a:t>
            </a:r>
            <a:endParaRPr lang="pt-BR" sz="6000" b="1" dirty="0">
              <a:solidFill>
                <a:srgbClr val="7030A0"/>
              </a:solidFill>
              <a:latin typeface="+mn-lt"/>
            </a:endParaRPr>
          </a:p>
        </p:txBody>
      </p:sp>
    </p:spTree>
    <p:extLst>
      <p:ext uri="{BB962C8B-B14F-4D97-AF65-F5344CB8AC3E}">
        <p14:creationId xmlns:p14="http://schemas.microsoft.com/office/powerpoint/2010/main" val="1079184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C5A9DE22-C06E-0857-85BD-6DA703C58BB5}"/>
              </a:ext>
            </a:extLst>
          </p:cNvPr>
          <p:cNvSpPr txBox="1"/>
          <p:nvPr/>
        </p:nvSpPr>
        <p:spPr>
          <a:xfrm>
            <a:off x="65100" y="89478"/>
            <a:ext cx="6030895" cy="1815882"/>
          </a:xfrm>
          <a:prstGeom prst="rect">
            <a:avLst/>
          </a:prstGeom>
          <a:solidFill>
            <a:schemeClr val="accent6">
              <a:lumMod val="60000"/>
              <a:lumOff val="40000"/>
            </a:schemeClr>
          </a:solidFill>
          <a:ln>
            <a:solidFill>
              <a:schemeClr val="accent6">
                <a:lumMod val="60000"/>
                <a:lumOff val="40000"/>
              </a:schemeClr>
            </a:solidFill>
          </a:ln>
        </p:spPr>
        <p:txBody>
          <a:bodyPr wrap="square">
            <a:spAutoFit/>
          </a:bodyPr>
          <a:lstStyle/>
          <a:p>
            <a:pPr lvl="0" algn="ctr"/>
            <a:r>
              <a:rPr lang="pt-BR" sz="2800" dirty="0">
                <a:solidFill>
                  <a:prstClr val="black"/>
                </a:solidFill>
                <a:latin typeface="Georgia" panose="02040502050405020303" pitchFamily="18" charset="0"/>
              </a:rPr>
              <a:t>Provérbios 14 apresenta textos paralelos que fazem o contraste entre a sabedoria e a tolice (vv. 1-19) e o rico e o pobre (vv.20-35). </a:t>
            </a:r>
            <a:endParaRPr kumimoji="0" lang="pt-BR" sz="28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46852238-EFFA-96F2-76EB-41F433969E6B}"/>
              </a:ext>
            </a:extLst>
          </p:cNvPr>
          <p:cNvSpPr txBox="1"/>
          <p:nvPr/>
        </p:nvSpPr>
        <p:spPr>
          <a:xfrm>
            <a:off x="6215272" y="89478"/>
            <a:ext cx="5889997" cy="2062103"/>
          </a:xfrm>
          <a:prstGeom prst="rect">
            <a:avLst/>
          </a:prstGeom>
          <a:solidFill>
            <a:srgbClr val="D1B2E8"/>
          </a:solidFill>
          <a:ln>
            <a:noFill/>
          </a:ln>
        </p:spPr>
        <p:txBody>
          <a:bodyPr wrap="square">
            <a:spAutoFit/>
          </a:bodyPr>
          <a:lstStyle/>
          <a:p>
            <a:pPr lvl="0" algn="ctr"/>
            <a:r>
              <a:rPr lang="pt-BR" sz="3200" dirty="0">
                <a:solidFill>
                  <a:prstClr val="black"/>
                </a:solidFill>
                <a:latin typeface="Georgia" panose="02040502050405020303" pitchFamily="18" charset="0"/>
              </a:rPr>
              <a:t>Mais especificamente, o versículo 30 mostra um contraste entre o coração sábio e um coração invejoso (v.30).</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BC568EB2-1058-7C33-3E40-B4FE0817B1C1}"/>
              </a:ext>
            </a:extLst>
          </p:cNvPr>
          <p:cNvSpPr txBox="1"/>
          <p:nvPr/>
        </p:nvSpPr>
        <p:spPr>
          <a:xfrm>
            <a:off x="6215271" y="2204336"/>
            <a:ext cx="5889997" cy="1569660"/>
          </a:xfrm>
          <a:prstGeom prst="rect">
            <a:avLst/>
          </a:prstGeom>
          <a:solidFill>
            <a:schemeClr val="bg1"/>
          </a:solidFill>
          <a:ln>
            <a:solidFill>
              <a:schemeClr val="tx1"/>
            </a:solidFill>
          </a:ln>
        </p:spPr>
        <p:txBody>
          <a:bodyPr wrap="square">
            <a:spAutoFit/>
          </a:bodyPr>
          <a:lstStyle/>
          <a:p>
            <a:pPr lvl="0" algn="ctr"/>
            <a:r>
              <a:rPr lang="pt-BR" sz="3200" dirty="0">
                <a:solidFill>
                  <a:prstClr val="black"/>
                </a:solidFill>
                <a:latin typeface="Georgia" panose="02040502050405020303" pitchFamily="18" charset="0"/>
              </a:rPr>
              <a:t>“O ânimo sereno é a vida do corpo, mas a inveja é a podridão dos ossos”. (v.30)</a:t>
            </a:r>
          </a:p>
        </p:txBody>
      </p:sp>
      <p:pic>
        <p:nvPicPr>
          <p:cNvPr id="2050" name="Picture 2" descr="Inveja: Como Identificar, Superar e Proteger-se – Um Guia de Combate">
            <a:extLst>
              <a:ext uri="{FF2B5EF4-FFF2-40B4-BE49-F238E27FC236}">
                <a16:creationId xmlns:a16="http://schemas.microsoft.com/office/drawing/2014/main" xmlns="" id="{B5C6C335-53FB-E7EC-82AA-CB13F2D086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5270" y="3826751"/>
            <a:ext cx="5889996" cy="294177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descr="Uma imagem contendo pessoa, homem, terno, em pé&#10;&#10;Descrição gerada automaticamente">
            <a:extLst>
              <a:ext uri="{FF2B5EF4-FFF2-40B4-BE49-F238E27FC236}">
                <a16:creationId xmlns:a16="http://schemas.microsoft.com/office/drawing/2014/main" xmlns="" id="{B4442683-D3B4-0C0F-2BAB-48DB95760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531" y="2033133"/>
            <a:ext cx="2540697" cy="4773301"/>
          </a:xfrm>
          <a:prstGeom prst="rect">
            <a:avLst/>
          </a:prstGeom>
        </p:spPr>
      </p:pic>
      <p:pic>
        <p:nvPicPr>
          <p:cNvPr id="11" name="Picture 2" descr="Forest Crossroads: Ominous Darkness vs. Flourishing Brightness">
            <a:extLst>
              <a:ext uri="{FF2B5EF4-FFF2-40B4-BE49-F238E27FC236}">
                <a16:creationId xmlns:a16="http://schemas.microsoft.com/office/drawing/2014/main" xmlns="" id="{CCFBE4DA-3F5C-5F4F-8526-66E08EB2DF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2958" y="2577268"/>
            <a:ext cx="3163772" cy="36850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24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4"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2050"/>
                                        </p:tgtEl>
                                        <p:attrNameLst>
                                          <p:attrName>style.visibility</p:attrName>
                                        </p:attrNameLst>
                                      </p:cBhvr>
                                      <p:to>
                                        <p:strVal val="visible"/>
                                      </p:to>
                                    </p:set>
                                    <p:animEffect transition="in" filter="fade">
                                      <p:cBhvr>
                                        <p:cTn id="33" dur="1000"/>
                                        <p:tgtEl>
                                          <p:spTgt spid="2050"/>
                                        </p:tgtEl>
                                      </p:cBhvr>
                                    </p:animEffect>
                                    <p:anim calcmode="lin" valueType="num">
                                      <p:cBhvr>
                                        <p:cTn id="34" dur="1000" fill="hold"/>
                                        <p:tgtEl>
                                          <p:spTgt spid="2050"/>
                                        </p:tgtEl>
                                        <p:attrNameLst>
                                          <p:attrName>ppt_x</p:attrName>
                                        </p:attrNameLst>
                                      </p:cBhvr>
                                      <p:tavLst>
                                        <p:tav tm="0">
                                          <p:val>
                                            <p:strVal val="#ppt_x"/>
                                          </p:val>
                                        </p:tav>
                                        <p:tav tm="100000">
                                          <p:val>
                                            <p:strVal val="#ppt_x"/>
                                          </p:val>
                                        </p:tav>
                                      </p:tavLst>
                                    </p:anim>
                                    <p:anim calcmode="lin" valueType="num">
                                      <p:cBhvr>
                                        <p:cTn id="35"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C5A9DE22-C06E-0857-85BD-6DA703C58BB5}"/>
              </a:ext>
            </a:extLst>
          </p:cNvPr>
          <p:cNvSpPr txBox="1"/>
          <p:nvPr/>
        </p:nvSpPr>
        <p:spPr>
          <a:xfrm>
            <a:off x="64584" y="84055"/>
            <a:ext cx="5960088" cy="2062103"/>
          </a:xfrm>
          <a:prstGeom prst="rect">
            <a:avLst/>
          </a:prstGeom>
          <a:solidFill>
            <a:schemeClr val="accent6">
              <a:lumMod val="60000"/>
              <a:lumOff val="40000"/>
            </a:schemeClr>
          </a:solidFill>
          <a:ln>
            <a:solidFill>
              <a:schemeClr val="accent6">
                <a:lumMod val="60000"/>
                <a:lumOff val="40000"/>
              </a:schemeClr>
            </a:solidFill>
          </a:ln>
        </p:spPr>
        <p:txBody>
          <a:bodyPr wrap="square">
            <a:spAutoFit/>
          </a:bodyPr>
          <a:lstStyle/>
          <a:p>
            <a:pPr lvl="0" algn="ctr"/>
            <a:r>
              <a:rPr lang="pt-BR" sz="3200" dirty="0">
                <a:solidFill>
                  <a:prstClr val="black"/>
                </a:solidFill>
                <a:latin typeface="Georgia" panose="02040502050405020303" pitchFamily="18" charset="0"/>
              </a:rPr>
              <a:t>Nesse caso, um coração sábio traz vida ao corpo, mas um coração cheio de inveja o adoece, o prejudica.</a:t>
            </a:r>
            <a:endParaRPr kumimoji="0" lang="pt-BR" sz="30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9C791130-E6C5-27CF-7A1B-D2CB6C4BD2BD}"/>
              </a:ext>
            </a:extLst>
          </p:cNvPr>
          <p:cNvSpPr txBox="1"/>
          <p:nvPr/>
        </p:nvSpPr>
        <p:spPr>
          <a:xfrm>
            <a:off x="6167330" y="89478"/>
            <a:ext cx="5937939" cy="3539430"/>
          </a:xfrm>
          <a:prstGeom prst="rect">
            <a:avLst/>
          </a:prstGeom>
          <a:solidFill>
            <a:srgbClr val="D1B2E8"/>
          </a:solidFill>
          <a:ln>
            <a:noFill/>
          </a:ln>
        </p:spPr>
        <p:txBody>
          <a:bodyPr wrap="square">
            <a:spAutoFit/>
          </a:bodyPr>
          <a:lstStyle/>
          <a:p>
            <a:pPr lvl="0" algn="ctr"/>
            <a:r>
              <a:rPr lang="pt-BR" sz="3200" dirty="0">
                <a:solidFill>
                  <a:prstClr val="black"/>
                </a:solidFill>
                <a:latin typeface="Georgia" panose="02040502050405020303" pitchFamily="18" charset="0"/>
              </a:rPr>
              <a:t>Nesse sentido, o coração sábio cultiva a paz, o amor, a parceria e, por isso, traz saúde para o corpo, permitindo que a vida seja encarada de uma maneira mais sábia, com mais leveza e tranquilidade.</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 name="Picture 8" descr="Vista lateral de pai e filho sentados juntos no sofá">
            <a:extLst>
              <a:ext uri="{FF2B5EF4-FFF2-40B4-BE49-F238E27FC236}">
                <a16:creationId xmlns:a16="http://schemas.microsoft.com/office/drawing/2014/main" xmlns="" id="{E5C3A1D2-4DA1-888D-AEC1-8B751754D3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5182" y="3628908"/>
            <a:ext cx="5960088" cy="315960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Pessoas posando para foto&#10;&#10;Descrição gerada automaticamente">
            <a:extLst>
              <a:ext uri="{FF2B5EF4-FFF2-40B4-BE49-F238E27FC236}">
                <a16:creationId xmlns:a16="http://schemas.microsoft.com/office/drawing/2014/main" xmlns="" id="{7E027C99-F6AF-CBB5-8347-62195B6A61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83" y="2146158"/>
            <a:ext cx="5960088" cy="4627787"/>
          </a:xfrm>
          <a:prstGeom prst="rect">
            <a:avLst/>
          </a:prstGeom>
        </p:spPr>
      </p:pic>
    </p:spTree>
    <p:extLst>
      <p:ext uri="{BB962C8B-B14F-4D97-AF65-F5344CB8AC3E}">
        <p14:creationId xmlns:p14="http://schemas.microsoft.com/office/powerpoint/2010/main" val="261228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C5A9DE22-C06E-0857-85BD-6DA703C58BB5}"/>
              </a:ext>
            </a:extLst>
          </p:cNvPr>
          <p:cNvSpPr txBox="1"/>
          <p:nvPr/>
        </p:nvSpPr>
        <p:spPr>
          <a:xfrm>
            <a:off x="65100" y="89478"/>
            <a:ext cx="7606716" cy="2739211"/>
          </a:xfrm>
          <a:prstGeom prst="rect">
            <a:avLst/>
          </a:prstGeom>
          <a:solidFill>
            <a:schemeClr val="accent6">
              <a:lumMod val="60000"/>
              <a:lumOff val="40000"/>
            </a:schemeClr>
          </a:solidFill>
          <a:ln>
            <a:solidFill>
              <a:schemeClr val="accent6">
                <a:lumMod val="60000"/>
                <a:lumOff val="40000"/>
              </a:schemeClr>
            </a:solidFill>
          </a:ln>
        </p:spPr>
        <p:txBody>
          <a:bodyPr wrap="square">
            <a:spAutoFit/>
          </a:bodyPr>
          <a:lstStyle/>
          <a:p>
            <a:pPr lvl="0" algn="ctr"/>
            <a:r>
              <a:rPr lang="pt-BR" sz="2800" dirty="0">
                <a:solidFill>
                  <a:prstClr val="black"/>
                </a:solidFill>
                <a:latin typeface="Georgia" panose="02040502050405020303" pitchFamily="18" charset="0"/>
              </a:rPr>
              <a:t>Mas um coração contaminado pela inveja adoece a alma de tal forma que, na tentativa de desconstruir a outra pessoa para atingir um objetivo, as atitudes malignas acabam dominando o centro da vida, corroendo tudo o que há de bom nela ou em alguém</a:t>
            </a:r>
            <a:r>
              <a:rPr lang="pt-BR" sz="3200" dirty="0">
                <a:solidFill>
                  <a:prstClr val="black"/>
                </a:solidFill>
                <a:latin typeface="Georgia" panose="02040502050405020303" pitchFamily="18" charset="0"/>
              </a:rPr>
              <a:t>.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CaixaDeTexto 1">
            <a:extLst>
              <a:ext uri="{FF2B5EF4-FFF2-40B4-BE49-F238E27FC236}">
                <a16:creationId xmlns:a16="http://schemas.microsoft.com/office/drawing/2014/main" xmlns="" id="{5D372D71-5C06-FB09-9833-29D36192479C}"/>
              </a:ext>
            </a:extLst>
          </p:cNvPr>
          <p:cNvSpPr txBox="1"/>
          <p:nvPr/>
        </p:nvSpPr>
        <p:spPr>
          <a:xfrm>
            <a:off x="7781544" y="89478"/>
            <a:ext cx="4323725" cy="1077218"/>
          </a:xfrm>
          <a:prstGeom prst="rect">
            <a:avLst/>
          </a:prstGeom>
          <a:solidFill>
            <a:srgbClr val="D1B2E8"/>
          </a:solidFill>
          <a:ln>
            <a:noFill/>
          </a:ln>
        </p:spPr>
        <p:txBody>
          <a:bodyPr wrap="square">
            <a:spAutoFit/>
          </a:bodyPr>
          <a:lstStyle/>
          <a:p>
            <a:pPr lvl="0" algn="ctr"/>
            <a:r>
              <a:rPr lang="pt-BR" sz="3200" dirty="0">
                <a:solidFill>
                  <a:prstClr val="black"/>
                </a:solidFill>
                <a:latin typeface="Georgia" panose="02040502050405020303" pitchFamily="18" charset="0"/>
              </a:rPr>
              <a:t>Por isso, a inveja adoece o corpo, a vida.</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descr="Mulher sentada com a mão no rosto&#10;&#10;Descrição gerada automaticamente com confiança média">
            <a:extLst>
              <a:ext uri="{FF2B5EF4-FFF2-40B4-BE49-F238E27FC236}">
                <a16:creationId xmlns:a16="http://schemas.microsoft.com/office/drawing/2014/main" xmlns="" id="{FB7B8962-40EB-52FC-9FEA-2C8D8705A1E2}"/>
              </a:ext>
            </a:extLst>
          </p:cNvPr>
          <p:cNvPicPr>
            <a:picLocks noChangeAspect="1"/>
          </p:cNvPicPr>
          <p:nvPr/>
        </p:nvPicPr>
        <p:blipFill>
          <a:blip r:embed="rId2">
            <a:extLst>
              <a:ext uri="{28A0092B-C50C-407E-A947-70E740481C1C}">
                <a14:useLocalDpi xmlns:a14="http://schemas.microsoft.com/office/drawing/2010/main" val="0"/>
              </a:ext>
            </a:extLst>
          </a:blip>
          <a:srcRect l="15570" r="15501"/>
          <a:stretch/>
        </p:blipFill>
        <p:spPr>
          <a:xfrm>
            <a:off x="7781544" y="1166696"/>
            <a:ext cx="4323725" cy="5617412"/>
          </a:xfrm>
          <a:prstGeom prst="rect">
            <a:avLst/>
          </a:prstGeom>
        </p:spPr>
      </p:pic>
      <p:pic>
        <p:nvPicPr>
          <p:cNvPr id="5" name="Google Shape;337;p33" descr="Psicoeducação sobre depressão – CEMER Caldas Novas">
            <a:extLst>
              <a:ext uri="{FF2B5EF4-FFF2-40B4-BE49-F238E27FC236}">
                <a16:creationId xmlns:a16="http://schemas.microsoft.com/office/drawing/2014/main" xmlns="" id="{02777633-3880-5E40-2344-CACEE8CD36FB}"/>
              </a:ext>
            </a:extLst>
          </p:cNvPr>
          <p:cNvPicPr preferRelativeResize="0"/>
          <p:nvPr/>
        </p:nvPicPr>
        <p:blipFill rotWithShape="1">
          <a:blip r:embed="rId3">
            <a:alphaModFix/>
          </a:blip>
          <a:srcRect l="20278"/>
          <a:stretch/>
        </p:blipFill>
        <p:spPr>
          <a:xfrm>
            <a:off x="86731" y="2828689"/>
            <a:ext cx="7579433" cy="3955419"/>
          </a:xfrm>
          <a:prstGeom prst="rect">
            <a:avLst/>
          </a:prstGeom>
          <a:noFill/>
          <a:ln>
            <a:noFill/>
          </a:ln>
        </p:spPr>
      </p:pic>
    </p:spTree>
    <p:extLst>
      <p:ext uri="{BB962C8B-B14F-4D97-AF65-F5344CB8AC3E}">
        <p14:creationId xmlns:p14="http://schemas.microsoft.com/office/powerpoint/2010/main" val="390264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0" y="2766218"/>
            <a:ext cx="12148715" cy="1325563"/>
          </a:xfrm>
        </p:spPr>
        <p:txBody>
          <a:bodyPr>
            <a:noAutofit/>
          </a:bodyPr>
          <a:lstStyle/>
          <a:p>
            <a:pPr algn="ctr"/>
            <a:r>
              <a:rPr lang="pt-BR" sz="6000" b="1" i="0" dirty="0">
                <a:solidFill>
                  <a:srgbClr val="7030A0"/>
                </a:solidFill>
                <a:effectLst/>
                <a:latin typeface="+mn-lt"/>
              </a:rPr>
              <a:t> I. 2 </a:t>
            </a:r>
            <a:r>
              <a:rPr lang="pt-BR" sz="6000" b="1" dirty="0">
                <a:solidFill>
                  <a:srgbClr val="7030A0"/>
                </a:solidFill>
                <a:latin typeface="+mn-lt"/>
              </a:rPr>
              <a:t>– Não tenha inveja do pecador! </a:t>
            </a:r>
          </a:p>
        </p:txBody>
      </p:sp>
    </p:spTree>
    <p:extLst>
      <p:ext uri="{BB962C8B-B14F-4D97-AF65-F5344CB8AC3E}">
        <p14:creationId xmlns:p14="http://schemas.microsoft.com/office/powerpoint/2010/main" val="939001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369577B7-0690-506B-7727-D39106B74A0C}"/>
              </a:ext>
            </a:extLst>
          </p:cNvPr>
          <p:cNvSpPr txBox="1"/>
          <p:nvPr/>
        </p:nvSpPr>
        <p:spPr>
          <a:xfrm>
            <a:off x="108018" y="95937"/>
            <a:ext cx="5168070" cy="2554545"/>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O capítulo 23 está inserido dentro de uma coleção de textos que versam sobre a sabedoria moral e espiritual (22.22 - 24.22).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F9C5913B-D4B7-F0BA-E591-EED4BDF0F7C3}"/>
              </a:ext>
            </a:extLst>
          </p:cNvPr>
          <p:cNvSpPr txBox="1"/>
          <p:nvPr/>
        </p:nvSpPr>
        <p:spPr>
          <a:xfrm>
            <a:off x="5412979" y="95937"/>
            <a:ext cx="6642460" cy="2062103"/>
          </a:xfrm>
          <a:prstGeom prst="rect">
            <a:avLst/>
          </a:prstGeom>
          <a:solidFill>
            <a:srgbClr val="D1B2E8"/>
          </a:solidFill>
          <a:ln>
            <a:noFill/>
          </a:ln>
        </p:spPr>
        <p:txBody>
          <a:bodyPr wrap="square">
            <a:spAutoFit/>
          </a:bodyPr>
          <a:lstStyle/>
          <a:p>
            <a:pPr lvl="0" algn="ctr">
              <a:defRPr/>
            </a:pPr>
            <a:r>
              <a:rPr lang="pt-BR" sz="3200" dirty="0">
                <a:solidFill>
                  <a:prstClr val="black"/>
                </a:solidFill>
                <a:latin typeface="Georgia" panose="02040502050405020303" pitchFamily="18" charset="0"/>
              </a:rPr>
              <a:t>Dentro desse contexto, o versículo 17 apresenta o conselho do sábio ao jovem a não ter inveja da vida de pecadores (</a:t>
            </a:r>
            <a:r>
              <a:rPr lang="pt-BR" sz="3200" dirty="0" err="1">
                <a:solidFill>
                  <a:prstClr val="black"/>
                </a:solidFill>
                <a:latin typeface="Georgia" panose="02040502050405020303" pitchFamily="18" charset="0"/>
              </a:rPr>
              <a:t>Pv</a:t>
            </a:r>
            <a:r>
              <a:rPr lang="pt-BR" sz="3200" dirty="0">
                <a:solidFill>
                  <a:prstClr val="black"/>
                </a:solidFill>
                <a:latin typeface="Georgia" panose="02040502050405020303" pitchFamily="18" charset="0"/>
              </a:rPr>
              <a:t> 23.17).</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1ED32F1C-7C36-AC1D-E6C6-02E215719780}"/>
              </a:ext>
            </a:extLst>
          </p:cNvPr>
          <p:cNvSpPr txBox="1"/>
          <p:nvPr/>
        </p:nvSpPr>
        <p:spPr>
          <a:xfrm>
            <a:off x="5409233" y="2190468"/>
            <a:ext cx="6674750" cy="2062103"/>
          </a:xfrm>
          <a:prstGeom prst="rect">
            <a:avLst/>
          </a:prstGeom>
          <a:solidFill>
            <a:schemeClr val="bg1"/>
          </a:solidFill>
          <a:ln>
            <a:solidFill>
              <a:schemeClr val="tx1"/>
            </a:solidFill>
          </a:ln>
        </p:spPr>
        <p:txBody>
          <a:bodyPr wrap="square">
            <a:spAutoFit/>
          </a:bodyPr>
          <a:lstStyle/>
          <a:p>
            <a:pPr lvl="0" algn="ctr"/>
            <a:r>
              <a:rPr lang="pt-BR" sz="3200" dirty="0">
                <a:solidFill>
                  <a:prstClr val="black"/>
                </a:solidFill>
                <a:latin typeface="Georgia" panose="02040502050405020303" pitchFamily="18" charset="0"/>
              </a:rPr>
              <a:t>“Não tenha o teu coração inveja dos pecadores; antes, no temor do Senhor perseverarás todo dia.” </a:t>
            </a:r>
          </a:p>
          <a:p>
            <a:pPr lvl="0" algn="ctr"/>
            <a:r>
              <a:rPr lang="pt-BR" sz="3200" dirty="0">
                <a:solidFill>
                  <a:prstClr val="black"/>
                </a:solidFill>
                <a:latin typeface="Georgia" panose="02040502050405020303" pitchFamily="18" charset="0"/>
              </a:rPr>
              <a:t>(</a:t>
            </a:r>
            <a:r>
              <a:rPr lang="pt-BR" sz="3200" dirty="0" err="1">
                <a:solidFill>
                  <a:prstClr val="black"/>
                </a:solidFill>
                <a:latin typeface="Georgia" panose="02040502050405020303" pitchFamily="18" charset="0"/>
              </a:rPr>
              <a:t>Pv</a:t>
            </a:r>
            <a:r>
              <a:rPr lang="pt-BR" sz="3200" dirty="0">
                <a:solidFill>
                  <a:prstClr val="black"/>
                </a:solidFill>
                <a:latin typeface="Georgia" panose="02040502050405020303" pitchFamily="18" charset="0"/>
              </a:rPr>
              <a:t> 23.17)</a:t>
            </a:r>
          </a:p>
        </p:txBody>
      </p:sp>
      <p:pic>
        <p:nvPicPr>
          <p:cNvPr id="6" name="Imagem 5" descr="Mulher com a mão no rosto&#10;&#10;Descrição gerada automaticamente com confiança média">
            <a:extLst>
              <a:ext uri="{FF2B5EF4-FFF2-40B4-BE49-F238E27FC236}">
                <a16:creationId xmlns:a16="http://schemas.microsoft.com/office/drawing/2014/main" xmlns="" id="{7950E182-A5E3-74DD-93B9-E969516335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18" y="2650482"/>
            <a:ext cx="5168070" cy="4091917"/>
          </a:xfrm>
          <a:prstGeom prst="rect">
            <a:avLst/>
          </a:prstGeom>
        </p:spPr>
      </p:pic>
      <p:pic>
        <p:nvPicPr>
          <p:cNvPr id="2" name="Google Shape;326;p32" descr="Desenho de uma pessoa&#10;&#10;Descrição gerada automaticamente com confiança baixa">
            <a:extLst>
              <a:ext uri="{FF2B5EF4-FFF2-40B4-BE49-F238E27FC236}">
                <a16:creationId xmlns:a16="http://schemas.microsoft.com/office/drawing/2014/main" xmlns="" id="{18CE05A5-6BC1-D63E-0920-1592DFF6D0B4}"/>
              </a:ext>
            </a:extLst>
          </p:cNvPr>
          <p:cNvPicPr preferRelativeResize="0"/>
          <p:nvPr/>
        </p:nvPicPr>
        <p:blipFill rotWithShape="1">
          <a:blip r:embed="rId3">
            <a:alphaModFix/>
          </a:blip>
          <a:srcRect/>
          <a:stretch/>
        </p:blipFill>
        <p:spPr>
          <a:xfrm>
            <a:off x="7982712" y="4284999"/>
            <a:ext cx="4113729" cy="2454958"/>
          </a:xfrm>
          <a:prstGeom prst="rect">
            <a:avLst/>
          </a:prstGeom>
          <a:noFill/>
          <a:ln>
            <a:noFill/>
          </a:ln>
        </p:spPr>
      </p:pic>
      <p:pic>
        <p:nvPicPr>
          <p:cNvPr id="9" name="Imagem 8" descr="Homem com a mão no ar&#10;&#10;Descrição gerada automaticamente com confiança baixa">
            <a:extLst>
              <a:ext uri="{FF2B5EF4-FFF2-40B4-BE49-F238E27FC236}">
                <a16:creationId xmlns:a16="http://schemas.microsoft.com/office/drawing/2014/main" xmlns="" id="{BBE57F90-258E-FFA4-9387-4E19361662D8}"/>
              </a:ext>
            </a:extLst>
          </p:cNvPr>
          <p:cNvPicPr>
            <a:picLocks noChangeAspect="1"/>
          </p:cNvPicPr>
          <p:nvPr/>
        </p:nvPicPr>
        <p:blipFill>
          <a:blip r:embed="rId4">
            <a:extLst>
              <a:ext uri="{28A0092B-C50C-407E-A947-70E740481C1C}">
                <a14:useLocalDpi xmlns:a14="http://schemas.microsoft.com/office/drawing/2010/main" val="0"/>
              </a:ext>
            </a:extLst>
          </a:blip>
          <a:srcRect r="30702"/>
          <a:stretch/>
        </p:blipFill>
        <p:spPr>
          <a:xfrm>
            <a:off x="5409233" y="4284999"/>
            <a:ext cx="2482040" cy="2454958"/>
          </a:xfrm>
          <a:prstGeom prst="rect">
            <a:avLst/>
          </a:prstGeom>
        </p:spPr>
      </p:pic>
      <p:pic>
        <p:nvPicPr>
          <p:cNvPr id="11" name="Imagem 10" descr="Uma imagem contendo Ícone&#10;&#10;Descrição gerada automaticamente">
            <a:extLst>
              <a:ext uri="{FF2B5EF4-FFF2-40B4-BE49-F238E27FC236}">
                <a16:creationId xmlns:a16="http://schemas.microsoft.com/office/drawing/2014/main" xmlns="" id="{9F0DA0BD-D5BB-5A56-9DCE-93F68E5999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45808" y="4826678"/>
            <a:ext cx="822960" cy="1371600"/>
          </a:xfrm>
          <a:prstGeom prst="rect">
            <a:avLst/>
          </a:prstGeom>
        </p:spPr>
      </p:pic>
      <p:pic>
        <p:nvPicPr>
          <p:cNvPr id="13" name="Imagem 12" descr="Logotipo&#10;&#10;Descrição gerada automaticamente">
            <a:extLst>
              <a:ext uri="{FF2B5EF4-FFF2-40B4-BE49-F238E27FC236}">
                <a16:creationId xmlns:a16="http://schemas.microsoft.com/office/drawing/2014/main" xmlns="" id="{678D30F5-FEEE-D71E-75BE-C4D8562E13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7432" y="4337474"/>
            <a:ext cx="731622" cy="1219370"/>
          </a:xfrm>
          <a:prstGeom prst="rect">
            <a:avLst/>
          </a:prstGeom>
        </p:spPr>
      </p:pic>
    </p:spTree>
    <p:extLst>
      <p:ext uri="{BB962C8B-B14F-4D97-AF65-F5344CB8AC3E}">
        <p14:creationId xmlns:p14="http://schemas.microsoft.com/office/powerpoint/2010/main" val="330173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C77FA629-E11E-6531-7DF4-FA9554E3C83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870EA17-AAC3-53A3-5CC2-B4A1CCEDB747}"/>
              </a:ext>
            </a:extLst>
          </p:cNvPr>
          <p:cNvSpPr txBox="1"/>
          <p:nvPr/>
        </p:nvSpPr>
        <p:spPr>
          <a:xfrm>
            <a:off x="5407097" y="567152"/>
            <a:ext cx="6729487" cy="5723695"/>
          </a:xfrm>
          <a:prstGeom prst="roundRect">
            <a:avLst/>
          </a:prstGeom>
          <a:solidFill>
            <a:schemeClr val="accent6">
              <a:lumMod val="60000"/>
              <a:lumOff val="40000"/>
            </a:schemeClr>
          </a:solidFill>
        </p:spPr>
        <p:txBody>
          <a:bodyPr wrap="square" rtlCol="0">
            <a:spAutoFit/>
          </a:bodyPr>
          <a:lstStyle/>
          <a:p>
            <a:pPr lvl="0" algn="ctr">
              <a:lnSpc>
                <a:spcPct val="150000"/>
              </a:lnSpc>
              <a:defRPr/>
            </a:pPr>
            <a:r>
              <a:rPr lang="pt-BR" sz="3200">
                <a:solidFill>
                  <a:prstClr val="black"/>
                </a:solidFill>
                <a:latin typeface="Georgia" panose="02040502050405020303" pitchFamily="18" charset="0"/>
                <a:ea typeface="Aptos" panose="020B0004020202020204" pitchFamily="34" charset="0"/>
                <a:cs typeface="Times New Roman" panose="02020603050405020304" pitchFamily="18" charset="0"/>
              </a:rPr>
              <a:t>Pelo contrário, o sábio estimula o jovem a, no lugar de ter inveja dos pecadores, mergulhar no “temor do Senhor” todo o dia, pois há um caminho seguro para o futuro onde a esperança não será frustrada (v.18). </a:t>
            </a:r>
            <a:endPar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xmlns="" id="{82A91F08-FB09-B90A-BBE2-B9C16F162905}"/>
              </a:ext>
            </a:extLst>
          </p:cNvPr>
          <p:cNvPicPr>
            <a:picLocks noChangeAspect="1"/>
          </p:cNvPicPr>
          <p:nvPr/>
        </p:nvPicPr>
        <p:blipFill>
          <a:blip r:embed="rId2">
            <a:extLst>
              <a:ext uri="{28A0092B-C50C-407E-A947-70E740481C1C}">
                <a14:useLocalDpi xmlns:a14="http://schemas.microsoft.com/office/drawing/2010/main" val="0"/>
              </a:ext>
            </a:extLst>
          </a:blip>
          <a:srcRect l="23757" r="23757"/>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49535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AutoShape 2" descr="A importância do planejamento educacional na formação acadêmica Unianchieta  2024">
            <a:extLst>
              <a:ext uri="{FF2B5EF4-FFF2-40B4-BE49-F238E27FC236}">
                <a16:creationId xmlns:a16="http://schemas.microsoft.com/office/drawing/2014/main" xmlns="" id="{7F9D1712-9088-127D-B0D8-772B4F8AFD2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 name="CaixaDeTexto 1">
            <a:extLst>
              <a:ext uri="{FF2B5EF4-FFF2-40B4-BE49-F238E27FC236}">
                <a16:creationId xmlns:a16="http://schemas.microsoft.com/office/drawing/2014/main" xmlns="" id="{85727D6A-5326-0774-0CDE-A3CF37E5FCB2}"/>
              </a:ext>
            </a:extLst>
          </p:cNvPr>
          <p:cNvSpPr txBox="1"/>
          <p:nvPr/>
        </p:nvSpPr>
        <p:spPr>
          <a:xfrm>
            <a:off x="116395" y="72083"/>
            <a:ext cx="11970502" cy="1569660"/>
          </a:xfrm>
          <a:prstGeom prst="rect">
            <a:avLst/>
          </a:prstGeom>
          <a:solidFill>
            <a:srgbClr val="D1B2E8"/>
          </a:solidFill>
          <a:ln>
            <a:noFill/>
          </a:ln>
        </p:spPr>
        <p:txBody>
          <a:bodyPr wrap="square">
            <a:spAutoFit/>
          </a:bodyPr>
          <a:lstStyle/>
          <a:p>
            <a:pPr lvl="0" algn="ctr">
              <a:defRPr/>
            </a:pPr>
            <a:r>
              <a:rPr lang="pt-BR" sz="3200" dirty="0">
                <a:solidFill>
                  <a:prstClr val="black"/>
                </a:solidFill>
                <a:latin typeface="Georgia" panose="02040502050405020303" pitchFamily="18" charset="0"/>
              </a:rPr>
              <a:t>Consequentemente, os versículos 19 a 21 exortam o jovem a ter sabedoria, perseverar no caminho certo e, por isso, ficar longe de quem tem um estilo de vida exagerado em bebida e comida (v.20)</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BEECE2EB-5DCB-BB62-80B7-96EA54170CCA}"/>
              </a:ext>
            </a:extLst>
          </p:cNvPr>
          <p:cNvSpPr txBox="1"/>
          <p:nvPr/>
        </p:nvSpPr>
        <p:spPr>
          <a:xfrm>
            <a:off x="116395" y="1773448"/>
            <a:ext cx="11970502" cy="1077218"/>
          </a:xfrm>
          <a:prstGeom prst="rect">
            <a:avLst/>
          </a:prstGeom>
          <a:solidFill>
            <a:schemeClr val="bg1"/>
          </a:solidFill>
          <a:ln>
            <a:solidFill>
              <a:schemeClr val="tx1"/>
            </a:solidFill>
          </a:ln>
        </p:spPr>
        <p:txBody>
          <a:bodyPr wrap="square">
            <a:spAutoFit/>
          </a:bodyPr>
          <a:lstStyle/>
          <a:p>
            <a:pPr lvl="0" algn="ctr"/>
            <a:r>
              <a:rPr lang="pt-BR" sz="3200" dirty="0">
                <a:solidFill>
                  <a:prstClr val="black"/>
                </a:solidFill>
                <a:latin typeface="Georgia" panose="02040502050405020303" pitchFamily="18" charset="0"/>
              </a:rPr>
              <a:t>“Não estejas entre os bebedores de vinho nem entre os comilões de carne.” (v.20)</a:t>
            </a:r>
          </a:p>
        </p:txBody>
      </p:sp>
      <p:pic>
        <p:nvPicPr>
          <p:cNvPr id="8" name="Google Shape;282;p27" descr="Uma imagem contendo pessoa, garrafa, mesa, menina&#10;&#10;Descrição gerada automaticamente">
            <a:extLst>
              <a:ext uri="{FF2B5EF4-FFF2-40B4-BE49-F238E27FC236}">
                <a16:creationId xmlns:a16="http://schemas.microsoft.com/office/drawing/2014/main" xmlns="" id="{18AC07AD-1AB2-E1BF-FE94-AB1C739EBC1C}"/>
              </a:ext>
            </a:extLst>
          </p:cNvPr>
          <p:cNvPicPr preferRelativeResize="0"/>
          <p:nvPr/>
        </p:nvPicPr>
        <p:blipFill rotWithShape="1">
          <a:blip r:embed="rId2">
            <a:alphaModFix/>
          </a:blip>
          <a:srcRect/>
          <a:stretch/>
        </p:blipFill>
        <p:spPr>
          <a:xfrm>
            <a:off x="6092728" y="2982371"/>
            <a:ext cx="5994169" cy="3803546"/>
          </a:xfrm>
          <a:prstGeom prst="rect">
            <a:avLst/>
          </a:prstGeom>
          <a:noFill/>
          <a:ln>
            <a:noFill/>
          </a:ln>
        </p:spPr>
      </p:pic>
      <p:pic>
        <p:nvPicPr>
          <p:cNvPr id="2052" name="Picture 4" descr="Jovem do sexo masculino em uma camiseta branca posando com uma expressão cautelosa no fundo rosa">
            <a:extLst>
              <a:ext uri="{FF2B5EF4-FFF2-40B4-BE49-F238E27FC236}">
                <a16:creationId xmlns:a16="http://schemas.microsoft.com/office/drawing/2014/main" xmlns="" id="{314D8E1D-7400-2AB9-5FF5-2672855BC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996" y="2982371"/>
            <a:ext cx="5804604" cy="3803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83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1000"/>
                                        <p:tgtEl>
                                          <p:spTgt spid="2052"/>
                                        </p:tgtEl>
                                      </p:cBhvr>
                                    </p:animEffect>
                                    <p:anim calcmode="lin" valueType="num">
                                      <p:cBhvr>
                                        <p:cTn id="23" dur="1000" fill="hold"/>
                                        <p:tgtEl>
                                          <p:spTgt spid="2052"/>
                                        </p:tgtEl>
                                        <p:attrNameLst>
                                          <p:attrName>ppt_x</p:attrName>
                                        </p:attrNameLst>
                                      </p:cBhvr>
                                      <p:tavLst>
                                        <p:tav tm="0">
                                          <p:val>
                                            <p:strVal val="#ppt_x"/>
                                          </p:val>
                                        </p:tav>
                                        <p:tav tm="100000">
                                          <p:val>
                                            <p:strVal val="#ppt_x"/>
                                          </p:val>
                                        </p:tav>
                                      </p:tavLst>
                                    </p:anim>
                                    <p:anim calcmode="lin" valueType="num">
                                      <p:cBhvr>
                                        <p:cTn id="24"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6FF2EC0F-8553-8CAA-8720-72C17BE5542D}"/>
              </a:ext>
            </a:extLst>
          </p:cNvPr>
          <p:cNvSpPr txBox="1"/>
          <p:nvPr/>
        </p:nvSpPr>
        <p:spPr>
          <a:xfrm>
            <a:off x="131774" y="89479"/>
            <a:ext cx="5964226" cy="2554545"/>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Isto é, de quem pensa que a vida se resume aos prazeres e aos deleites. O estilo de vida sem moderação é um caminho intenso para a miséria.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FCA94498-269E-39A6-B1BA-B5FCC71CD40C}"/>
              </a:ext>
            </a:extLst>
          </p:cNvPr>
          <p:cNvSpPr txBox="1"/>
          <p:nvPr/>
        </p:nvSpPr>
        <p:spPr>
          <a:xfrm>
            <a:off x="6251163" y="89479"/>
            <a:ext cx="5809063" cy="1569660"/>
          </a:xfrm>
          <a:prstGeom prst="rect">
            <a:avLst/>
          </a:prstGeom>
          <a:solidFill>
            <a:srgbClr val="D1B2E8"/>
          </a:solidFill>
          <a:ln>
            <a:noFill/>
          </a:ln>
        </p:spPr>
        <p:txBody>
          <a:bodyPr wrap="square">
            <a:spAutoFit/>
          </a:bodyPr>
          <a:lstStyle/>
          <a:p>
            <a:pPr lvl="0" algn="ctr">
              <a:defRPr/>
            </a:pPr>
            <a:r>
              <a:rPr lang="pt-BR" sz="3200" dirty="0">
                <a:solidFill>
                  <a:prstClr val="black"/>
                </a:solidFill>
                <a:latin typeface="Georgia" panose="02040502050405020303" pitchFamily="18" charset="0"/>
              </a:rPr>
              <a:t>O sábio está ensinando que o jovem não precisa ter inveja de um estilo de vida como esse.</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Google Shape;282;p27" descr="Uma imagem contendo pessoa, garrafa, mesa, menina&#10;&#10;Descrição gerada automaticamente">
            <a:extLst>
              <a:ext uri="{FF2B5EF4-FFF2-40B4-BE49-F238E27FC236}">
                <a16:creationId xmlns:a16="http://schemas.microsoft.com/office/drawing/2014/main" xmlns="" id="{F84FA59F-DD19-7293-34D5-94F6F64E2F2C}"/>
              </a:ext>
            </a:extLst>
          </p:cNvPr>
          <p:cNvPicPr preferRelativeResize="0"/>
          <p:nvPr/>
        </p:nvPicPr>
        <p:blipFill rotWithShape="1">
          <a:blip r:embed="rId2">
            <a:alphaModFix/>
          </a:blip>
          <a:srcRect/>
          <a:stretch/>
        </p:blipFill>
        <p:spPr>
          <a:xfrm>
            <a:off x="101831" y="2644023"/>
            <a:ext cx="5994169" cy="4124497"/>
          </a:xfrm>
          <a:prstGeom prst="rect">
            <a:avLst/>
          </a:prstGeom>
          <a:noFill/>
          <a:ln>
            <a:noFill/>
          </a:ln>
        </p:spPr>
      </p:pic>
      <p:pic>
        <p:nvPicPr>
          <p:cNvPr id="6" name="Imagem 5" descr="Homens sentados em cadeiras&#10;&#10;Descrição gerada automaticamente com confiança média">
            <a:extLst>
              <a:ext uri="{FF2B5EF4-FFF2-40B4-BE49-F238E27FC236}">
                <a16:creationId xmlns:a16="http://schemas.microsoft.com/office/drawing/2014/main" xmlns="" id="{0DDDF71A-DCF2-2285-B51E-6654B3263B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586" y="1659138"/>
            <a:ext cx="5809063" cy="5109381"/>
          </a:xfrm>
          <a:prstGeom prst="rect">
            <a:avLst/>
          </a:prstGeom>
        </p:spPr>
      </p:pic>
    </p:spTree>
    <p:extLst>
      <p:ext uri="{BB962C8B-B14F-4D97-AF65-F5344CB8AC3E}">
        <p14:creationId xmlns:p14="http://schemas.microsoft.com/office/powerpoint/2010/main" val="101101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47170" y="2766218"/>
            <a:ext cx="12486340" cy="1325563"/>
          </a:xfrm>
        </p:spPr>
        <p:txBody>
          <a:bodyPr>
            <a:noAutofit/>
          </a:bodyPr>
          <a:lstStyle/>
          <a:p>
            <a:pPr algn="ctr"/>
            <a:r>
              <a:rPr lang="pt-BR" sz="6000" b="1" i="0" dirty="0">
                <a:solidFill>
                  <a:srgbClr val="7030A0"/>
                </a:solidFill>
                <a:effectLst/>
                <a:latin typeface="+mn-lt"/>
              </a:rPr>
              <a:t> I. 3 </a:t>
            </a:r>
            <a:r>
              <a:rPr lang="pt-BR" sz="6000" b="1" dirty="0">
                <a:solidFill>
                  <a:srgbClr val="7030A0"/>
                </a:solidFill>
                <a:latin typeface="+mn-lt"/>
              </a:rPr>
              <a:t>- Não tenha inveja da pessoa violenta.</a:t>
            </a:r>
          </a:p>
        </p:txBody>
      </p:sp>
    </p:spTree>
    <p:extLst>
      <p:ext uri="{BB962C8B-B14F-4D97-AF65-F5344CB8AC3E}">
        <p14:creationId xmlns:p14="http://schemas.microsoft.com/office/powerpoint/2010/main" val="408365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6FF2EC0F-8553-8CAA-8720-72C17BE5542D}"/>
              </a:ext>
            </a:extLst>
          </p:cNvPr>
          <p:cNvSpPr txBox="1"/>
          <p:nvPr/>
        </p:nvSpPr>
        <p:spPr>
          <a:xfrm>
            <a:off x="82652" y="115604"/>
            <a:ext cx="6696519" cy="2062103"/>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O capítulo 24 que se encontra no mesmo contexto do capítulo 23, é uma exortação a não ter inveja de pessoas perversas (vv.1.2).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88AF2CE2-3BB2-5301-B0A6-5CBA16E55EC1}"/>
              </a:ext>
            </a:extLst>
          </p:cNvPr>
          <p:cNvSpPr txBox="1"/>
          <p:nvPr/>
        </p:nvSpPr>
        <p:spPr>
          <a:xfrm>
            <a:off x="6968359" y="95937"/>
            <a:ext cx="5104012" cy="2062103"/>
          </a:xfrm>
          <a:prstGeom prst="rect">
            <a:avLst/>
          </a:prstGeom>
          <a:solidFill>
            <a:srgbClr val="D1B2E8"/>
          </a:solidFill>
          <a:ln>
            <a:noFill/>
          </a:ln>
        </p:spPr>
        <p:txBody>
          <a:bodyPr wrap="square">
            <a:spAutoFit/>
          </a:bodyPr>
          <a:lstStyle/>
          <a:p>
            <a:pPr lvl="0" algn="ctr">
              <a:defRPr/>
            </a:pPr>
            <a:r>
              <a:rPr lang="pt-BR" sz="3200" dirty="0">
                <a:solidFill>
                  <a:prstClr val="black"/>
                </a:solidFill>
                <a:latin typeface="Georgia" panose="02040502050405020303" pitchFamily="18" charset="0"/>
              </a:rPr>
              <a:t>A palavra “rapina” traz o significado de roubos e extorsões seguidos de violência.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B0E58DF2-6F5B-6A93-A16A-4CC2699A8CCF}"/>
              </a:ext>
            </a:extLst>
          </p:cNvPr>
          <p:cNvSpPr txBox="1"/>
          <p:nvPr/>
        </p:nvSpPr>
        <p:spPr>
          <a:xfrm>
            <a:off x="98679" y="2197374"/>
            <a:ext cx="6654550" cy="2554545"/>
          </a:xfrm>
          <a:prstGeom prst="rect">
            <a:avLst/>
          </a:prstGeom>
          <a:solidFill>
            <a:schemeClr val="bg1"/>
          </a:solidFill>
          <a:ln>
            <a:solidFill>
              <a:schemeClr val="tx1"/>
            </a:solidFill>
          </a:ln>
        </p:spPr>
        <p:txBody>
          <a:bodyPr wrap="square">
            <a:spAutoFit/>
          </a:bodyPr>
          <a:lstStyle/>
          <a:p>
            <a:pPr lvl="0" algn="ctr"/>
            <a:r>
              <a:rPr lang="pt-BR" sz="3200" dirty="0">
                <a:solidFill>
                  <a:prstClr val="black"/>
                </a:solidFill>
                <a:latin typeface="Georgia" panose="02040502050405020303" pitchFamily="18" charset="0"/>
              </a:rPr>
              <a:t>“Não tenhas inveja dos homens malignos, nem desejes estar com eles, porque o seu coração medita a rapina, e os seus lábios falam maliciosamente”.(vv.1.2.)</a:t>
            </a:r>
          </a:p>
        </p:txBody>
      </p:sp>
      <p:pic>
        <p:nvPicPr>
          <p:cNvPr id="1026" name="Picture 2" descr="O que caracteriza a inveja? Você já parou para pensar neste conceito?">
            <a:extLst>
              <a:ext uri="{FF2B5EF4-FFF2-40B4-BE49-F238E27FC236}">
                <a16:creationId xmlns:a16="http://schemas.microsoft.com/office/drawing/2014/main" xmlns="" id="{52911503-F282-95CC-0DAE-C8AEA39E0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9" y="4803116"/>
            <a:ext cx="6654550" cy="197081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Roubo no momento do pagamento em dinheiro: Quem é a vítima do prejuízo? -  Meu site jurídico">
            <a:extLst>
              <a:ext uri="{FF2B5EF4-FFF2-40B4-BE49-F238E27FC236}">
                <a16:creationId xmlns:a16="http://schemas.microsoft.com/office/drawing/2014/main" xmlns="" id="{A979F316-3BDF-5810-3DF9-B6E3A263FE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72" r="12814"/>
          <a:stretch/>
        </p:blipFill>
        <p:spPr bwMode="auto">
          <a:xfrm>
            <a:off x="6968359" y="2158040"/>
            <a:ext cx="5104012" cy="4631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88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xmlns="" id="{9B4EFA74-2395-88AB-7E40-C35FEE13E1EC}"/>
              </a:ext>
            </a:extLst>
          </p:cNvPr>
          <p:cNvSpPr txBox="1"/>
          <p:nvPr/>
        </p:nvSpPr>
        <p:spPr>
          <a:xfrm>
            <a:off x="137656" y="109645"/>
            <a:ext cx="5958344" cy="2554545"/>
          </a:xfrm>
          <a:prstGeom prst="rect">
            <a:avLst/>
          </a:prstGeom>
          <a:solidFill>
            <a:srgbClr val="D1B2E8"/>
          </a:solidFill>
          <a:ln>
            <a:noFill/>
          </a:ln>
        </p:spPr>
        <p:txBody>
          <a:bodyPr wrap="square">
            <a:spAutoFit/>
          </a:bodyPr>
          <a:lstStyle/>
          <a:p>
            <a:pPr lvl="0" algn="ctr"/>
            <a:r>
              <a:rPr lang="pt-BR" sz="3200" dirty="0">
                <a:solidFill>
                  <a:prstClr val="black"/>
                </a:solidFill>
                <a:latin typeface="Georgia" panose="02040502050405020303" pitchFamily="18" charset="0"/>
              </a:rPr>
              <a:t>Evitar ao máximo o caminho de pessoas que possuem um estilo de vida violento, que só sabem causar confusão, contendas e disputas.</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CaixaDeTexto 1">
            <a:extLst>
              <a:ext uri="{FF2B5EF4-FFF2-40B4-BE49-F238E27FC236}">
                <a16:creationId xmlns:a16="http://schemas.microsoft.com/office/drawing/2014/main" xmlns="" id="{69487742-61A0-F5A2-698D-0C9656E70BB6}"/>
              </a:ext>
            </a:extLst>
          </p:cNvPr>
          <p:cNvSpPr txBox="1"/>
          <p:nvPr/>
        </p:nvSpPr>
        <p:spPr>
          <a:xfrm>
            <a:off x="6224954" y="109645"/>
            <a:ext cx="5829390" cy="1569660"/>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A violência se encontra em suas conversas, a perversidade é gerada em seu coração.</a:t>
            </a:r>
            <a:endParaRPr lang="pt-BR" sz="3200" b="1" dirty="0">
              <a:solidFill>
                <a:prstClr val="black"/>
              </a:solidFill>
              <a:latin typeface="Georgia" panose="02040502050405020303" pitchFamily="18" charset="0"/>
            </a:endParaRPr>
          </a:p>
        </p:txBody>
      </p:sp>
      <p:pic>
        <p:nvPicPr>
          <p:cNvPr id="6146" name="Picture 2" descr="Pr. Edilson Ramos: CAMINHOS">
            <a:extLst>
              <a:ext uri="{FF2B5EF4-FFF2-40B4-BE49-F238E27FC236}">
                <a16:creationId xmlns:a16="http://schemas.microsoft.com/office/drawing/2014/main" xmlns="" id="{0A85E1F7-9EC3-7CA8-FDC2-9B151A5D96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655" y="2660216"/>
            <a:ext cx="5958345" cy="408813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Homem e mulher sentados em sofá&#10;&#10;Descrição gerada automaticamente com confiança média">
            <a:extLst>
              <a:ext uri="{FF2B5EF4-FFF2-40B4-BE49-F238E27FC236}">
                <a16:creationId xmlns:a16="http://schemas.microsoft.com/office/drawing/2014/main" xmlns="" id="{4A422088-FAEB-697F-F29D-F2E8C3C5C3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4954" y="1679305"/>
            <a:ext cx="5830693" cy="5069050"/>
          </a:xfrm>
          <a:prstGeom prst="rect">
            <a:avLst/>
          </a:prstGeom>
        </p:spPr>
      </p:pic>
    </p:spTree>
    <p:extLst>
      <p:ext uri="{BB962C8B-B14F-4D97-AF65-F5344CB8AC3E}">
        <p14:creationId xmlns:p14="http://schemas.microsoft.com/office/powerpoint/2010/main" val="246336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fltVal val="0"/>
                                          </p:val>
                                        </p:tav>
                                        <p:tav tm="100000">
                                          <p:val>
                                            <p:strVal val="#ppt_h"/>
                                          </p:val>
                                        </p:tav>
                                      </p:tavLst>
                                    </p:anim>
                                    <p:animEffect transition="in" filter="fade">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4C48FBEA-9B16-0CC5-70B0-1C453B537F3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983A00E0-B276-2855-652C-6CCDD119AF00}"/>
              </a:ext>
            </a:extLst>
          </p:cNvPr>
          <p:cNvSpPr txBox="1"/>
          <p:nvPr/>
        </p:nvSpPr>
        <p:spPr>
          <a:xfrm>
            <a:off x="5984630" y="193434"/>
            <a:ext cx="6084278" cy="3539430"/>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A advertência do sábio aqui é para se evitar as más companhias de pessoas que não têm nada de positivo a acrescentar, a não ser as práticas baseadas na maldade e na perversidade.</a:t>
            </a:r>
            <a:endParaRPr lang="pt-BR" sz="3200" b="1" dirty="0">
              <a:solidFill>
                <a:prstClr val="black"/>
              </a:solidFill>
              <a:latin typeface="Georgia" panose="02040502050405020303" pitchFamily="18" charset="0"/>
            </a:endParaRPr>
          </a:p>
        </p:txBody>
      </p:sp>
      <p:sp>
        <p:nvSpPr>
          <p:cNvPr id="3" name="CaixaDeTexto 2">
            <a:extLst>
              <a:ext uri="{FF2B5EF4-FFF2-40B4-BE49-F238E27FC236}">
                <a16:creationId xmlns:a16="http://schemas.microsoft.com/office/drawing/2014/main" xmlns="" id="{DDA7F531-4DA8-9B9C-31CC-D6CAD8ABA970}"/>
              </a:ext>
            </a:extLst>
          </p:cNvPr>
          <p:cNvSpPr txBox="1"/>
          <p:nvPr/>
        </p:nvSpPr>
        <p:spPr>
          <a:xfrm>
            <a:off x="123092" y="193434"/>
            <a:ext cx="5715000" cy="1569660"/>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Quem anda no caminho de pessoas assim, será tragado pelas suas práticas perversas.</a:t>
            </a:r>
            <a:endParaRPr lang="pt-BR" sz="3200" b="1" dirty="0">
              <a:solidFill>
                <a:prstClr val="black"/>
              </a:solidFill>
              <a:latin typeface="Georgia" panose="02040502050405020303" pitchFamily="18" charset="0"/>
            </a:endParaRPr>
          </a:p>
        </p:txBody>
      </p:sp>
      <p:pic>
        <p:nvPicPr>
          <p:cNvPr id="4" name="Picture 2" descr="Sonhar com briga de casal: saiba o que significa">
            <a:extLst>
              <a:ext uri="{FF2B5EF4-FFF2-40B4-BE49-F238E27FC236}">
                <a16:creationId xmlns:a16="http://schemas.microsoft.com/office/drawing/2014/main" xmlns="" id="{E011E098-80D3-DA1A-DB08-CBBFBD67E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92" y="1763094"/>
            <a:ext cx="5715000" cy="49366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legas de vista lateral intimidando menino">
            <a:extLst>
              <a:ext uri="{FF2B5EF4-FFF2-40B4-BE49-F238E27FC236}">
                <a16:creationId xmlns:a16="http://schemas.microsoft.com/office/drawing/2014/main" xmlns="" id="{7B3833B1-1B44-41D0-957E-61F6F87613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630" y="3732864"/>
            <a:ext cx="6084278" cy="296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96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04192" y="2766218"/>
            <a:ext cx="11983612" cy="1325563"/>
          </a:xfrm>
        </p:spPr>
        <p:txBody>
          <a:bodyPr>
            <a:noAutofit/>
          </a:bodyPr>
          <a:lstStyle/>
          <a:p>
            <a:pPr algn="ctr"/>
            <a:r>
              <a:rPr lang="pt-BR" sz="6000" b="1" dirty="0">
                <a:solidFill>
                  <a:srgbClr val="7030A0"/>
                </a:solidFill>
                <a:latin typeface="+mn-lt"/>
              </a:rPr>
              <a:t>II - O QUE É O VÍCIO DA INVEJA</a:t>
            </a:r>
          </a:p>
        </p:txBody>
      </p:sp>
      <p:pic>
        <p:nvPicPr>
          <p:cNvPr id="4" name="Imagem 3" descr="Uma imagem contendo Ícone&#10;&#10;Descrição gerada automaticamente">
            <a:extLst>
              <a:ext uri="{FF2B5EF4-FFF2-40B4-BE49-F238E27FC236}">
                <a16:creationId xmlns:a16="http://schemas.microsoft.com/office/drawing/2014/main" xmlns="" id="{C2F4DDE7-60DA-AB9A-75BF-7A095A9470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390" y="4390723"/>
            <a:ext cx="1499217" cy="1499217"/>
          </a:xfrm>
          <a:prstGeom prst="rect">
            <a:avLst/>
          </a:prstGeom>
        </p:spPr>
      </p:pic>
    </p:spTree>
    <p:extLst>
      <p:ext uri="{BB962C8B-B14F-4D97-AF65-F5344CB8AC3E}">
        <p14:creationId xmlns:p14="http://schemas.microsoft.com/office/powerpoint/2010/main" val="1151766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25056" y="2766218"/>
            <a:ext cx="11941887" cy="1325563"/>
          </a:xfrm>
        </p:spPr>
        <p:txBody>
          <a:bodyPr>
            <a:noAutofit/>
          </a:bodyPr>
          <a:lstStyle/>
          <a:p>
            <a:pPr algn="ctr"/>
            <a:r>
              <a:rPr lang="pt-BR" sz="6000" b="1" dirty="0">
                <a:solidFill>
                  <a:srgbClr val="7030A0"/>
                </a:solidFill>
                <a:latin typeface="+mn-lt"/>
              </a:rPr>
              <a:t>II. </a:t>
            </a:r>
            <a:r>
              <a:rPr lang="pt-BR" sz="6000" b="1" i="0" dirty="0">
                <a:solidFill>
                  <a:srgbClr val="7030A0"/>
                </a:solidFill>
                <a:effectLst/>
                <a:latin typeface="+mn-lt"/>
              </a:rPr>
              <a:t>1 - O conceito.</a:t>
            </a:r>
            <a:endParaRPr lang="pt-BR" sz="6000" dirty="0">
              <a:solidFill>
                <a:srgbClr val="7030A0"/>
              </a:solidFill>
              <a:latin typeface="+mn-lt"/>
            </a:endParaRPr>
          </a:p>
        </p:txBody>
      </p:sp>
    </p:spTree>
    <p:extLst>
      <p:ext uri="{BB962C8B-B14F-4D97-AF65-F5344CB8AC3E}">
        <p14:creationId xmlns:p14="http://schemas.microsoft.com/office/powerpoint/2010/main" val="3405908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C5A9DE22-C06E-0857-85BD-6DA703C58BB5}"/>
              </a:ext>
            </a:extLst>
          </p:cNvPr>
          <p:cNvSpPr txBox="1"/>
          <p:nvPr/>
        </p:nvSpPr>
        <p:spPr>
          <a:xfrm>
            <a:off x="115899" y="151178"/>
            <a:ext cx="6030895" cy="3046988"/>
          </a:xfrm>
          <a:prstGeom prst="rect">
            <a:avLst/>
          </a:prstGeom>
          <a:solidFill>
            <a:srgbClr val="BD92DE"/>
          </a:solidFill>
          <a:ln>
            <a:solidFill>
              <a:srgbClr val="BD92DE"/>
            </a:solidFill>
          </a:ln>
        </p:spPr>
        <p:txBody>
          <a:bodyPr wrap="square">
            <a:spAutoFit/>
          </a:bodyPr>
          <a:lstStyle/>
          <a:p>
            <a:pPr lvl="0" algn="ctr"/>
            <a:r>
              <a:rPr lang="pt-BR" sz="3200" dirty="0">
                <a:solidFill>
                  <a:prstClr val="black"/>
                </a:solidFill>
                <a:latin typeface="Georgia" panose="02040502050405020303" pitchFamily="18" charset="0"/>
              </a:rPr>
              <a:t>A etimologia de uma palavra nos ensina muito a respeito de seu significado. Por exemplo, a palavra “inveja” deriva do verbo latino </a:t>
            </a:r>
            <a:r>
              <a:rPr lang="pt-BR" sz="3200" i="1" dirty="0" err="1">
                <a:solidFill>
                  <a:prstClr val="black"/>
                </a:solidFill>
                <a:latin typeface="Georgia" panose="02040502050405020303" pitchFamily="18" charset="0"/>
              </a:rPr>
              <a:t>invidere</a:t>
            </a:r>
            <a:r>
              <a:rPr lang="pt-BR" sz="3200" dirty="0">
                <a:solidFill>
                  <a:prstClr val="black"/>
                </a:solidFill>
                <a:latin typeface="Georgia" panose="02040502050405020303" pitchFamily="18" charset="0"/>
              </a:rPr>
              <a:t> que significa “olhar mal”.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7C104E5F-CE1F-3C94-9C04-2E85AF5BECBD}"/>
              </a:ext>
            </a:extLst>
          </p:cNvPr>
          <p:cNvSpPr txBox="1"/>
          <p:nvPr/>
        </p:nvSpPr>
        <p:spPr>
          <a:xfrm>
            <a:off x="6253316" y="151178"/>
            <a:ext cx="5822785" cy="2062103"/>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Nesse sentido, a palavra remete a ideia de um olhar negativo, depreciativo em relação ao outro.</a:t>
            </a:r>
          </a:p>
        </p:txBody>
      </p:sp>
      <p:pic>
        <p:nvPicPr>
          <p:cNvPr id="4" name="Imagem 3" descr="Menina com a mão no rosto&#10;&#10;Descrição gerada automaticamente com confiança média">
            <a:extLst>
              <a:ext uri="{FF2B5EF4-FFF2-40B4-BE49-F238E27FC236}">
                <a16:creationId xmlns:a16="http://schemas.microsoft.com/office/drawing/2014/main" xmlns="" id="{727101DF-2D62-62AD-A5E5-B5884679B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99" y="3198167"/>
            <a:ext cx="6030895" cy="3508656"/>
          </a:xfrm>
          <a:prstGeom prst="rect">
            <a:avLst/>
          </a:prstGeom>
        </p:spPr>
      </p:pic>
      <p:pic>
        <p:nvPicPr>
          <p:cNvPr id="2050" name="Picture 2" descr="Entenda por que sentir inveja é completamente normal- Telavita">
            <a:extLst>
              <a:ext uri="{FF2B5EF4-FFF2-40B4-BE49-F238E27FC236}">
                <a16:creationId xmlns:a16="http://schemas.microsoft.com/office/drawing/2014/main" xmlns="" id="{37EC2E98-198F-78DD-4391-C28EAA6E3D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3316" y="2213281"/>
            <a:ext cx="5822785" cy="4493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651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nodeType="withEffect">
                                  <p:stCondLst>
                                    <p:cond delay="0"/>
                                  </p:stCondLst>
                                  <p:childTnLst>
                                    <p:set>
                                      <p:cBhvr>
                                        <p:cTn id="23" dur="1" fill="hold">
                                          <p:stCondLst>
                                            <p:cond delay="0"/>
                                          </p:stCondLst>
                                        </p:cTn>
                                        <p:tgtEl>
                                          <p:spTgt spid="2050"/>
                                        </p:tgtEl>
                                        <p:attrNameLst>
                                          <p:attrName>style.visibility</p:attrName>
                                        </p:attrNameLst>
                                      </p:cBhvr>
                                      <p:to>
                                        <p:strVal val="visible"/>
                                      </p:to>
                                    </p:set>
                                    <p:anim calcmode="lin" valueType="num">
                                      <p:cBhvr>
                                        <p:cTn id="24" dur="500" fill="hold"/>
                                        <p:tgtEl>
                                          <p:spTgt spid="2050"/>
                                        </p:tgtEl>
                                        <p:attrNameLst>
                                          <p:attrName>ppt_w</p:attrName>
                                        </p:attrNameLst>
                                      </p:cBhvr>
                                      <p:tavLst>
                                        <p:tav tm="0">
                                          <p:val>
                                            <p:fltVal val="0"/>
                                          </p:val>
                                        </p:tav>
                                        <p:tav tm="100000">
                                          <p:val>
                                            <p:strVal val="#ppt_w"/>
                                          </p:val>
                                        </p:tav>
                                      </p:tavLst>
                                    </p:anim>
                                    <p:anim calcmode="lin" valueType="num">
                                      <p:cBhvr>
                                        <p:cTn id="25" dur="500" fill="hold"/>
                                        <p:tgtEl>
                                          <p:spTgt spid="2050"/>
                                        </p:tgtEl>
                                        <p:attrNameLst>
                                          <p:attrName>ppt_h</p:attrName>
                                        </p:attrNameLst>
                                      </p:cBhvr>
                                      <p:tavLst>
                                        <p:tav tm="0">
                                          <p:val>
                                            <p:fltVal val="0"/>
                                          </p:val>
                                        </p:tav>
                                        <p:tav tm="100000">
                                          <p:val>
                                            <p:strVal val="#ppt_h"/>
                                          </p:val>
                                        </p:tav>
                                      </p:tavLst>
                                    </p:anim>
                                    <p:animEffect transition="in" filter="fade">
                                      <p:cBhvr>
                                        <p:cTn id="26"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1FA764E6-32A1-A59A-B172-FC1B8DBD3669}"/>
              </a:ext>
            </a:extLst>
          </p:cNvPr>
          <p:cNvSpPr txBox="1"/>
          <p:nvPr/>
        </p:nvSpPr>
        <p:spPr>
          <a:xfrm>
            <a:off x="181487" y="122163"/>
            <a:ext cx="5914513" cy="2062103"/>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Nos textos de Provérbios em estudo, o sábio nos estimula a não ter inveja de quem pratica o mal.</a:t>
            </a:r>
          </a:p>
        </p:txBody>
      </p:sp>
      <p:sp>
        <p:nvSpPr>
          <p:cNvPr id="2" name="CaixaDeTexto 1">
            <a:extLst>
              <a:ext uri="{FF2B5EF4-FFF2-40B4-BE49-F238E27FC236}">
                <a16:creationId xmlns:a16="http://schemas.microsoft.com/office/drawing/2014/main" xmlns="" id="{5049C58E-899B-B7C0-5CC6-9B8B24126D47}"/>
              </a:ext>
            </a:extLst>
          </p:cNvPr>
          <p:cNvSpPr txBox="1"/>
          <p:nvPr/>
        </p:nvSpPr>
        <p:spPr>
          <a:xfrm>
            <a:off x="6226211" y="122163"/>
            <a:ext cx="5849408" cy="3046988"/>
          </a:xfrm>
          <a:prstGeom prst="rect">
            <a:avLst/>
          </a:prstGeom>
          <a:solidFill>
            <a:srgbClr val="BD92DE"/>
          </a:solidFill>
          <a:ln>
            <a:solidFill>
              <a:srgbClr val="BD92DE"/>
            </a:solidFill>
          </a:ln>
        </p:spPr>
        <p:txBody>
          <a:bodyPr wrap="square">
            <a:spAutoFit/>
          </a:bodyPr>
          <a:lstStyle/>
          <a:p>
            <a:pPr lvl="0" algn="ctr"/>
            <a:r>
              <a:rPr lang="pt-BR" sz="3200" dirty="0">
                <a:solidFill>
                  <a:prstClr val="black"/>
                </a:solidFill>
                <a:latin typeface="Georgia" panose="02040502050405020303" pitchFamily="18" charset="0"/>
              </a:rPr>
              <a:t>Mas podemos ter inveja de quem pratica o bem? Geralmente, a inveja desperta a ambição a respeito das qualidades ou das conquistas dos outros.</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7170" name="Picture 2" descr="Seres humanos, filosofia, história, política...: A linguagem corporal e a  inveja">
            <a:extLst>
              <a:ext uri="{FF2B5EF4-FFF2-40B4-BE49-F238E27FC236}">
                <a16:creationId xmlns:a16="http://schemas.microsoft.com/office/drawing/2014/main" xmlns="" id="{51490C9E-B02A-3D1D-2920-6736D6310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87" y="2184267"/>
            <a:ext cx="5914513" cy="459604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Por que sentimos inveja? - Psicólogos em Brasília - DF e Psicólogos Online">
            <a:extLst>
              <a:ext uri="{FF2B5EF4-FFF2-40B4-BE49-F238E27FC236}">
                <a16:creationId xmlns:a16="http://schemas.microsoft.com/office/drawing/2014/main" xmlns="" id="{FF7FD09C-D839-7868-4898-8734E39E70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308" y="3169152"/>
            <a:ext cx="5829311" cy="3595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58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1000"/>
                                        <p:tgtEl>
                                          <p:spTgt spid="7170"/>
                                        </p:tgtEl>
                                      </p:cBhvr>
                                    </p:animEffect>
                                    <p:anim calcmode="lin" valueType="num">
                                      <p:cBhvr>
                                        <p:cTn id="13" dur="1000" fill="hold"/>
                                        <p:tgtEl>
                                          <p:spTgt spid="7170"/>
                                        </p:tgtEl>
                                        <p:attrNameLst>
                                          <p:attrName>ppt_x</p:attrName>
                                        </p:attrNameLst>
                                      </p:cBhvr>
                                      <p:tavLst>
                                        <p:tav tm="0">
                                          <p:val>
                                            <p:strVal val="#ppt_x"/>
                                          </p:val>
                                        </p:tav>
                                        <p:tav tm="100000">
                                          <p:val>
                                            <p:strVal val="#ppt_x"/>
                                          </p:val>
                                        </p:tav>
                                      </p:tavLst>
                                    </p:anim>
                                    <p:anim calcmode="lin" valueType="num">
                                      <p:cBhvr>
                                        <p:cTn id="14"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172"/>
                                        </p:tgtEl>
                                        <p:attrNameLst>
                                          <p:attrName>style.visibility</p:attrName>
                                        </p:attrNameLst>
                                      </p:cBhvr>
                                      <p:to>
                                        <p:strVal val="visible"/>
                                      </p:to>
                                    </p:set>
                                    <p:animEffect transition="in" filter="fade">
                                      <p:cBhvr>
                                        <p:cTn id="24" dur="1000"/>
                                        <p:tgtEl>
                                          <p:spTgt spid="7172"/>
                                        </p:tgtEl>
                                      </p:cBhvr>
                                    </p:animEffect>
                                    <p:anim calcmode="lin" valueType="num">
                                      <p:cBhvr>
                                        <p:cTn id="25" dur="1000" fill="hold"/>
                                        <p:tgtEl>
                                          <p:spTgt spid="7172"/>
                                        </p:tgtEl>
                                        <p:attrNameLst>
                                          <p:attrName>ppt_x</p:attrName>
                                        </p:attrNameLst>
                                      </p:cBhvr>
                                      <p:tavLst>
                                        <p:tav tm="0">
                                          <p:val>
                                            <p:strVal val="#ppt_x"/>
                                          </p:val>
                                        </p:tav>
                                        <p:tav tm="100000">
                                          <p:val>
                                            <p:strVal val="#ppt_x"/>
                                          </p:val>
                                        </p:tav>
                                      </p:tavLst>
                                    </p:anim>
                                    <p:anim calcmode="lin" valueType="num">
                                      <p:cBhvr>
                                        <p:cTn id="26"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267DA9F2-CF81-9255-6EC8-677D4CFCBFF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E5138747-4A07-EC52-3150-ACF1636BCEDD}"/>
              </a:ext>
            </a:extLst>
          </p:cNvPr>
          <p:cNvSpPr txBox="1"/>
          <p:nvPr/>
        </p:nvSpPr>
        <p:spPr>
          <a:xfrm>
            <a:off x="6054969" y="122163"/>
            <a:ext cx="6043466" cy="3046988"/>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Assim, a inveja é uma obra do pior instinto do ser humano, pois faz com que ele fique se comparando sempre com o outro, focando sempre nas suas fragilidades.</a:t>
            </a:r>
          </a:p>
        </p:txBody>
      </p:sp>
      <p:sp>
        <p:nvSpPr>
          <p:cNvPr id="4" name="CaixaDeTexto 3">
            <a:extLst>
              <a:ext uri="{FF2B5EF4-FFF2-40B4-BE49-F238E27FC236}">
                <a16:creationId xmlns:a16="http://schemas.microsoft.com/office/drawing/2014/main" xmlns="" id="{8087951A-033C-BAAD-C5E9-FF23CA511EA8}"/>
              </a:ext>
            </a:extLst>
          </p:cNvPr>
          <p:cNvSpPr txBox="1"/>
          <p:nvPr/>
        </p:nvSpPr>
        <p:spPr>
          <a:xfrm>
            <a:off x="93565" y="122163"/>
            <a:ext cx="5832450" cy="1077218"/>
          </a:xfrm>
          <a:prstGeom prst="rect">
            <a:avLst/>
          </a:prstGeom>
          <a:solidFill>
            <a:srgbClr val="BD92DE"/>
          </a:solidFill>
          <a:ln>
            <a:solidFill>
              <a:srgbClr val="BD92DE"/>
            </a:solidFill>
          </a:ln>
        </p:spPr>
        <p:txBody>
          <a:bodyPr wrap="square">
            <a:spAutoFit/>
          </a:bodyPr>
          <a:lstStyle/>
          <a:p>
            <a:pPr lvl="0" algn="ctr"/>
            <a:r>
              <a:rPr lang="pt-BR" sz="3200" dirty="0">
                <a:solidFill>
                  <a:prstClr val="black"/>
                </a:solidFill>
                <a:latin typeface="Georgia" panose="02040502050405020303" pitchFamily="18" charset="0"/>
              </a:rPr>
              <a:t> Isso é considerado uma obra da carne, um vício da alma.</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Picture 2" descr="Inveja: Como Identificar, Superar e Proteger-se – Um Guia de Combate">
            <a:extLst>
              <a:ext uri="{FF2B5EF4-FFF2-40B4-BE49-F238E27FC236}">
                <a16:creationId xmlns:a16="http://schemas.microsoft.com/office/drawing/2014/main" xmlns="" id="{83F52088-BE25-0B9D-8C11-75C67D602F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64" y="1199381"/>
            <a:ext cx="5796431" cy="560528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5 maneiras de ajudar uma criança a superar a inveja">
            <a:extLst>
              <a:ext uri="{FF2B5EF4-FFF2-40B4-BE49-F238E27FC236}">
                <a16:creationId xmlns:a16="http://schemas.microsoft.com/office/drawing/2014/main" xmlns="" id="{CC42953B-26F2-45E1-FA27-9AC645AD29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4969" y="3169151"/>
            <a:ext cx="6043466" cy="3635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82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196"/>
                                        </p:tgtEl>
                                        <p:attrNameLst>
                                          <p:attrName>style.visibility</p:attrName>
                                        </p:attrNameLst>
                                      </p:cBhvr>
                                      <p:to>
                                        <p:strVal val="visible"/>
                                      </p:to>
                                    </p:set>
                                    <p:animEffect transition="in" filter="fade">
                                      <p:cBhvr>
                                        <p:cTn id="24" dur="1000"/>
                                        <p:tgtEl>
                                          <p:spTgt spid="8196"/>
                                        </p:tgtEl>
                                      </p:cBhvr>
                                    </p:animEffect>
                                    <p:anim calcmode="lin" valueType="num">
                                      <p:cBhvr>
                                        <p:cTn id="25" dur="1000" fill="hold"/>
                                        <p:tgtEl>
                                          <p:spTgt spid="8196"/>
                                        </p:tgtEl>
                                        <p:attrNameLst>
                                          <p:attrName>ppt_x</p:attrName>
                                        </p:attrNameLst>
                                      </p:cBhvr>
                                      <p:tavLst>
                                        <p:tav tm="0">
                                          <p:val>
                                            <p:strVal val="#ppt_x"/>
                                          </p:val>
                                        </p:tav>
                                        <p:tav tm="100000">
                                          <p:val>
                                            <p:strVal val="#ppt_x"/>
                                          </p:val>
                                        </p:tav>
                                      </p:tavLst>
                                    </p:anim>
                                    <p:anim calcmode="lin" valueType="num">
                                      <p:cBhvr>
                                        <p:cTn id="26" dur="1000" fill="hold"/>
                                        <p:tgtEl>
                                          <p:spTgt spid="81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23092" y="2766218"/>
            <a:ext cx="11904785" cy="1325563"/>
          </a:xfrm>
        </p:spPr>
        <p:txBody>
          <a:bodyPr>
            <a:noAutofit/>
          </a:bodyPr>
          <a:lstStyle/>
          <a:p>
            <a:pPr algn="ctr"/>
            <a:r>
              <a:rPr lang="pt-BR" sz="6000" b="1" i="0" dirty="0">
                <a:solidFill>
                  <a:srgbClr val="7030A0"/>
                </a:solidFill>
                <a:effectLst/>
                <a:latin typeface="+mn-lt"/>
              </a:rPr>
              <a:t>II. 2 -</a:t>
            </a:r>
            <a:r>
              <a:rPr lang="pt-BR" sz="6000" b="1" dirty="0">
                <a:solidFill>
                  <a:srgbClr val="7030A0"/>
                </a:solidFill>
                <a:latin typeface="+mn-lt"/>
              </a:rPr>
              <a:t> </a:t>
            </a:r>
            <a:r>
              <a:rPr lang="pt-BR" sz="6000" b="1" i="0" dirty="0">
                <a:solidFill>
                  <a:srgbClr val="7030A0"/>
                </a:solidFill>
                <a:effectLst/>
                <a:latin typeface="+mn-lt"/>
              </a:rPr>
              <a:t>A inveja gera ódio.</a:t>
            </a:r>
            <a:endParaRPr lang="pt-BR" sz="6000" b="1" dirty="0">
              <a:solidFill>
                <a:srgbClr val="7030A0"/>
              </a:solidFill>
              <a:latin typeface="+mn-lt"/>
            </a:endParaRPr>
          </a:p>
        </p:txBody>
      </p:sp>
    </p:spTree>
    <p:extLst>
      <p:ext uri="{BB962C8B-B14F-4D97-AF65-F5344CB8AC3E}">
        <p14:creationId xmlns:p14="http://schemas.microsoft.com/office/powerpoint/2010/main" val="3902904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6FF2EC0F-8553-8CAA-8720-72C17BE5542D}"/>
              </a:ext>
            </a:extLst>
          </p:cNvPr>
          <p:cNvSpPr txBox="1"/>
          <p:nvPr/>
        </p:nvSpPr>
        <p:spPr>
          <a:xfrm>
            <a:off x="94209" y="89478"/>
            <a:ext cx="6001791" cy="3046988"/>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Génesis 3.8-14 relata o episódio em que, por inveja de seu irmão Abel, o qual teve a sua oferta recebida por Deus, Caim se levantou contra seu próprio irmão e o matou.</a:t>
            </a:r>
          </a:p>
        </p:txBody>
      </p:sp>
      <p:sp>
        <p:nvSpPr>
          <p:cNvPr id="2" name="CaixaDeTexto 1">
            <a:extLst>
              <a:ext uri="{FF2B5EF4-FFF2-40B4-BE49-F238E27FC236}">
                <a16:creationId xmlns:a16="http://schemas.microsoft.com/office/drawing/2014/main" xmlns="" id="{8F0B8BB5-E4C5-C5C1-4CBF-1480037AA65E}"/>
              </a:ext>
            </a:extLst>
          </p:cNvPr>
          <p:cNvSpPr txBox="1"/>
          <p:nvPr/>
        </p:nvSpPr>
        <p:spPr>
          <a:xfrm>
            <a:off x="6224307" y="89478"/>
            <a:ext cx="5820729" cy="3046988"/>
          </a:xfrm>
          <a:prstGeom prst="rect">
            <a:avLst/>
          </a:prstGeom>
          <a:solidFill>
            <a:srgbClr val="BD92DE"/>
          </a:solidFill>
          <a:ln>
            <a:solidFill>
              <a:srgbClr val="BD92DE"/>
            </a:solidFill>
          </a:ln>
        </p:spPr>
        <p:txBody>
          <a:bodyPr wrap="square">
            <a:spAutoFit/>
          </a:bodyPr>
          <a:lstStyle/>
          <a:p>
            <a:pPr lvl="0" algn="ctr"/>
            <a:r>
              <a:rPr lang="pt-BR" sz="3200" dirty="0">
                <a:solidFill>
                  <a:prstClr val="black"/>
                </a:solidFill>
                <a:latin typeface="Georgia" panose="02040502050405020303" pitchFamily="18" charset="0"/>
              </a:rPr>
              <a:t>Ao longo de seu relacionamento com Abel, Caim intensificou o seu ressentimento, que foi derivado da inveja que sentia contra o irmão.</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026" name="Picture 2" descr="Caim e Abel: Conheça a História">
            <a:extLst>
              <a:ext uri="{FF2B5EF4-FFF2-40B4-BE49-F238E27FC236}">
                <a16:creationId xmlns:a16="http://schemas.microsoft.com/office/drawing/2014/main" xmlns="" id="{06B89DCA-189E-AE80-D00C-D86E3FCD1F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838" t="10124" r="4004"/>
          <a:stretch/>
        </p:blipFill>
        <p:spPr bwMode="auto">
          <a:xfrm>
            <a:off x="6224306" y="3136466"/>
            <a:ext cx="5820729" cy="36320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iacionismo: Que marca Deus colocou em Caim?">
            <a:extLst>
              <a:ext uri="{FF2B5EF4-FFF2-40B4-BE49-F238E27FC236}">
                <a16:creationId xmlns:a16="http://schemas.microsoft.com/office/drawing/2014/main" xmlns="" id="{ED34087F-2D3C-0DBD-C164-4CA708DE42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57" t="4445" r="10290"/>
          <a:stretch/>
        </p:blipFill>
        <p:spPr bwMode="auto">
          <a:xfrm>
            <a:off x="146965" y="3136466"/>
            <a:ext cx="5949035" cy="3632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89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1000"/>
                                        <p:tgtEl>
                                          <p:spTgt spid="1028"/>
                                        </p:tgtEl>
                                      </p:cBhvr>
                                    </p:animEffect>
                                    <p:anim calcmode="lin" valueType="num">
                                      <p:cBhvr>
                                        <p:cTn id="13" dur="1000" fill="hold"/>
                                        <p:tgtEl>
                                          <p:spTgt spid="1028"/>
                                        </p:tgtEl>
                                        <p:attrNameLst>
                                          <p:attrName>ppt_x</p:attrName>
                                        </p:attrNameLst>
                                      </p:cBhvr>
                                      <p:tavLst>
                                        <p:tav tm="0">
                                          <p:val>
                                            <p:strVal val="#ppt_x"/>
                                          </p:val>
                                        </p:tav>
                                        <p:tav tm="100000">
                                          <p:val>
                                            <p:strVal val="#ppt_x"/>
                                          </p:val>
                                        </p:tav>
                                      </p:tavLst>
                                    </p:anim>
                                    <p:anim calcmode="lin" valueType="num">
                                      <p:cBhvr>
                                        <p:cTn id="14"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1000"/>
                                        <p:tgtEl>
                                          <p:spTgt spid="1026"/>
                                        </p:tgtEl>
                                      </p:cBhvr>
                                    </p:animEffect>
                                    <p:anim calcmode="lin" valueType="num">
                                      <p:cBhvr>
                                        <p:cTn id="25" dur="1000" fill="hold"/>
                                        <p:tgtEl>
                                          <p:spTgt spid="1026"/>
                                        </p:tgtEl>
                                        <p:attrNameLst>
                                          <p:attrName>ppt_x</p:attrName>
                                        </p:attrNameLst>
                                      </p:cBhvr>
                                      <p:tavLst>
                                        <p:tav tm="0">
                                          <p:val>
                                            <p:strVal val="#ppt_x"/>
                                          </p:val>
                                        </p:tav>
                                        <p:tav tm="100000">
                                          <p:val>
                                            <p:strVal val="#ppt_x"/>
                                          </p:val>
                                        </p:tav>
                                      </p:tavLst>
                                    </p:anim>
                                    <p:anim calcmode="lin" valueType="num">
                                      <p:cBhvr>
                                        <p:cTn id="2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595ABA8C-5DC7-DBEB-A33B-A5EC540A806D}"/>
              </a:ext>
            </a:extLst>
          </p:cNvPr>
          <p:cNvSpPr txBox="1"/>
          <p:nvPr/>
        </p:nvSpPr>
        <p:spPr>
          <a:xfrm>
            <a:off x="128446" y="180295"/>
            <a:ext cx="11917015" cy="1077218"/>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Esse episódio nos revela o lado obscuro e destrutivo do vício da inveja. Ele gera ódio e a prática do mal.</a:t>
            </a:r>
            <a:endParaRPr lang="pt-BR" sz="3000" dirty="0">
              <a:solidFill>
                <a:prstClr val="black"/>
              </a:solidFill>
              <a:latin typeface="Georgia" panose="02040502050405020303" pitchFamily="18" charset="0"/>
            </a:endParaRPr>
          </a:p>
        </p:txBody>
      </p:sp>
      <p:pic>
        <p:nvPicPr>
          <p:cNvPr id="2050" name="Picture 2" descr="A oferta de Abel foi aceita mas a de Caim reprovada por Deus. - Blog  Cristão do PCamaral">
            <a:extLst>
              <a:ext uri="{FF2B5EF4-FFF2-40B4-BE49-F238E27FC236}">
                <a16:creationId xmlns:a16="http://schemas.microsoft.com/office/drawing/2014/main" xmlns="" id="{342324F1-04AF-1B74-0BE4-BF6C1B3ABC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46" y="1291379"/>
            <a:ext cx="5967554" cy="54201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veja – Metamorfose Cristã Oficial">
            <a:extLst>
              <a:ext uri="{FF2B5EF4-FFF2-40B4-BE49-F238E27FC236}">
                <a16:creationId xmlns:a16="http://schemas.microsoft.com/office/drawing/2014/main" xmlns="" id="{49F3D5DF-AD85-6D75-180A-52772C903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3987" y="1257514"/>
            <a:ext cx="5831474" cy="5420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04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fade">
                                      <p:cBhvr>
                                        <p:cTn id="17" dur="1000"/>
                                        <p:tgtEl>
                                          <p:spTgt spid="2052"/>
                                        </p:tgtEl>
                                      </p:cBhvr>
                                    </p:animEffect>
                                    <p:anim calcmode="lin" valueType="num">
                                      <p:cBhvr>
                                        <p:cTn id="18" dur="1000" fill="hold"/>
                                        <p:tgtEl>
                                          <p:spTgt spid="2052"/>
                                        </p:tgtEl>
                                        <p:attrNameLst>
                                          <p:attrName>ppt_x</p:attrName>
                                        </p:attrNameLst>
                                      </p:cBhvr>
                                      <p:tavLst>
                                        <p:tav tm="0">
                                          <p:val>
                                            <p:strVal val="#ppt_x"/>
                                          </p:val>
                                        </p:tav>
                                        <p:tav tm="100000">
                                          <p:val>
                                            <p:strVal val="#ppt_x"/>
                                          </p:val>
                                        </p:tav>
                                      </p:tavLst>
                                    </p:anim>
                                    <p:anim calcmode="lin" valueType="num">
                                      <p:cBhvr>
                                        <p:cTn id="19"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08774" y="2766218"/>
            <a:ext cx="12409548" cy="1325563"/>
          </a:xfrm>
        </p:spPr>
        <p:txBody>
          <a:bodyPr>
            <a:noAutofit/>
          </a:bodyPr>
          <a:lstStyle/>
          <a:p>
            <a:pPr algn="ctr"/>
            <a:r>
              <a:rPr lang="pt-BR" sz="6000" b="1" i="0" dirty="0">
                <a:solidFill>
                  <a:srgbClr val="7030A0"/>
                </a:solidFill>
                <a:effectLst/>
                <a:latin typeface="+mn-lt"/>
              </a:rPr>
              <a:t>II. 3  - O autoexame contra a inveja.</a:t>
            </a:r>
            <a:endParaRPr lang="pt-BR" sz="6000" b="1" dirty="0">
              <a:solidFill>
                <a:srgbClr val="7030A0"/>
              </a:solidFill>
              <a:latin typeface="+mn-lt"/>
            </a:endParaRPr>
          </a:p>
        </p:txBody>
      </p:sp>
    </p:spTree>
    <p:extLst>
      <p:ext uri="{BB962C8B-B14F-4D97-AF65-F5344CB8AC3E}">
        <p14:creationId xmlns:p14="http://schemas.microsoft.com/office/powerpoint/2010/main" val="3825293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1FA764E6-32A1-A59A-B172-FC1B8DBD3669}"/>
              </a:ext>
            </a:extLst>
          </p:cNvPr>
          <p:cNvSpPr txBox="1"/>
          <p:nvPr/>
        </p:nvSpPr>
        <p:spPr>
          <a:xfrm>
            <a:off x="106811" y="101290"/>
            <a:ext cx="11973821" cy="2554545"/>
          </a:xfrm>
          <a:prstGeom prst="rect">
            <a:avLst/>
          </a:prstGeom>
          <a:solidFill>
            <a:srgbClr val="CBA9E5"/>
          </a:solidFill>
          <a:ln>
            <a:noFill/>
          </a:ln>
        </p:spPr>
        <p:txBody>
          <a:bodyPr wrap="square">
            <a:spAutoFit/>
          </a:bodyPr>
          <a:lstStyle/>
          <a:p>
            <a:pPr lvl="0" algn="ctr"/>
            <a:r>
              <a:rPr lang="pt-BR" sz="3200" dirty="0">
                <a:solidFill>
                  <a:prstClr val="black"/>
                </a:solidFill>
                <a:latin typeface="Georgia" panose="02040502050405020303" pitchFamily="18" charset="0"/>
              </a:rPr>
              <a:t>Há vários textos no Novo Testamento que abordam a respeito da inveja, mostrando-a como uma obra da carne (</a:t>
            </a:r>
            <a:r>
              <a:rPr lang="pt-BR" sz="3200" dirty="0" err="1">
                <a:solidFill>
                  <a:prstClr val="black"/>
                </a:solidFill>
                <a:latin typeface="Georgia" panose="02040502050405020303" pitchFamily="18" charset="0"/>
              </a:rPr>
              <a:t>Gl</a:t>
            </a:r>
            <a:r>
              <a:rPr lang="pt-BR" sz="3200" dirty="0">
                <a:solidFill>
                  <a:prstClr val="black"/>
                </a:solidFill>
                <a:latin typeface="Georgia" panose="02040502050405020303" pitchFamily="18" charset="0"/>
              </a:rPr>
              <a:t> 5.19-21 - 19 Porque as obras da carne são manifestas, as quais são: [...] invejas, homicídios, bebedices, glutonarias e coisas semelhantes a estas... ; </a:t>
            </a:r>
            <a:r>
              <a:rPr lang="pt-BR" sz="3200" dirty="0" err="1">
                <a:solidFill>
                  <a:prstClr val="black"/>
                </a:solidFill>
                <a:latin typeface="Georgia" panose="02040502050405020303" pitchFamily="18" charset="0"/>
              </a:rPr>
              <a:t>Rm</a:t>
            </a:r>
            <a:r>
              <a:rPr lang="pt-BR" sz="3200" dirty="0">
                <a:solidFill>
                  <a:prstClr val="black"/>
                </a:solidFill>
                <a:latin typeface="Georgia" panose="02040502050405020303" pitchFamily="18" charset="0"/>
              </a:rPr>
              <a:t> 13.13.14; 1 </a:t>
            </a:r>
            <a:r>
              <a:rPr lang="pt-BR" sz="3200" dirty="0" err="1">
                <a:solidFill>
                  <a:prstClr val="black"/>
                </a:solidFill>
                <a:latin typeface="Georgia" panose="02040502050405020303" pitchFamily="18" charset="0"/>
              </a:rPr>
              <a:t>Pe</a:t>
            </a:r>
            <a:r>
              <a:rPr lang="pt-BR" sz="3200" dirty="0">
                <a:solidFill>
                  <a:prstClr val="black"/>
                </a:solidFill>
                <a:latin typeface="Georgia" panose="02040502050405020303" pitchFamily="18" charset="0"/>
              </a:rPr>
              <a:t> 2.1). </a:t>
            </a:r>
          </a:p>
        </p:txBody>
      </p:sp>
      <p:pic>
        <p:nvPicPr>
          <p:cNvPr id="3074" name="Picture 2" descr="Caim e Abel, quem foram? Primeiro assassinato da humanidade">
            <a:extLst>
              <a:ext uri="{FF2B5EF4-FFF2-40B4-BE49-F238E27FC236}">
                <a16:creationId xmlns:a16="http://schemas.microsoft.com/office/drawing/2014/main" xmlns="" id="{EA8C3A8C-6E9E-B03C-A685-67C4AEBDE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11" y="2679005"/>
            <a:ext cx="3937000" cy="407770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riacionismo: Que marca Deus colocou em Caim?">
            <a:extLst>
              <a:ext uri="{FF2B5EF4-FFF2-40B4-BE49-F238E27FC236}">
                <a16:creationId xmlns:a16="http://schemas.microsoft.com/office/drawing/2014/main" xmlns="" id="{EE307A94-8413-89C7-F291-EE8E6E9D8A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57" t="4445" r="10290"/>
          <a:stretch/>
        </p:blipFill>
        <p:spPr bwMode="auto">
          <a:xfrm>
            <a:off x="4126525" y="2679005"/>
            <a:ext cx="4021665" cy="4077704"/>
          </a:xfrm>
          <a:prstGeom prst="rect">
            <a:avLst/>
          </a:prstGeom>
          <a:noFill/>
          <a:extLst>
            <a:ext uri="{909E8E84-426E-40DD-AFC4-6F175D3DCCD1}">
              <a14:hiddenFill xmlns:a14="http://schemas.microsoft.com/office/drawing/2010/main">
                <a:solidFill>
                  <a:srgbClr val="FFFFFF"/>
                </a:solidFill>
              </a14:hiddenFill>
            </a:ext>
          </a:extLst>
        </p:spPr>
      </p:pic>
      <p:pic>
        <p:nvPicPr>
          <p:cNvPr id="4" name="Google Shape;282;p27" descr="Uma imagem contendo pessoa, garrafa, mesa, menina&#10;&#10;Descrição gerada automaticamente">
            <a:extLst>
              <a:ext uri="{FF2B5EF4-FFF2-40B4-BE49-F238E27FC236}">
                <a16:creationId xmlns:a16="http://schemas.microsoft.com/office/drawing/2014/main" xmlns="" id="{28F23EA4-DDD0-0807-7CE1-C8B04BA17CE9}"/>
              </a:ext>
            </a:extLst>
          </p:cNvPr>
          <p:cNvPicPr preferRelativeResize="0"/>
          <p:nvPr/>
        </p:nvPicPr>
        <p:blipFill rotWithShape="1">
          <a:blip r:embed="rId5">
            <a:alphaModFix/>
          </a:blip>
          <a:srcRect/>
          <a:stretch/>
        </p:blipFill>
        <p:spPr>
          <a:xfrm>
            <a:off x="8230905" y="2655835"/>
            <a:ext cx="3849727" cy="4100874"/>
          </a:xfrm>
          <a:prstGeom prst="rect">
            <a:avLst/>
          </a:prstGeom>
          <a:noFill/>
          <a:ln>
            <a:noFill/>
          </a:ln>
        </p:spPr>
      </p:pic>
    </p:spTree>
    <p:extLst>
      <p:ext uri="{BB962C8B-B14F-4D97-AF65-F5344CB8AC3E}">
        <p14:creationId xmlns:p14="http://schemas.microsoft.com/office/powerpoint/2010/main" val="361331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8B3F2868-E456-10AB-0A57-2F7B6494A969}"/>
              </a:ext>
            </a:extLst>
          </p:cNvPr>
          <p:cNvSpPr txBox="1"/>
          <p:nvPr/>
        </p:nvSpPr>
        <p:spPr>
          <a:xfrm>
            <a:off x="66499" y="95280"/>
            <a:ext cx="6204623" cy="1877437"/>
          </a:xfrm>
          <a:prstGeom prst="rect">
            <a:avLst/>
          </a:prstGeom>
          <a:solidFill>
            <a:schemeClr val="accent6">
              <a:lumMod val="60000"/>
              <a:lumOff val="40000"/>
            </a:schemeClr>
          </a:solidFill>
          <a:ln>
            <a:noFill/>
          </a:ln>
        </p:spPr>
        <p:txBody>
          <a:bodyPr wrap="square">
            <a:spAutoFit/>
          </a:bodyPr>
          <a:lstStyle/>
          <a:p>
            <a:pPr lvl="0" algn="ctr"/>
            <a:r>
              <a:rPr lang="pt-BR" sz="2800" dirty="0">
                <a:solidFill>
                  <a:prstClr val="black"/>
                </a:solidFill>
                <a:latin typeface="Georgia" panose="02040502050405020303" pitchFamily="18" charset="0"/>
              </a:rPr>
              <a:t>Contudo, a Carta de Tiago traz um alerta muito claro a respeito dessa obra da carne, nos convidando a fazer um exame de consciência. (</a:t>
            </a:r>
            <a:r>
              <a:rPr lang="pt-BR" sz="2800" dirty="0" err="1">
                <a:solidFill>
                  <a:prstClr val="black"/>
                </a:solidFill>
                <a:latin typeface="Georgia" panose="02040502050405020303" pitchFamily="18" charset="0"/>
              </a:rPr>
              <a:t>Tg</a:t>
            </a:r>
            <a:r>
              <a:rPr lang="pt-BR" sz="2800" dirty="0">
                <a:solidFill>
                  <a:prstClr val="black"/>
                </a:solidFill>
                <a:latin typeface="Georgia" panose="02040502050405020303" pitchFamily="18" charset="0"/>
              </a:rPr>
              <a:t> 3.14</a:t>
            </a:r>
            <a:r>
              <a:rPr lang="pt-BR" sz="3200" dirty="0">
                <a:solidFill>
                  <a:prstClr val="black"/>
                </a:solidFill>
                <a:latin typeface="Georgia" panose="02040502050405020303" pitchFamily="18" charset="0"/>
              </a:rPr>
              <a:t>)</a:t>
            </a:r>
          </a:p>
        </p:txBody>
      </p:sp>
      <p:sp>
        <p:nvSpPr>
          <p:cNvPr id="3" name="CaixaDeTexto 2">
            <a:extLst>
              <a:ext uri="{FF2B5EF4-FFF2-40B4-BE49-F238E27FC236}">
                <a16:creationId xmlns:a16="http://schemas.microsoft.com/office/drawing/2014/main" xmlns="" id="{FCA73176-09E7-1C51-DD77-8B0A3EC0E6EA}"/>
              </a:ext>
            </a:extLst>
          </p:cNvPr>
          <p:cNvSpPr txBox="1"/>
          <p:nvPr/>
        </p:nvSpPr>
        <p:spPr>
          <a:xfrm>
            <a:off x="66500" y="2057382"/>
            <a:ext cx="6204622" cy="1815882"/>
          </a:xfrm>
          <a:prstGeom prst="rect">
            <a:avLst/>
          </a:prstGeom>
          <a:solidFill>
            <a:schemeClr val="bg1"/>
          </a:solidFill>
          <a:ln>
            <a:solidFill>
              <a:schemeClr val="tx1"/>
            </a:solidFill>
          </a:ln>
        </p:spPr>
        <p:txBody>
          <a:bodyPr wrap="square">
            <a:spAutoFit/>
          </a:bodyPr>
          <a:lstStyle/>
          <a:p>
            <a:pPr lvl="0" algn="ctr"/>
            <a:r>
              <a:rPr lang="pt-BR" sz="2800" dirty="0">
                <a:solidFill>
                  <a:prstClr val="black"/>
                </a:solidFill>
                <a:latin typeface="Georgia" panose="02040502050405020303" pitchFamily="18" charset="0"/>
              </a:rPr>
              <a:t>“Mas, se tendes amarga inveja e sentimento faccioso em vosso coração, não vos glorieis, nem mintais contra a verdade.” (</a:t>
            </a:r>
            <a:r>
              <a:rPr lang="pt-BR" sz="2800" dirty="0" err="1">
                <a:solidFill>
                  <a:prstClr val="black"/>
                </a:solidFill>
                <a:latin typeface="Georgia" panose="02040502050405020303" pitchFamily="18" charset="0"/>
              </a:rPr>
              <a:t>Tg</a:t>
            </a:r>
            <a:r>
              <a:rPr lang="pt-BR" sz="2800" dirty="0">
                <a:solidFill>
                  <a:prstClr val="black"/>
                </a:solidFill>
                <a:latin typeface="Georgia" panose="02040502050405020303" pitchFamily="18" charset="0"/>
              </a:rPr>
              <a:t> 3.14) </a:t>
            </a:r>
            <a:endParaRPr lang="pt-BR" sz="2800" b="1" dirty="0">
              <a:solidFill>
                <a:prstClr val="black"/>
              </a:solidFill>
              <a:latin typeface="Georgia" panose="02040502050405020303" pitchFamily="18" charset="0"/>
            </a:endParaRPr>
          </a:p>
        </p:txBody>
      </p:sp>
      <p:sp>
        <p:nvSpPr>
          <p:cNvPr id="5" name="CaixaDeTexto 4">
            <a:extLst>
              <a:ext uri="{FF2B5EF4-FFF2-40B4-BE49-F238E27FC236}">
                <a16:creationId xmlns:a16="http://schemas.microsoft.com/office/drawing/2014/main" xmlns="" id="{AD37294A-6A6A-8CEB-5D59-BA134B8DFF1B}"/>
              </a:ext>
            </a:extLst>
          </p:cNvPr>
          <p:cNvSpPr txBox="1"/>
          <p:nvPr/>
        </p:nvSpPr>
        <p:spPr>
          <a:xfrm>
            <a:off x="6372791" y="95280"/>
            <a:ext cx="5748869" cy="1569660"/>
          </a:xfrm>
          <a:prstGeom prst="rect">
            <a:avLst/>
          </a:prstGeom>
          <a:solidFill>
            <a:srgbClr val="CBA9E5"/>
          </a:solidFill>
          <a:ln>
            <a:noFill/>
          </a:ln>
        </p:spPr>
        <p:txBody>
          <a:bodyPr wrap="square">
            <a:spAutoFit/>
          </a:bodyPr>
          <a:lstStyle/>
          <a:p>
            <a:pPr lvl="0" algn="ctr"/>
            <a:r>
              <a:rPr lang="pt-BR" sz="3200" dirty="0">
                <a:solidFill>
                  <a:prstClr val="black"/>
                </a:solidFill>
                <a:latin typeface="Georgia" panose="02040502050405020303" pitchFamily="18" charset="0"/>
              </a:rPr>
              <a:t>O escritor sagrado deixa claro que esse vício tem como responsável o Diabo (</a:t>
            </a:r>
            <a:r>
              <a:rPr lang="pt-BR" sz="3200" dirty="0" err="1">
                <a:solidFill>
                  <a:prstClr val="black"/>
                </a:solidFill>
                <a:latin typeface="Georgia" panose="02040502050405020303" pitchFamily="18" charset="0"/>
              </a:rPr>
              <a:t>Tg</a:t>
            </a:r>
            <a:r>
              <a:rPr lang="pt-BR" sz="3200" dirty="0">
                <a:solidFill>
                  <a:prstClr val="black"/>
                </a:solidFill>
                <a:latin typeface="Georgia" panose="02040502050405020303" pitchFamily="18" charset="0"/>
              </a:rPr>
              <a:t> 3.15),</a:t>
            </a:r>
          </a:p>
        </p:txBody>
      </p:sp>
      <p:sp>
        <p:nvSpPr>
          <p:cNvPr id="6" name="CaixaDeTexto 5">
            <a:extLst>
              <a:ext uri="{FF2B5EF4-FFF2-40B4-BE49-F238E27FC236}">
                <a16:creationId xmlns:a16="http://schemas.microsoft.com/office/drawing/2014/main" xmlns="" id="{B0A4FD03-C018-F696-5335-4B4D1D5BFD61}"/>
              </a:ext>
            </a:extLst>
          </p:cNvPr>
          <p:cNvSpPr txBox="1"/>
          <p:nvPr/>
        </p:nvSpPr>
        <p:spPr>
          <a:xfrm>
            <a:off x="6372791" y="1720950"/>
            <a:ext cx="5748869" cy="1384995"/>
          </a:xfrm>
          <a:prstGeom prst="rect">
            <a:avLst/>
          </a:prstGeom>
          <a:solidFill>
            <a:schemeClr val="bg1"/>
          </a:solidFill>
          <a:ln>
            <a:solidFill>
              <a:schemeClr val="tx1"/>
            </a:solidFill>
          </a:ln>
        </p:spPr>
        <p:txBody>
          <a:bodyPr wrap="square">
            <a:spAutoFit/>
          </a:bodyPr>
          <a:lstStyle/>
          <a:p>
            <a:pPr lvl="0" algn="ctr"/>
            <a:r>
              <a:rPr lang="pt-BR" sz="2800" dirty="0">
                <a:solidFill>
                  <a:prstClr val="black"/>
                </a:solidFill>
                <a:latin typeface="Georgia" panose="02040502050405020303" pitchFamily="18" charset="0"/>
              </a:rPr>
              <a:t>“Essa não é a sabedoria que vem do alto, mas é terrena, animal e diabólica.” (</a:t>
            </a:r>
            <a:r>
              <a:rPr lang="pt-BR" sz="2800" dirty="0" err="1">
                <a:solidFill>
                  <a:prstClr val="black"/>
                </a:solidFill>
                <a:latin typeface="Georgia" panose="02040502050405020303" pitchFamily="18" charset="0"/>
              </a:rPr>
              <a:t>Tg</a:t>
            </a:r>
            <a:r>
              <a:rPr lang="pt-BR" sz="2800" dirty="0">
                <a:solidFill>
                  <a:prstClr val="black"/>
                </a:solidFill>
                <a:latin typeface="Georgia" panose="02040502050405020303" pitchFamily="18" charset="0"/>
              </a:rPr>
              <a:t> 3.15)</a:t>
            </a:r>
            <a:endParaRPr lang="pt-BR" sz="2800" b="1" dirty="0">
              <a:solidFill>
                <a:prstClr val="black"/>
              </a:solidFill>
              <a:latin typeface="Georgia" panose="02040502050405020303" pitchFamily="18" charset="0"/>
            </a:endParaRPr>
          </a:p>
        </p:txBody>
      </p:sp>
      <p:pic>
        <p:nvPicPr>
          <p:cNvPr id="4098" name="Picture 2" descr="Sabedoria Eterna :: novavida">
            <a:extLst>
              <a:ext uri="{FF2B5EF4-FFF2-40B4-BE49-F238E27FC236}">
                <a16:creationId xmlns:a16="http://schemas.microsoft.com/office/drawing/2014/main" xmlns="" id="{3CBACDE8-E2CF-E839-2BA8-4FE58E3519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71" t="6666" r="14124"/>
          <a:stretch/>
        </p:blipFill>
        <p:spPr bwMode="auto">
          <a:xfrm>
            <a:off x="6372791" y="3161955"/>
            <a:ext cx="5748869" cy="364859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70+ Versículos Bíblicos Sobre Ciúmes Nos Relacionamentos - biblico verso">
            <a:extLst>
              <a:ext uri="{FF2B5EF4-FFF2-40B4-BE49-F238E27FC236}">
                <a16:creationId xmlns:a16="http://schemas.microsoft.com/office/drawing/2014/main" xmlns="" id="{FE4885D9-69A7-43E0-AE1E-B19DC9F76A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99" y="3957928"/>
            <a:ext cx="6204622" cy="2852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70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1000"/>
                                        <p:tgtEl>
                                          <p:spTgt spid="4100"/>
                                        </p:tgtEl>
                                      </p:cBhvr>
                                    </p:animEffect>
                                    <p:anim calcmode="lin" valueType="num">
                                      <p:cBhvr>
                                        <p:cTn id="18" dur="1000" fill="hold"/>
                                        <p:tgtEl>
                                          <p:spTgt spid="4100"/>
                                        </p:tgtEl>
                                        <p:attrNameLst>
                                          <p:attrName>ppt_x</p:attrName>
                                        </p:attrNameLst>
                                      </p:cBhvr>
                                      <p:tavLst>
                                        <p:tav tm="0">
                                          <p:val>
                                            <p:strVal val="#ppt_x"/>
                                          </p:val>
                                        </p:tav>
                                        <p:tav tm="100000">
                                          <p:val>
                                            <p:strVal val="#ppt_x"/>
                                          </p:val>
                                        </p:tav>
                                      </p:tavLst>
                                    </p:anim>
                                    <p:anim calcmode="lin" valueType="num">
                                      <p:cBhvr>
                                        <p:cTn id="19"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098"/>
                                        </p:tgtEl>
                                        <p:attrNameLst>
                                          <p:attrName>style.visibility</p:attrName>
                                        </p:attrNameLst>
                                      </p:cBhvr>
                                      <p:to>
                                        <p:strVal val="visible"/>
                                      </p:to>
                                    </p:set>
                                    <p:animEffect transition="in" filter="fade">
                                      <p:cBhvr>
                                        <p:cTn id="29" dur="1000"/>
                                        <p:tgtEl>
                                          <p:spTgt spid="4098"/>
                                        </p:tgtEl>
                                      </p:cBhvr>
                                    </p:animEffect>
                                    <p:anim calcmode="lin" valueType="num">
                                      <p:cBhvr>
                                        <p:cTn id="30" dur="1000" fill="hold"/>
                                        <p:tgtEl>
                                          <p:spTgt spid="4098"/>
                                        </p:tgtEl>
                                        <p:attrNameLst>
                                          <p:attrName>ppt_x</p:attrName>
                                        </p:attrNameLst>
                                      </p:cBhvr>
                                      <p:tavLst>
                                        <p:tav tm="0">
                                          <p:val>
                                            <p:strVal val="#ppt_x"/>
                                          </p:val>
                                        </p:tav>
                                        <p:tav tm="100000">
                                          <p:val>
                                            <p:strVal val="#ppt_x"/>
                                          </p:val>
                                        </p:tav>
                                      </p:tavLst>
                                    </p:anim>
                                    <p:anim calcmode="lin" valueType="num">
                                      <p:cBhvr>
                                        <p:cTn id="31" dur="1000" fill="hold"/>
                                        <p:tgtEl>
                                          <p:spTgt spid="409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1FA764E6-32A1-A59A-B172-FC1B8DBD3669}"/>
              </a:ext>
            </a:extLst>
          </p:cNvPr>
          <p:cNvSpPr txBox="1"/>
          <p:nvPr/>
        </p:nvSpPr>
        <p:spPr>
          <a:xfrm>
            <a:off x="6362574" y="41565"/>
            <a:ext cx="5762926" cy="2246769"/>
          </a:xfrm>
          <a:prstGeom prst="rect">
            <a:avLst/>
          </a:prstGeom>
          <a:solidFill>
            <a:srgbClr val="CBA9E5"/>
          </a:solidFill>
          <a:ln>
            <a:noFill/>
          </a:ln>
        </p:spPr>
        <p:txBody>
          <a:bodyPr wrap="square">
            <a:spAutoFit/>
          </a:bodyPr>
          <a:lstStyle/>
          <a:p>
            <a:pPr lvl="0" algn="ctr"/>
            <a:r>
              <a:rPr lang="pt-BR" sz="3500" dirty="0">
                <a:solidFill>
                  <a:prstClr val="black"/>
                </a:solidFill>
                <a:latin typeface="Georgia" panose="02040502050405020303" pitchFamily="18" charset="0"/>
              </a:rPr>
              <a:t>Por isso, precisamos sempre examinar o nosso coração diante de Deus, meditando na sua Palavra. </a:t>
            </a:r>
          </a:p>
        </p:txBody>
      </p:sp>
      <p:sp>
        <p:nvSpPr>
          <p:cNvPr id="2" name="CaixaDeTexto 1">
            <a:extLst>
              <a:ext uri="{FF2B5EF4-FFF2-40B4-BE49-F238E27FC236}">
                <a16:creationId xmlns:a16="http://schemas.microsoft.com/office/drawing/2014/main" xmlns="" id="{B8E45B5A-1C0F-41CB-4A47-95A44ECF1234}"/>
              </a:ext>
            </a:extLst>
          </p:cNvPr>
          <p:cNvSpPr txBox="1"/>
          <p:nvPr/>
        </p:nvSpPr>
        <p:spPr>
          <a:xfrm>
            <a:off x="135088" y="41565"/>
            <a:ext cx="6181759" cy="2062103"/>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pois onde há “a inveja” e “o espírito faccioso”, há a paternidade do Diabo (</a:t>
            </a:r>
            <a:r>
              <a:rPr lang="pt-BR" sz="3200" dirty="0" err="1">
                <a:solidFill>
                  <a:prstClr val="black"/>
                </a:solidFill>
                <a:latin typeface="Georgia" panose="02040502050405020303" pitchFamily="18" charset="0"/>
              </a:rPr>
              <a:t>Tg</a:t>
            </a:r>
            <a:r>
              <a:rPr lang="pt-BR" sz="3200" dirty="0">
                <a:solidFill>
                  <a:prstClr val="black"/>
                </a:solidFill>
                <a:latin typeface="Georgia" panose="02040502050405020303" pitchFamily="18" charset="0"/>
              </a:rPr>
              <a:t> 3.15.16)</a:t>
            </a:r>
          </a:p>
        </p:txBody>
      </p:sp>
      <p:sp>
        <p:nvSpPr>
          <p:cNvPr id="4" name="CaixaDeTexto 3">
            <a:extLst>
              <a:ext uri="{FF2B5EF4-FFF2-40B4-BE49-F238E27FC236}">
                <a16:creationId xmlns:a16="http://schemas.microsoft.com/office/drawing/2014/main" xmlns="" id="{3CD38555-BB80-15BA-E95B-5F914B96CBB4}"/>
              </a:ext>
            </a:extLst>
          </p:cNvPr>
          <p:cNvSpPr txBox="1"/>
          <p:nvPr/>
        </p:nvSpPr>
        <p:spPr>
          <a:xfrm>
            <a:off x="112226" y="2182824"/>
            <a:ext cx="6204622" cy="2246769"/>
          </a:xfrm>
          <a:prstGeom prst="rect">
            <a:avLst/>
          </a:prstGeom>
          <a:solidFill>
            <a:schemeClr val="bg1"/>
          </a:solidFill>
          <a:ln>
            <a:solidFill>
              <a:schemeClr val="tx1"/>
            </a:solidFill>
          </a:ln>
        </p:spPr>
        <p:txBody>
          <a:bodyPr wrap="square">
            <a:spAutoFit/>
          </a:bodyPr>
          <a:lstStyle/>
          <a:p>
            <a:pPr lvl="0" algn="ctr"/>
            <a:r>
              <a:rPr lang="pt-BR" sz="2800" dirty="0">
                <a:solidFill>
                  <a:prstClr val="black"/>
                </a:solidFill>
                <a:latin typeface="Georgia" panose="02040502050405020303" pitchFamily="18" charset="0"/>
              </a:rPr>
              <a:t>“Essa não é a sabedoria que vem do alto, mas é terrena, animal e diabólica. Porque, onde há inveja e espírito faccioso, aí há perturbação e toda obra perversa.” (</a:t>
            </a:r>
            <a:r>
              <a:rPr lang="pt-BR" sz="2800" dirty="0" err="1">
                <a:solidFill>
                  <a:prstClr val="black"/>
                </a:solidFill>
                <a:latin typeface="Georgia" panose="02040502050405020303" pitchFamily="18" charset="0"/>
              </a:rPr>
              <a:t>Tg</a:t>
            </a:r>
            <a:r>
              <a:rPr lang="pt-BR" sz="2800" dirty="0">
                <a:solidFill>
                  <a:prstClr val="black"/>
                </a:solidFill>
                <a:latin typeface="Georgia" panose="02040502050405020303" pitchFamily="18" charset="0"/>
              </a:rPr>
              <a:t> 3.15.16)</a:t>
            </a:r>
            <a:endParaRPr lang="pt-BR" sz="2800" b="1" dirty="0">
              <a:solidFill>
                <a:prstClr val="black"/>
              </a:solidFill>
              <a:latin typeface="Georgia" panose="02040502050405020303" pitchFamily="18" charset="0"/>
            </a:endParaRPr>
          </a:p>
        </p:txBody>
      </p:sp>
      <p:pic>
        <p:nvPicPr>
          <p:cNvPr id="5122" name="Picture 2" descr="Saiba como se afastar do pecado capital da inveja">
            <a:extLst>
              <a:ext uri="{FF2B5EF4-FFF2-40B4-BE49-F238E27FC236}">
                <a16:creationId xmlns:a16="http://schemas.microsoft.com/office/drawing/2014/main" xmlns="" id="{42941652-E776-9F7C-5EF3-6276684D611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45" r="5139" b="3951"/>
          <a:stretch/>
        </p:blipFill>
        <p:spPr bwMode="auto">
          <a:xfrm>
            <a:off x="135088" y="4535799"/>
            <a:ext cx="6181759" cy="224676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Foto em preto e branco de mão de pessoa&#10;&#10;Descrição gerada automaticamente">
            <a:extLst>
              <a:ext uri="{FF2B5EF4-FFF2-40B4-BE49-F238E27FC236}">
                <a16:creationId xmlns:a16="http://schemas.microsoft.com/office/drawing/2014/main" xmlns="" id="{8B28A095-62E3-705C-A550-3483D4C7A0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2573" y="2288334"/>
            <a:ext cx="5762927" cy="4485001"/>
          </a:xfrm>
          <a:prstGeom prst="rect">
            <a:avLst/>
          </a:prstGeom>
        </p:spPr>
      </p:pic>
    </p:spTree>
    <p:extLst>
      <p:ext uri="{BB962C8B-B14F-4D97-AF65-F5344CB8AC3E}">
        <p14:creationId xmlns:p14="http://schemas.microsoft.com/office/powerpoint/2010/main" val="85166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1000"/>
                                        <p:tgtEl>
                                          <p:spTgt spid="5122"/>
                                        </p:tgtEl>
                                      </p:cBhvr>
                                    </p:animEffect>
                                    <p:anim calcmode="lin" valueType="num">
                                      <p:cBhvr>
                                        <p:cTn id="18" dur="1000" fill="hold"/>
                                        <p:tgtEl>
                                          <p:spTgt spid="5122"/>
                                        </p:tgtEl>
                                        <p:attrNameLst>
                                          <p:attrName>ppt_x</p:attrName>
                                        </p:attrNameLst>
                                      </p:cBhvr>
                                      <p:tavLst>
                                        <p:tav tm="0">
                                          <p:val>
                                            <p:strVal val="#ppt_x"/>
                                          </p:val>
                                        </p:tav>
                                        <p:tav tm="100000">
                                          <p:val>
                                            <p:strVal val="#ppt_x"/>
                                          </p:val>
                                        </p:tav>
                                      </p:tavLst>
                                    </p:anim>
                                    <p:anim calcmode="lin" valueType="num">
                                      <p:cBhvr>
                                        <p:cTn id="1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4944869A-D90E-7513-9A30-3788447411D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BD63830-D80E-15CE-D525-5370F8E21404}"/>
              </a:ext>
            </a:extLst>
          </p:cNvPr>
          <p:cNvSpPr txBox="1"/>
          <p:nvPr/>
        </p:nvSpPr>
        <p:spPr>
          <a:xfrm>
            <a:off x="99713" y="109605"/>
            <a:ext cx="11963334" cy="2554545"/>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Sim, em meditação na Palavra de Deus, fazendo as perguntas certas, Deus pode nos revelar os pecados que estão nos rondando, dos pensamentos malignos que estão nos cercando, dos sentimentos perversos que estão sendo cultivados e alimentando a nossa vontade.</a:t>
            </a:r>
          </a:p>
        </p:txBody>
      </p:sp>
      <p:pic>
        <p:nvPicPr>
          <p:cNvPr id="6146" name="Picture 2" descr="Pensamento intrusivo: o que é e como evitar">
            <a:extLst>
              <a:ext uri="{FF2B5EF4-FFF2-40B4-BE49-F238E27FC236}">
                <a16:creationId xmlns:a16="http://schemas.microsoft.com/office/drawing/2014/main" xmlns="" id="{BF345B70-7F01-B5D0-0C7B-6224855D63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8933" y="2664151"/>
            <a:ext cx="6204114" cy="41350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atalha espiritual">
            <a:extLst>
              <a:ext uri="{FF2B5EF4-FFF2-40B4-BE49-F238E27FC236}">
                <a16:creationId xmlns:a16="http://schemas.microsoft.com/office/drawing/2014/main" xmlns="" id="{5F07F254-63DE-658E-4E16-8AD5AE00F4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 y="2664931"/>
            <a:ext cx="5367610" cy="407150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39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fade">
                                      <p:cBhvr>
                                        <p:cTn id="17" dur="1000"/>
                                        <p:tgtEl>
                                          <p:spTgt spid="6146"/>
                                        </p:tgtEl>
                                      </p:cBhvr>
                                    </p:animEffect>
                                    <p:anim calcmode="lin" valueType="num">
                                      <p:cBhvr>
                                        <p:cTn id="18" dur="1000" fill="hold"/>
                                        <p:tgtEl>
                                          <p:spTgt spid="6146"/>
                                        </p:tgtEl>
                                        <p:attrNameLst>
                                          <p:attrName>ppt_x</p:attrName>
                                        </p:attrNameLst>
                                      </p:cBhvr>
                                      <p:tavLst>
                                        <p:tav tm="0">
                                          <p:val>
                                            <p:strVal val="#ppt_x"/>
                                          </p:val>
                                        </p:tav>
                                        <p:tav tm="100000">
                                          <p:val>
                                            <p:strVal val="#ppt_x"/>
                                          </p:val>
                                        </p:tav>
                                      </p:tavLst>
                                    </p:anim>
                                    <p:anim calcmode="lin" valueType="num">
                                      <p:cBhvr>
                                        <p:cTn id="1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72483" y="2766218"/>
            <a:ext cx="12336966" cy="1325563"/>
          </a:xfrm>
        </p:spPr>
        <p:txBody>
          <a:bodyPr>
            <a:noAutofit/>
          </a:bodyPr>
          <a:lstStyle/>
          <a:p>
            <a:pPr algn="ctr"/>
            <a:r>
              <a:rPr lang="pt-BR" sz="6000" b="1" dirty="0">
                <a:solidFill>
                  <a:srgbClr val="7030A0"/>
                </a:solidFill>
                <a:latin typeface="+mn-lt"/>
              </a:rPr>
              <a:t>III. PROTEGENDO-SE CONTRA A INVEJA</a:t>
            </a:r>
          </a:p>
        </p:txBody>
      </p:sp>
    </p:spTree>
    <p:extLst>
      <p:ext uri="{BB962C8B-B14F-4D97-AF65-F5344CB8AC3E}">
        <p14:creationId xmlns:p14="http://schemas.microsoft.com/office/powerpoint/2010/main" val="3675550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93431" y="2766218"/>
            <a:ext cx="11781692" cy="1325563"/>
          </a:xfrm>
        </p:spPr>
        <p:txBody>
          <a:bodyPr>
            <a:noAutofit/>
          </a:bodyPr>
          <a:lstStyle/>
          <a:p>
            <a:pPr algn="ctr"/>
            <a:r>
              <a:rPr lang="pt-BR" sz="6000" b="1" dirty="0">
                <a:solidFill>
                  <a:srgbClr val="7030A0"/>
                </a:solidFill>
                <a:latin typeface="+mn-lt"/>
              </a:rPr>
              <a:t>III. 1</a:t>
            </a:r>
            <a:r>
              <a:rPr lang="pt-BR" sz="6000" b="1" i="0" dirty="0">
                <a:solidFill>
                  <a:srgbClr val="7030A0"/>
                </a:solidFill>
                <a:effectLst/>
                <a:latin typeface="+mn-lt"/>
              </a:rPr>
              <a:t> </a:t>
            </a:r>
            <a:r>
              <a:rPr lang="pt-BR" sz="6000" b="1" dirty="0">
                <a:solidFill>
                  <a:srgbClr val="7030A0"/>
                </a:solidFill>
                <a:latin typeface="+mn-lt"/>
              </a:rPr>
              <a:t>- </a:t>
            </a:r>
            <a:r>
              <a:rPr lang="pt-BR" sz="6000" b="1" i="0" dirty="0">
                <a:solidFill>
                  <a:srgbClr val="7030A0"/>
                </a:solidFill>
                <a:effectLst/>
                <a:latin typeface="+mn-lt"/>
              </a:rPr>
              <a:t>Não deseje o estilo de vida pecaminoso.</a:t>
            </a:r>
            <a:endParaRPr lang="pt-BR" sz="6000" b="1" dirty="0">
              <a:solidFill>
                <a:srgbClr val="7030A0"/>
              </a:solidFill>
              <a:latin typeface="+mn-lt"/>
            </a:endParaRPr>
          </a:p>
        </p:txBody>
      </p:sp>
    </p:spTree>
    <p:extLst>
      <p:ext uri="{BB962C8B-B14F-4D97-AF65-F5344CB8AC3E}">
        <p14:creationId xmlns:p14="http://schemas.microsoft.com/office/powerpoint/2010/main" val="745348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4FD1EAC8-F420-3E71-6AD9-9643712AAD5C}"/>
              </a:ext>
            </a:extLst>
          </p:cNvPr>
          <p:cNvSpPr txBox="1"/>
          <p:nvPr/>
        </p:nvSpPr>
        <p:spPr>
          <a:xfrm>
            <a:off x="104430" y="125399"/>
            <a:ext cx="5924605" cy="2554545"/>
          </a:xfrm>
          <a:prstGeom prst="rect">
            <a:avLst/>
          </a:prstGeom>
          <a:solidFill>
            <a:schemeClr val="accent6">
              <a:lumMod val="40000"/>
              <a:lumOff val="60000"/>
            </a:schemeClr>
          </a:solidFill>
          <a:ln>
            <a:noFill/>
          </a:ln>
        </p:spPr>
        <p:txBody>
          <a:bodyPr wrap="square">
            <a:spAutoFit/>
          </a:bodyPr>
          <a:lstStyle/>
          <a:p>
            <a:pPr lvl="0" algn="ctr"/>
            <a:r>
              <a:rPr lang="pt-BR" sz="3200" dirty="0">
                <a:solidFill>
                  <a:prstClr val="black"/>
                </a:solidFill>
                <a:latin typeface="Georgia" panose="02040502050405020303" pitchFamily="18" charset="0"/>
              </a:rPr>
              <a:t>Para não desejar o estilo de vida ímpio e injusto é preciso cultivar no coração a justiça e a piedade na presença de Deus (</a:t>
            </a:r>
            <a:r>
              <a:rPr lang="pt-BR" sz="3200" dirty="0" err="1">
                <a:solidFill>
                  <a:prstClr val="black"/>
                </a:solidFill>
                <a:latin typeface="Georgia" panose="02040502050405020303" pitchFamily="18" charset="0"/>
              </a:rPr>
              <a:t>Sl</a:t>
            </a:r>
            <a:r>
              <a:rPr lang="pt-BR" sz="3200" dirty="0">
                <a:solidFill>
                  <a:prstClr val="black"/>
                </a:solidFill>
                <a:latin typeface="Georgia" panose="02040502050405020303" pitchFamily="18" charset="0"/>
              </a:rPr>
              <a:t> 15.1-5). </a:t>
            </a:r>
            <a:endParaRPr lang="pt-BR" sz="3200" b="1" dirty="0">
              <a:solidFill>
                <a:prstClr val="black"/>
              </a:solidFill>
              <a:latin typeface="Georgia" panose="02040502050405020303" pitchFamily="18" charset="0"/>
            </a:endParaRPr>
          </a:p>
        </p:txBody>
      </p:sp>
      <p:sp>
        <p:nvSpPr>
          <p:cNvPr id="3" name="CaixaDeTexto 2">
            <a:extLst>
              <a:ext uri="{FF2B5EF4-FFF2-40B4-BE49-F238E27FC236}">
                <a16:creationId xmlns:a16="http://schemas.microsoft.com/office/drawing/2014/main" xmlns="" id="{4C1B76E7-C7BE-D4B8-2551-DB933D59126E}"/>
              </a:ext>
            </a:extLst>
          </p:cNvPr>
          <p:cNvSpPr txBox="1"/>
          <p:nvPr/>
        </p:nvSpPr>
        <p:spPr>
          <a:xfrm>
            <a:off x="6162965" y="146132"/>
            <a:ext cx="5924605" cy="2062103"/>
          </a:xfrm>
          <a:prstGeom prst="rect">
            <a:avLst/>
          </a:prstGeom>
          <a:solidFill>
            <a:srgbClr val="D1B2E8"/>
          </a:solidFill>
          <a:ln>
            <a:solidFill>
              <a:srgbClr val="D1B2E8"/>
            </a:solidFill>
          </a:ln>
        </p:spPr>
        <p:txBody>
          <a:bodyPr wrap="square">
            <a:spAutoFit/>
          </a:bodyPr>
          <a:lstStyle/>
          <a:p>
            <a:pPr lvl="0" algn="ctr"/>
            <a:r>
              <a:rPr lang="pt-BR" sz="3200" dirty="0">
                <a:solidFill>
                  <a:prstClr val="black"/>
                </a:solidFill>
                <a:latin typeface="Georgia" panose="02040502050405020303" pitchFamily="18" charset="0"/>
              </a:rPr>
              <a:t>Então, aqueles que amam a justiça e a piedade desejarão se relacionar com os justos e piedosos.</a:t>
            </a:r>
          </a:p>
        </p:txBody>
      </p:sp>
      <p:pic>
        <p:nvPicPr>
          <p:cNvPr id="5" name="Imagem 4" descr="Pessoas sentadas ao redor de uma mesa&#10;&#10;Descrição gerada automaticamente">
            <a:extLst>
              <a:ext uri="{FF2B5EF4-FFF2-40B4-BE49-F238E27FC236}">
                <a16:creationId xmlns:a16="http://schemas.microsoft.com/office/drawing/2014/main" xmlns="" id="{EDAF4D44-FE96-22A5-9A66-4249B4CEFF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2964" y="2208235"/>
            <a:ext cx="5923837" cy="4503633"/>
          </a:xfrm>
          <a:prstGeom prst="rect">
            <a:avLst/>
          </a:prstGeom>
        </p:spPr>
      </p:pic>
      <p:pic>
        <p:nvPicPr>
          <p:cNvPr id="7" name="Imagem 6" descr="Sol no céu&#10;&#10;Descrição gerada automaticamente">
            <a:extLst>
              <a:ext uri="{FF2B5EF4-FFF2-40B4-BE49-F238E27FC236}">
                <a16:creationId xmlns:a16="http://schemas.microsoft.com/office/drawing/2014/main" xmlns="" id="{A761F524-ED1D-D6C1-4254-578190B791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30" y="2679945"/>
            <a:ext cx="5923838" cy="4052656"/>
          </a:xfrm>
          <a:prstGeom prst="rect">
            <a:avLst/>
          </a:prstGeom>
        </p:spPr>
      </p:pic>
    </p:spTree>
    <p:extLst>
      <p:ext uri="{BB962C8B-B14F-4D97-AF65-F5344CB8AC3E}">
        <p14:creationId xmlns:p14="http://schemas.microsoft.com/office/powerpoint/2010/main" val="126929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6FF2EC0F-8553-8CAA-8720-72C17BE5542D}"/>
              </a:ext>
            </a:extLst>
          </p:cNvPr>
          <p:cNvSpPr txBox="1"/>
          <p:nvPr/>
        </p:nvSpPr>
        <p:spPr>
          <a:xfrm>
            <a:off x="65104" y="89478"/>
            <a:ext cx="6030896" cy="3539430"/>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Esse é o objetivo da sabedoria de Provérbios, fazer com que o jovem tenha prazer de buscar o bem, a justiça e piedade na vida e, ao mesmo tempo, desprezar o estilo da maldade, a injustiça e a impiedade (Mc 12.30.31). </a:t>
            </a:r>
          </a:p>
        </p:txBody>
      </p:sp>
      <p:sp>
        <p:nvSpPr>
          <p:cNvPr id="5" name="CaixaDeTexto 4">
            <a:extLst>
              <a:ext uri="{FF2B5EF4-FFF2-40B4-BE49-F238E27FC236}">
                <a16:creationId xmlns:a16="http://schemas.microsoft.com/office/drawing/2014/main" xmlns="" id="{036D5BC4-F606-8C27-79E7-5F69B6D6BB96}"/>
              </a:ext>
            </a:extLst>
          </p:cNvPr>
          <p:cNvSpPr txBox="1"/>
          <p:nvPr/>
        </p:nvSpPr>
        <p:spPr>
          <a:xfrm>
            <a:off x="6242538" y="89478"/>
            <a:ext cx="5849187" cy="1077218"/>
          </a:xfrm>
          <a:prstGeom prst="rect">
            <a:avLst/>
          </a:prstGeom>
          <a:solidFill>
            <a:srgbClr val="D1B2E8"/>
          </a:solidFill>
          <a:ln>
            <a:solidFill>
              <a:srgbClr val="D1B2E8"/>
            </a:solidFill>
          </a:ln>
        </p:spPr>
        <p:txBody>
          <a:bodyPr wrap="square">
            <a:spAutoFit/>
          </a:bodyPr>
          <a:lstStyle/>
          <a:p>
            <a:pPr lvl="0" algn="ctr"/>
            <a:r>
              <a:rPr lang="pt-BR" sz="3200" dirty="0">
                <a:solidFill>
                  <a:prstClr val="black"/>
                </a:solidFill>
                <a:latin typeface="Georgia" panose="02040502050405020303" pitchFamily="18" charset="0"/>
              </a:rPr>
              <a:t>Por isso, não tenha inveja do estilo de vida pecaminoso.</a:t>
            </a:r>
            <a:endParaRPr lang="pt-BR" sz="3200" dirty="0">
              <a:solidFill>
                <a:schemeClr val="bg1">
                  <a:lumMod val="10000"/>
                </a:schemeClr>
              </a:solidFill>
              <a:latin typeface="Georgia" panose="02040502050405020303" pitchFamily="18" charset="0"/>
            </a:endParaRPr>
          </a:p>
        </p:txBody>
      </p:sp>
      <p:pic>
        <p:nvPicPr>
          <p:cNvPr id="3" name="Imagem 2" descr="Imagem digital fictícia de personagem de desenho animado&#10;&#10;Descrição gerada automaticamente com confiança baixa">
            <a:extLst>
              <a:ext uri="{FF2B5EF4-FFF2-40B4-BE49-F238E27FC236}">
                <a16:creationId xmlns:a16="http://schemas.microsoft.com/office/drawing/2014/main" xmlns="" id="{B085311C-FE89-21FD-71F1-BB2F42088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04" y="3662774"/>
            <a:ext cx="6030896" cy="3139614"/>
          </a:xfrm>
          <a:prstGeom prst="rect">
            <a:avLst/>
          </a:prstGeom>
        </p:spPr>
      </p:pic>
      <p:pic>
        <p:nvPicPr>
          <p:cNvPr id="4" name="Imagem 3" descr="Homem de terno e gravata gesticulando com as mãos&#10;&#10;Descrição gerada automaticamente">
            <a:extLst>
              <a:ext uri="{FF2B5EF4-FFF2-40B4-BE49-F238E27FC236}">
                <a16:creationId xmlns:a16="http://schemas.microsoft.com/office/drawing/2014/main" xmlns="" id="{87CB4175-193C-F641-6D61-B6CD90CE46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9187" y="1484672"/>
            <a:ext cx="5430089" cy="5161935"/>
          </a:xfrm>
          <a:prstGeom prst="rect">
            <a:avLst/>
          </a:prstGeom>
        </p:spPr>
      </p:pic>
    </p:spTree>
    <p:extLst>
      <p:ext uri="{BB962C8B-B14F-4D97-AF65-F5344CB8AC3E}">
        <p14:creationId xmlns:p14="http://schemas.microsoft.com/office/powerpoint/2010/main" val="188098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211014" y="2766218"/>
            <a:ext cx="11764109" cy="1325563"/>
          </a:xfrm>
        </p:spPr>
        <p:txBody>
          <a:bodyPr>
            <a:noAutofit/>
          </a:bodyPr>
          <a:lstStyle/>
          <a:p>
            <a:pPr algn="ctr"/>
            <a:r>
              <a:rPr lang="pt-BR" sz="6000" b="1" dirty="0">
                <a:solidFill>
                  <a:srgbClr val="7030A0"/>
                </a:solidFill>
                <a:latin typeface="+mn-lt"/>
              </a:rPr>
              <a:t>III. 2</a:t>
            </a:r>
            <a:r>
              <a:rPr lang="pt-BR" sz="6000" b="1" i="0" dirty="0">
                <a:solidFill>
                  <a:srgbClr val="7030A0"/>
                </a:solidFill>
                <a:effectLst/>
                <a:latin typeface="+mn-lt"/>
              </a:rPr>
              <a:t> </a:t>
            </a:r>
            <a:r>
              <a:rPr lang="pt-BR" sz="6000" b="1" dirty="0">
                <a:solidFill>
                  <a:srgbClr val="7030A0"/>
                </a:solidFill>
                <a:latin typeface="+mn-lt"/>
              </a:rPr>
              <a:t>-</a:t>
            </a:r>
            <a:r>
              <a:rPr lang="pt-BR" sz="6000" b="1" i="0" dirty="0">
                <a:solidFill>
                  <a:srgbClr val="7030A0"/>
                </a:solidFill>
                <a:effectLst/>
                <a:latin typeface="+mn-lt"/>
              </a:rPr>
              <a:t> Não deseje o estilo de vida violento.</a:t>
            </a:r>
            <a:endParaRPr lang="pt-BR" sz="6000" b="1" dirty="0">
              <a:solidFill>
                <a:srgbClr val="7030A0"/>
              </a:solidFill>
              <a:latin typeface="+mn-lt"/>
            </a:endParaRPr>
          </a:p>
        </p:txBody>
      </p:sp>
    </p:spTree>
    <p:extLst>
      <p:ext uri="{BB962C8B-B14F-4D97-AF65-F5344CB8AC3E}">
        <p14:creationId xmlns:p14="http://schemas.microsoft.com/office/powerpoint/2010/main" val="24721143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6FF2EC0F-8553-8CAA-8720-72C17BE5542D}"/>
              </a:ext>
            </a:extLst>
          </p:cNvPr>
          <p:cNvSpPr txBox="1"/>
          <p:nvPr/>
        </p:nvSpPr>
        <p:spPr>
          <a:xfrm>
            <a:off x="65104" y="89478"/>
            <a:ext cx="5614727" cy="2062103"/>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É comum que o jovem seja tentado a ser seduzido por ideologias, filosofias e grupos que preguem a violência.</a:t>
            </a:r>
          </a:p>
        </p:txBody>
      </p:sp>
      <p:sp>
        <p:nvSpPr>
          <p:cNvPr id="3" name="CaixaDeTexto 2">
            <a:extLst>
              <a:ext uri="{FF2B5EF4-FFF2-40B4-BE49-F238E27FC236}">
                <a16:creationId xmlns:a16="http://schemas.microsoft.com/office/drawing/2014/main" xmlns="" id="{1FA764E6-32A1-A59A-B172-FC1B8DBD3669}"/>
              </a:ext>
            </a:extLst>
          </p:cNvPr>
          <p:cNvSpPr txBox="1"/>
          <p:nvPr/>
        </p:nvSpPr>
        <p:spPr>
          <a:xfrm>
            <a:off x="5772676" y="89478"/>
            <a:ext cx="6283879" cy="3046988"/>
          </a:xfrm>
          <a:prstGeom prst="rect">
            <a:avLst/>
          </a:prstGeom>
          <a:solidFill>
            <a:srgbClr val="D1B2E8"/>
          </a:solidFill>
          <a:ln>
            <a:solidFill>
              <a:srgbClr val="D1B2E8"/>
            </a:solidFill>
          </a:ln>
        </p:spPr>
        <p:txBody>
          <a:bodyPr wrap="square">
            <a:spAutoFit/>
          </a:bodyPr>
          <a:lstStyle/>
          <a:p>
            <a:pPr lvl="0" algn="ctr"/>
            <a:r>
              <a:rPr lang="pt-BR" sz="3200" dirty="0">
                <a:solidFill>
                  <a:prstClr val="black"/>
                </a:solidFill>
                <a:latin typeface="Georgia" panose="02040502050405020303" pitchFamily="18" charset="0"/>
              </a:rPr>
              <a:t>Na juventude, tudo é intenso. Os produtores intelectuais do nosso tempo desejam tocar o coração de todos os jovens porque veem neles a manutenção de suas ideias.</a:t>
            </a:r>
          </a:p>
        </p:txBody>
      </p:sp>
      <p:pic>
        <p:nvPicPr>
          <p:cNvPr id="7172" name="Picture 4" descr="10 versículos que vão te fazer ter escolhas com gosto de eternidade">
            <a:extLst>
              <a:ext uri="{FF2B5EF4-FFF2-40B4-BE49-F238E27FC236}">
                <a16:creationId xmlns:a16="http://schemas.microsoft.com/office/drawing/2014/main" xmlns="" id="{87CA7F23-1BB5-280F-009F-041C87072E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2676" y="3136466"/>
            <a:ext cx="6283879" cy="3653801"/>
          </a:xfrm>
          <a:prstGeom prst="rect">
            <a:avLst/>
          </a:prstGeom>
          <a:noFill/>
          <a:extLst>
            <a:ext uri="{909E8E84-426E-40DD-AFC4-6F175D3DCCD1}">
              <a14:hiddenFill xmlns:a14="http://schemas.microsoft.com/office/drawing/2010/main">
                <a:solidFill>
                  <a:srgbClr val="FFFFFF"/>
                </a:solidFill>
              </a14:hiddenFill>
            </a:ext>
          </a:extLst>
        </p:spPr>
      </p:pic>
      <p:pic>
        <p:nvPicPr>
          <p:cNvPr id="4" name="Google Shape;326;p32" descr="Desenho de uma pessoa&#10;&#10;Descrição gerada automaticamente com confiança baixa">
            <a:extLst>
              <a:ext uri="{FF2B5EF4-FFF2-40B4-BE49-F238E27FC236}">
                <a16:creationId xmlns:a16="http://schemas.microsoft.com/office/drawing/2014/main" xmlns="" id="{89D3B147-ECBD-F5C2-F69F-61F6FC361879}"/>
              </a:ext>
            </a:extLst>
          </p:cNvPr>
          <p:cNvPicPr preferRelativeResize="0"/>
          <p:nvPr/>
        </p:nvPicPr>
        <p:blipFill rotWithShape="1">
          <a:blip r:embed="rId4">
            <a:alphaModFix/>
          </a:blip>
          <a:srcRect/>
          <a:stretch/>
        </p:blipFill>
        <p:spPr>
          <a:xfrm>
            <a:off x="65104" y="2151581"/>
            <a:ext cx="5614727" cy="4638685"/>
          </a:xfrm>
          <a:prstGeom prst="rect">
            <a:avLst/>
          </a:prstGeom>
          <a:noFill/>
          <a:ln>
            <a:noFill/>
          </a:ln>
        </p:spPr>
      </p:pic>
    </p:spTree>
    <p:extLst>
      <p:ext uri="{BB962C8B-B14F-4D97-AF65-F5344CB8AC3E}">
        <p14:creationId xmlns:p14="http://schemas.microsoft.com/office/powerpoint/2010/main" val="115533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7172"/>
                                        </p:tgtEl>
                                        <p:attrNameLst>
                                          <p:attrName>style.visibility</p:attrName>
                                        </p:attrNameLst>
                                      </p:cBhvr>
                                      <p:to>
                                        <p:strVal val="visible"/>
                                      </p:to>
                                    </p:set>
                                    <p:anim calcmode="lin" valueType="num">
                                      <p:cBhvr>
                                        <p:cTn id="24" dur="500" fill="hold"/>
                                        <p:tgtEl>
                                          <p:spTgt spid="7172"/>
                                        </p:tgtEl>
                                        <p:attrNameLst>
                                          <p:attrName>ppt_w</p:attrName>
                                        </p:attrNameLst>
                                      </p:cBhvr>
                                      <p:tavLst>
                                        <p:tav tm="0">
                                          <p:val>
                                            <p:fltVal val="0"/>
                                          </p:val>
                                        </p:tav>
                                        <p:tav tm="100000">
                                          <p:val>
                                            <p:strVal val="#ppt_w"/>
                                          </p:val>
                                        </p:tav>
                                      </p:tavLst>
                                    </p:anim>
                                    <p:anim calcmode="lin" valueType="num">
                                      <p:cBhvr>
                                        <p:cTn id="25" dur="500" fill="hold"/>
                                        <p:tgtEl>
                                          <p:spTgt spid="7172"/>
                                        </p:tgtEl>
                                        <p:attrNameLst>
                                          <p:attrName>ppt_h</p:attrName>
                                        </p:attrNameLst>
                                      </p:cBhvr>
                                      <p:tavLst>
                                        <p:tav tm="0">
                                          <p:val>
                                            <p:fltVal val="0"/>
                                          </p:val>
                                        </p:tav>
                                        <p:tav tm="100000">
                                          <p:val>
                                            <p:strVal val="#ppt_h"/>
                                          </p:val>
                                        </p:tav>
                                      </p:tavLst>
                                    </p:anim>
                                    <p:animEffect transition="in" filter="fade">
                                      <p:cBhvr>
                                        <p:cTn id="26"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7525B08E-D43D-16D5-DBB2-FC9622C578D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50DCEFAA-DFFE-1FFA-3E2C-16D3DDBAA588}"/>
              </a:ext>
            </a:extLst>
          </p:cNvPr>
          <p:cNvSpPr txBox="1"/>
          <p:nvPr/>
        </p:nvSpPr>
        <p:spPr>
          <a:xfrm>
            <a:off x="129613" y="139657"/>
            <a:ext cx="5293726" cy="2554545"/>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Geralmente, as ideias propagadas pelos atuais produtores são exageradamente emotivas, apelativas e violentas.</a:t>
            </a:r>
          </a:p>
        </p:txBody>
      </p:sp>
      <p:sp>
        <p:nvSpPr>
          <p:cNvPr id="3" name="CaixaDeTexto 2">
            <a:extLst>
              <a:ext uri="{FF2B5EF4-FFF2-40B4-BE49-F238E27FC236}">
                <a16:creationId xmlns:a16="http://schemas.microsoft.com/office/drawing/2014/main" xmlns="" id="{A2B46148-988C-A477-A7E7-2771B290F007}"/>
              </a:ext>
            </a:extLst>
          </p:cNvPr>
          <p:cNvSpPr txBox="1"/>
          <p:nvPr/>
        </p:nvSpPr>
        <p:spPr>
          <a:xfrm>
            <a:off x="5623035" y="139657"/>
            <a:ext cx="6433498" cy="3046988"/>
          </a:xfrm>
          <a:prstGeom prst="rect">
            <a:avLst/>
          </a:prstGeom>
          <a:solidFill>
            <a:srgbClr val="D1B2E8"/>
          </a:solidFill>
          <a:ln>
            <a:solidFill>
              <a:srgbClr val="D1B2E8"/>
            </a:solidFill>
          </a:ln>
        </p:spPr>
        <p:txBody>
          <a:bodyPr wrap="square">
            <a:spAutoFit/>
          </a:bodyPr>
          <a:lstStyle/>
          <a:p>
            <a:pPr lvl="0" algn="ctr"/>
            <a:r>
              <a:rPr lang="pt-BR" sz="3200" dirty="0">
                <a:solidFill>
                  <a:prstClr val="black"/>
                </a:solidFill>
                <a:latin typeface="Georgia" panose="02040502050405020303" pitchFamily="18" charset="0"/>
              </a:rPr>
              <a:t>Entretanto, a Palavra de Deus nos mostra que nada justifica a ideia do desrespeito, principalmente, em nossa família, em nossa igreja local e em qualquer lugar em que estamos inseridos.</a:t>
            </a:r>
          </a:p>
        </p:txBody>
      </p:sp>
      <p:sp>
        <p:nvSpPr>
          <p:cNvPr id="4" name="CaixaDeTexto 3">
            <a:extLst>
              <a:ext uri="{FF2B5EF4-FFF2-40B4-BE49-F238E27FC236}">
                <a16:creationId xmlns:a16="http://schemas.microsoft.com/office/drawing/2014/main" xmlns="" id="{5781C3C7-634C-A81F-7F44-DD312B332D51}"/>
              </a:ext>
            </a:extLst>
          </p:cNvPr>
          <p:cNvSpPr txBox="1"/>
          <p:nvPr/>
        </p:nvSpPr>
        <p:spPr>
          <a:xfrm>
            <a:off x="129613" y="6186252"/>
            <a:ext cx="11926919" cy="584775"/>
          </a:xfrm>
          <a:prstGeom prst="rect">
            <a:avLst/>
          </a:prstGeom>
          <a:solidFill>
            <a:srgbClr val="D1B2E8"/>
          </a:solidFill>
          <a:ln>
            <a:solidFill>
              <a:srgbClr val="D1B2E8"/>
            </a:solidFill>
          </a:ln>
        </p:spPr>
        <p:txBody>
          <a:bodyPr wrap="square">
            <a:spAutoFit/>
          </a:bodyPr>
          <a:lstStyle/>
          <a:p>
            <a:pPr lvl="0" algn="ctr"/>
            <a:r>
              <a:rPr lang="pt-BR" sz="3200" dirty="0">
                <a:solidFill>
                  <a:prstClr val="black"/>
                </a:solidFill>
                <a:latin typeface="Georgia" panose="02040502050405020303" pitchFamily="18" charset="0"/>
              </a:rPr>
              <a:t>Não tenha inveja das pessoas e das ideias violentas delas</a:t>
            </a:r>
          </a:p>
        </p:txBody>
      </p:sp>
      <p:pic>
        <p:nvPicPr>
          <p:cNvPr id="8194" name="Picture 2" descr="12 versículos de ánimo y motivación para jóvenes cristianos - Biblia">
            <a:extLst>
              <a:ext uri="{FF2B5EF4-FFF2-40B4-BE49-F238E27FC236}">
                <a16:creationId xmlns:a16="http://schemas.microsoft.com/office/drawing/2014/main" xmlns="" id="{689FEEB6-56FD-409D-A7A7-836F86F9F5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353" r="2296" b="4052"/>
          <a:stretch/>
        </p:blipFill>
        <p:spPr bwMode="auto">
          <a:xfrm>
            <a:off x="5623034" y="3186645"/>
            <a:ext cx="6433497" cy="294880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Revolução ainda design de vida">
            <a:extLst>
              <a:ext uri="{FF2B5EF4-FFF2-40B4-BE49-F238E27FC236}">
                <a16:creationId xmlns:a16="http://schemas.microsoft.com/office/drawing/2014/main" xmlns="" id="{595C9EE2-EB5F-6AB4-CCD9-65774D5ECB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11" y="2694202"/>
            <a:ext cx="5293726" cy="3442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9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1000"/>
                                        <p:tgtEl>
                                          <p:spTgt spid="4098"/>
                                        </p:tgtEl>
                                      </p:cBhvr>
                                    </p:animEffect>
                                    <p:anim calcmode="lin" valueType="num">
                                      <p:cBhvr>
                                        <p:cTn id="13" dur="1000" fill="hold"/>
                                        <p:tgtEl>
                                          <p:spTgt spid="4098"/>
                                        </p:tgtEl>
                                        <p:attrNameLst>
                                          <p:attrName>ppt_x</p:attrName>
                                        </p:attrNameLst>
                                      </p:cBhvr>
                                      <p:tavLst>
                                        <p:tav tm="0">
                                          <p:val>
                                            <p:strVal val="#ppt_x"/>
                                          </p:val>
                                        </p:tav>
                                        <p:tav tm="100000">
                                          <p:val>
                                            <p:strVal val="#ppt_x"/>
                                          </p:val>
                                        </p:tav>
                                      </p:tavLst>
                                    </p:anim>
                                    <p:anim calcmode="lin" valueType="num">
                                      <p:cBhvr>
                                        <p:cTn id="14"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194"/>
                                        </p:tgtEl>
                                        <p:attrNameLst>
                                          <p:attrName>style.visibility</p:attrName>
                                        </p:attrNameLst>
                                      </p:cBhvr>
                                      <p:to>
                                        <p:strVal val="visible"/>
                                      </p:to>
                                    </p:set>
                                    <p:animEffect transition="in" filter="fade">
                                      <p:cBhvr>
                                        <p:cTn id="24" dur="1000"/>
                                        <p:tgtEl>
                                          <p:spTgt spid="8194"/>
                                        </p:tgtEl>
                                      </p:cBhvr>
                                    </p:animEffect>
                                    <p:anim calcmode="lin" valueType="num">
                                      <p:cBhvr>
                                        <p:cTn id="25" dur="1000" fill="hold"/>
                                        <p:tgtEl>
                                          <p:spTgt spid="8194"/>
                                        </p:tgtEl>
                                        <p:attrNameLst>
                                          <p:attrName>ppt_x</p:attrName>
                                        </p:attrNameLst>
                                      </p:cBhvr>
                                      <p:tavLst>
                                        <p:tav tm="0">
                                          <p:val>
                                            <p:strVal val="#ppt_x"/>
                                          </p:val>
                                        </p:tav>
                                        <p:tav tm="100000">
                                          <p:val>
                                            <p:strVal val="#ppt_x"/>
                                          </p:val>
                                        </p:tav>
                                      </p:tavLst>
                                    </p:anim>
                                    <p:anim calcmode="lin" valueType="num">
                                      <p:cBhvr>
                                        <p:cTn id="26" dur="1000" fill="hold"/>
                                        <p:tgtEl>
                                          <p:spTgt spid="819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72483" y="2766218"/>
            <a:ext cx="12336966" cy="1506524"/>
          </a:xfrm>
        </p:spPr>
        <p:txBody>
          <a:bodyPr>
            <a:noAutofit/>
          </a:bodyPr>
          <a:lstStyle/>
          <a:p>
            <a:pPr algn="ctr"/>
            <a:r>
              <a:rPr lang="pt-BR" sz="6000" b="1" dirty="0">
                <a:solidFill>
                  <a:srgbClr val="7030A0"/>
                </a:solidFill>
                <a:latin typeface="+mn-lt"/>
              </a:rPr>
              <a:t>III. 3</a:t>
            </a:r>
            <a:r>
              <a:rPr lang="pt-BR" sz="6000" b="1" i="0" dirty="0">
                <a:solidFill>
                  <a:srgbClr val="7030A0"/>
                </a:solidFill>
                <a:effectLst/>
                <a:latin typeface="+mn-lt"/>
              </a:rPr>
              <a:t> </a:t>
            </a:r>
            <a:r>
              <a:rPr lang="pt-BR" sz="6000" b="1" dirty="0">
                <a:solidFill>
                  <a:srgbClr val="7030A0"/>
                </a:solidFill>
                <a:latin typeface="+mn-lt"/>
              </a:rPr>
              <a:t>–</a:t>
            </a:r>
            <a:r>
              <a:rPr lang="pt-BR" sz="6000" b="1" i="0" dirty="0">
                <a:solidFill>
                  <a:srgbClr val="7030A0"/>
                </a:solidFill>
                <a:effectLst/>
                <a:latin typeface="+mn-lt"/>
              </a:rPr>
              <a:t> Um coração sábio.</a:t>
            </a:r>
            <a:endParaRPr lang="pt-BR" sz="6000" b="1" dirty="0">
              <a:solidFill>
                <a:srgbClr val="7030A0"/>
              </a:solidFill>
              <a:latin typeface="+mn-lt"/>
            </a:endParaRPr>
          </a:p>
        </p:txBody>
      </p:sp>
    </p:spTree>
    <p:extLst>
      <p:ext uri="{BB962C8B-B14F-4D97-AF65-F5344CB8AC3E}">
        <p14:creationId xmlns:p14="http://schemas.microsoft.com/office/powerpoint/2010/main" val="1508764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6FF2EC0F-8553-8CAA-8720-72C17BE5542D}"/>
              </a:ext>
            </a:extLst>
          </p:cNvPr>
          <p:cNvSpPr txBox="1"/>
          <p:nvPr/>
        </p:nvSpPr>
        <p:spPr>
          <a:xfrm>
            <a:off x="65103" y="89478"/>
            <a:ext cx="6030897" cy="2554545"/>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Uma das melhores formas de nos proteger contra a inveja, conforme Bíblia, é fazer o caminho contrário: desejar e cultivar um coração sábio.</a:t>
            </a:r>
          </a:p>
        </p:txBody>
      </p:sp>
      <p:sp>
        <p:nvSpPr>
          <p:cNvPr id="8" name="CaixaDeTexto 7">
            <a:extLst>
              <a:ext uri="{FF2B5EF4-FFF2-40B4-BE49-F238E27FC236}">
                <a16:creationId xmlns:a16="http://schemas.microsoft.com/office/drawing/2014/main" xmlns="" id="{5556FFE0-7D27-EB7F-C95C-42D88001B9D4}"/>
              </a:ext>
            </a:extLst>
          </p:cNvPr>
          <p:cNvSpPr txBox="1"/>
          <p:nvPr/>
        </p:nvSpPr>
        <p:spPr>
          <a:xfrm>
            <a:off x="6229009" y="89478"/>
            <a:ext cx="5866772" cy="3046988"/>
          </a:xfrm>
          <a:prstGeom prst="rect">
            <a:avLst/>
          </a:prstGeom>
          <a:solidFill>
            <a:srgbClr val="D1B2E8"/>
          </a:solidFill>
          <a:ln>
            <a:noFill/>
          </a:ln>
        </p:spPr>
        <p:txBody>
          <a:bodyPr wrap="square">
            <a:spAutoFit/>
          </a:bodyPr>
          <a:lstStyle/>
          <a:p>
            <a:pPr lvl="0" algn="ctr"/>
            <a:r>
              <a:rPr lang="pt-BR" sz="3200" dirty="0">
                <a:solidFill>
                  <a:prstClr val="black"/>
                </a:solidFill>
                <a:latin typeface="Georgia" panose="02040502050405020303" pitchFamily="18" charset="0"/>
              </a:rPr>
              <a:t>No lugar de invejar a outra pessoa, podemos nos deixar ser influenciados por pessoas de Deus que procuram viver uma vida justa, piedosa e benigna com Ele e com o próximo.</a:t>
            </a:r>
          </a:p>
        </p:txBody>
      </p:sp>
      <p:pic>
        <p:nvPicPr>
          <p:cNvPr id="3" name="Imagem 2" descr="Uma imagem contendo no interior, computer, mesa, computador&#10;&#10;Descrição gerada automaticamente">
            <a:extLst>
              <a:ext uri="{FF2B5EF4-FFF2-40B4-BE49-F238E27FC236}">
                <a16:creationId xmlns:a16="http://schemas.microsoft.com/office/drawing/2014/main" xmlns="" id="{8C4902D7-43DB-5F9E-F2C6-EDB7AA1C1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18" y="2644024"/>
            <a:ext cx="5999781" cy="4149042"/>
          </a:xfrm>
          <a:prstGeom prst="rect">
            <a:avLst/>
          </a:prstGeom>
        </p:spPr>
      </p:pic>
      <p:pic>
        <p:nvPicPr>
          <p:cNvPr id="9218" name="Picture 2" descr="IDe+ - Versículos bíblicos para legendas de fotos com amigos especiais">
            <a:extLst>
              <a:ext uri="{FF2B5EF4-FFF2-40B4-BE49-F238E27FC236}">
                <a16:creationId xmlns:a16="http://schemas.microsoft.com/office/drawing/2014/main" xmlns="" id="{95384B9A-BD2E-B890-69F0-7D6F1C1CBD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9009" y="3136466"/>
            <a:ext cx="5866772" cy="3632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66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nodeType="withEffect">
                                  <p:stCondLst>
                                    <p:cond delay="0"/>
                                  </p:stCondLst>
                                  <p:childTnLst>
                                    <p:set>
                                      <p:cBhvr>
                                        <p:cTn id="23" dur="1" fill="hold">
                                          <p:stCondLst>
                                            <p:cond delay="0"/>
                                          </p:stCondLst>
                                        </p:cTn>
                                        <p:tgtEl>
                                          <p:spTgt spid="9218"/>
                                        </p:tgtEl>
                                        <p:attrNameLst>
                                          <p:attrName>style.visibility</p:attrName>
                                        </p:attrNameLst>
                                      </p:cBhvr>
                                      <p:to>
                                        <p:strVal val="visible"/>
                                      </p:to>
                                    </p:set>
                                    <p:anim calcmode="lin" valueType="num">
                                      <p:cBhvr>
                                        <p:cTn id="24" dur="500" fill="hold"/>
                                        <p:tgtEl>
                                          <p:spTgt spid="9218"/>
                                        </p:tgtEl>
                                        <p:attrNameLst>
                                          <p:attrName>ppt_w</p:attrName>
                                        </p:attrNameLst>
                                      </p:cBhvr>
                                      <p:tavLst>
                                        <p:tav tm="0">
                                          <p:val>
                                            <p:fltVal val="0"/>
                                          </p:val>
                                        </p:tav>
                                        <p:tav tm="100000">
                                          <p:val>
                                            <p:strVal val="#ppt_w"/>
                                          </p:val>
                                        </p:tav>
                                      </p:tavLst>
                                    </p:anim>
                                    <p:anim calcmode="lin" valueType="num">
                                      <p:cBhvr>
                                        <p:cTn id="25" dur="500" fill="hold"/>
                                        <p:tgtEl>
                                          <p:spTgt spid="9218"/>
                                        </p:tgtEl>
                                        <p:attrNameLst>
                                          <p:attrName>ppt_h</p:attrName>
                                        </p:attrNameLst>
                                      </p:cBhvr>
                                      <p:tavLst>
                                        <p:tav tm="0">
                                          <p:val>
                                            <p:fltVal val="0"/>
                                          </p:val>
                                        </p:tav>
                                        <p:tav tm="100000">
                                          <p:val>
                                            <p:strVal val="#ppt_h"/>
                                          </p:val>
                                        </p:tav>
                                      </p:tavLst>
                                    </p:anim>
                                    <p:animEffect transition="in" filter="fade">
                                      <p:cBhvr>
                                        <p:cTn id="26"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6FF2EC0F-8553-8CAA-8720-72C17BE5542D}"/>
              </a:ext>
            </a:extLst>
          </p:cNvPr>
          <p:cNvSpPr txBox="1"/>
          <p:nvPr/>
        </p:nvSpPr>
        <p:spPr>
          <a:xfrm>
            <a:off x="163463" y="120751"/>
            <a:ext cx="5830917" cy="2062103"/>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Com essas pessoas podemos aprender sobre o contentamento, a gratidão e a sabedoria. </a:t>
            </a:r>
          </a:p>
        </p:txBody>
      </p:sp>
      <p:sp>
        <p:nvSpPr>
          <p:cNvPr id="2" name="CaixaDeTexto 1">
            <a:extLst>
              <a:ext uri="{FF2B5EF4-FFF2-40B4-BE49-F238E27FC236}">
                <a16:creationId xmlns:a16="http://schemas.microsoft.com/office/drawing/2014/main" xmlns="" id="{9E06BC52-BD13-93D3-0621-CC5C1CFD0F73}"/>
              </a:ext>
            </a:extLst>
          </p:cNvPr>
          <p:cNvSpPr txBox="1"/>
          <p:nvPr/>
        </p:nvSpPr>
        <p:spPr>
          <a:xfrm>
            <a:off x="6197621" y="120751"/>
            <a:ext cx="5866772" cy="2062103"/>
          </a:xfrm>
          <a:prstGeom prst="rect">
            <a:avLst/>
          </a:prstGeom>
          <a:solidFill>
            <a:srgbClr val="D1B2E8"/>
          </a:solidFill>
          <a:ln>
            <a:noFill/>
          </a:ln>
        </p:spPr>
        <p:txBody>
          <a:bodyPr wrap="square">
            <a:spAutoFit/>
          </a:bodyPr>
          <a:lstStyle/>
          <a:p>
            <a:pPr lvl="0" algn="ctr"/>
            <a:r>
              <a:rPr lang="pt-BR" sz="3200" dirty="0">
                <a:solidFill>
                  <a:prstClr val="black"/>
                </a:solidFill>
                <a:latin typeface="Georgia" panose="02040502050405020303" pitchFamily="18" charset="0"/>
              </a:rPr>
              <a:t>Na lição passada, estudamos a respeito do contentamento, esta é uma virtude preciosa contra o vício da inveja.</a:t>
            </a:r>
          </a:p>
        </p:txBody>
      </p:sp>
      <p:pic>
        <p:nvPicPr>
          <p:cNvPr id="10242" name="Picture 2" descr="IDe+ - O versículo que você precisa para cada situação">
            <a:extLst>
              <a:ext uri="{FF2B5EF4-FFF2-40B4-BE49-F238E27FC236}">
                <a16:creationId xmlns:a16="http://schemas.microsoft.com/office/drawing/2014/main" xmlns="" id="{E46E9633-C11E-C7A2-FC4F-EB6D8D3A6D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463" y="2182854"/>
            <a:ext cx="5830917" cy="45713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ENDIZE, Ó MINHA ALMA , AO SENHOR – AMI">
            <a:extLst>
              <a:ext uri="{FF2B5EF4-FFF2-40B4-BE49-F238E27FC236}">
                <a16:creationId xmlns:a16="http://schemas.microsoft.com/office/drawing/2014/main" xmlns="" id="{E9817920-6905-0A7C-8366-DEC8771215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7622" y="2182854"/>
            <a:ext cx="5866772" cy="4554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2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1000"/>
                                        <p:tgtEl>
                                          <p:spTgt spid="10242"/>
                                        </p:tgtEl>
                                      </p:cBhvr>
                                    </p:animEffect>
                                    <p:anim calcmode="lin" valueType="num">
                                      <p:cBhvr>
                                        <p:cTn id="13" dur="1000" fill="hold"/>
                                        <p:tgtEl>
                                          <p:spTgt spid="10242"/>
                                        </p:tgtEl>
                                        <p:attrNameLst>
                                          <p:attrName>ppt_x</p:attrName>
                                        </p:attrNameLst>
                                      </p:cBhvr>
                                      <p:tavLst>
                                        <p:tav tm="0">
                                          <p:val>
                                            <p:strVal val="#ppt_x"/>
                                          </p:val>
                                        </p:tav>
                                        <p:tav tm="100000">
                                          <p:val>
                                            <p:strVal val="#ppt_x"/>
                                          </p:val>
                                        </p:tav>
                                      </p:tavLst>
                                    </p:anim>
                                    <p:anim calcmode="lin" valueType="num">
                                      <p:cBhvr>
                                        <p:cTn id="14"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xmlns="" id="{76694BDE-4A6D-74BA-60B8-B2701E45E492}"/>
              </a:ext>
            </a:extLst>
          </p:cNvPr>
          <p:cNvSpPr txBox="1"/>
          <p:nvPr/>
        </p:nvSpPr>
        <p:spPr>
          <a:xfrm>
            <a:off x="138244" y="89478"/>
            <a:ext cx="11907218" cy="1077218"/>
          </a:xfrm>
          <a:prstGeom prst="rect">
            <a:avLst/>
          </a:prstGeom>
          <a:solidFill>
            <a:schemeClr val="accent6">
              <a:lumMod val="60000"/>
              <a:lumOff val="40000"/>
            </a:schemeClr>
          </a:solidFill>
          <a:ln>
            <a:noFill/>
          </a:ln>
        </p:spPr>
        <p:txBody>
          <a:bodyPr wrap="square">
            <a:spAutoFit/>
          </a:bodyPr>
          <a:lstStyle/>
          <a:p>
            <a:pPr lvl="0" algn="ctr"/>
            <a:r>
              <a:rPr lang="pt-BR" sz="3200" dirty="0">
                <a:solidFill>
                  <a:prstClr val="black"/>
                </a:solidFill>
                <a:latin typeface="Georgia" panose="02040502050405020303" pitchFamily="18" charset="0"/>
              </a:rPr>
              <a:t>A gratidão é outra virtude cristã preciosa para proteger o nosso coração da inveja.</a:t>
            </a:r>
          </a:p>
        </p:txBody>
      </p:sp>
      <p:pic>
        <p:nvPicPr>
          <p:cNvPr id="3" name="Imagem 2" descr="Pessoas com instrumentos musicais e microfone em cima de mesa&#10;&#10;Descrição gerada automaticamente">
            <a:extLst>
              <a:ext uri="{FF2B5EF4-FFF2-40B4-BE49-F238E27FC236}">
                <a16:creationId xmlns:a16="http://schemas.microsoft.com/office/drawing/2014/main" xmlns="" id="{CDDE47ED-06B7-FC70-34D0-239CBE3EA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1506" y="1166696"/>
            <a:ext cx="5953956" cy="5601826"/>
          </a:xfrm>
          <a:prstGeom prst="rect">
            <a:avLst/>
          </a:prstGeom>
        </p:spPr>
      </p:pic>
      <p:pic>
        <p:nvPicPr>
          <p:cNvPr id="4" name="Picture 2" descr="Deus sempre ouve nossas orações, mas você crer que Ele atenderá? - ADIBERJ">
            <a:extLst>
              <a:ext uri="{FF2B5EF4-FFF2-40B4-BE49-F238E27FC236}">
                <a16:creationId xmlns:a16="http://schemas.microsoft.com/office/drawing/2014/main" xmlns="" id="{4FBB2DC0-6A54-04E0-AD95-B6D1FBADE9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244" y="1166696"/>
            <a:ext cx="5815712" cy="5601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20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561937"/>
            <a:ext cx="10515600" cy="1325563"/>
          </a:xfrm>
        </p:spPr>
        <p:txBody>
          <a:bodyPr>
            <a:noAutofit/>
          </a:bodyPr>
          <a:lstStyle/>
          <a:p>
            <a:pPr algn="ctr"/>
            <a:r>
              <a:rPr lang="pt-BR" sz="8000" b="1" i="0" dirty="0">
                <a:solidFill>
                  <a:srgbClr val="7030A0"/>
                </a:solidFill>
                <a:effectLst/>
                <a:latin typeface="+mn-lt"/>
              </a:rPr>
              <a:t>CONCLUSÃO</a:t>
            </a:r>
            <a:endParaRPr lang="pt-BR" sz="8000" b="1" dirty="0">
              <a:solidFill>
                <a:srgbClr val="7030A0"/>
              </a:solidFill>
              <a:latin typeface="+mn-lt"/>
            </a:endParaRPr>
          </a:p>
        </p:txBody>
      </p:sp>
      <p:pic>
        <p:nvPicPr>
          <p:cNvPr id="4" name="Imagem 3" descr="Uma imagem contendo Ícone&#10;&#10;Descrição gerada automaticamente">
            <a:extLst>
              <a:ext uri="{FF2B5EF4-FFF2-40B4-BE49-F238E27FC236}">
                <a16:creationId xmlns:a16="http://schemas.microsoft.com/office/drawing/2014/main" xmlns="" id="{172508CD-E204-1E8F-94BE-84996461AF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389" y="4280415"/>
            <a:ext cx="1499217" cy="1499217"/>
          </a:xfrm>
          <a:prstGeom prst="rect">
            <a:avLst/>
          </a:prstGeom>
        </p:spPr>
      </p:pic>
    </p:spTree>
    <p:extLst>
      <p:ext uri="{BB962C8B-B14F-4D97-AF65-F5344CB8AC3E}">
        <p14:creationId xmlns:p14="http://schemas.microsoft.com/office/powerpoint/2010/main" val="128289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6" name="Retângulo: Cantos Arredondados 5">
            <a:extLst>
              <a:ext uri="{FF2B5EF4-FFF2-40B4-BE49-F238E27FC236}">
                <a16:creationId xmlns:a16="http://schemas.microsoft.com/office/drawing/2014/main" xmlns="" id="{798E6175-CEE3-4E6B-AFF8-10014D3C55A5}"/>
              </a:ext>
            </a:extLst>
          </p:cNvPr>
          <p:cNvSpPr/>
          <p:nvPr/>
        </p:nvSpPr>
        <p:spPr>
          <a:xfrm>
            <a:off x="361438" y="636563"/>
            <a:ext cx="11469124" cy="5584873"/>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solidFill>
                  <a:schemeClr val="bg1"/>
                </a:solidFill>
                <a:latin typeface="Georgia" panose="02040502050405020303" pitchFamily="18" charset="0"/>
              </a:rPr>
              <a:t>Temos um desafio de nos relacionar com pessoas ímpias e, ao mesmo tempo, não nos deixarmos influenciar com suas condutas más, igualmente, temos o desafio de nos relacionarmos com pessoas de Deus e, ao mesmo tempo, estarmos abertos para aprender uma virtude que talvez ainda não tenhamos, Sim, o Espírito Santo usa pessoas para nos ajudar a amadurecer na vida cristã. No lugar de praticar a inveja, somos convidados a observar e a aprender com quem faz o bem e, assim, alcançarmos um coração sábio.</a:t>
            </a:r>
          </a:p>
        </p:txBody>
      </p:sp>
      <p:pic>
        <p:nvPicPr>
          <p:cNvPr id="8" name="Imagem 7" descr="Forma&#10;&#10;Descrição gerada automaticamente com confiança baixa">
            <a:extLst>
              <a:ext uri="{FF2B5EF4-FFF2-40B4-BE49-F238E27FC236}">
                <a16:creationId xmlns:a16="http://schemas.microsoft.com/office/drawing/2014/main" xmlns="" id="{06ACCA8A-8548-4699-8701-F062ACE9D7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32610">
            <a:off x="315845" y="5895032"/>
            <a:ext cx="652808" cy="652808"/>
          </a:xfrm>
          <a:prstGeom prst="rect">
            <a:avLst/>
          </a:prstGeom>
        </p:spPr>
      </p:pic>
    </p:spTree>
    <p:extLst>
      <p:ext uri="{BB962C8B-B14F-4D97-AF65-F5344CB8AC3E}">
        <p14:creationId xmlns:p14="http://schemas.microsoft.com/office/powerpoint/2010/main" val="783735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971550" y="2766218"/>
            <a:ext cx="10515600" cy="1325563"/>
          </a:xfrm>
          <a:noFill/>
          <a:ln>
            <a:noFill/>
          </a:ln>
        </p:spPr>
        <p:txBody>
          <a:bodyPr>
            <a:noAutofit/>
          </a:bodyPr>
          <a:lstStyle/>
          <a:p>
            <a:pPr algn="ctr"/>
            <a:r>
              <a:rPr lang="pt-BR" sz="6600" b="1" i="0" dirty="0">
                <a:solidFill>
                  <a:srgbClr val="7030A0"/>
                </a:solidFill>
                <a:effectLst/>
                <a:latin typeface="+mn-lt"/>
              </a:rPr>
              <a:t>REVISANDO</a:t>
            </a:r>
            <a:r>
              <a:rPr lang="pt-BR" sz="6600" b="1" i="0" dirty="0">
                <a:solidFill>
                  <a:srgbClr val="FF0000"/>
                </a:solidFill>
                <a:effectLst/>
                <a:latin typeface="+mn-lt"/>
              </a:rPr>
              <a:t> </a:t>
            </a:r>
            <a:r>
              <a:rPr lang="pt-BR" sz="6600" b="1" i="0" dirty="0">
                <a:solidFill>
                  <a:srgbClr val="7030A0"/>
                </a:solidFill>
                <a:effectLst/>
                <a:latin typeface="+mn-lt"/>
              </a:rPr>
              <a:t>O CONTEÚDO</a:t>
            </a:r>
            <a:endParaRPr lang="pt-BR" sz="6600" b="1" dirty="0">
              <a:solidFill>
                <a:srgbClr val="7030A0"/>
              </a:solidFill>
              <a:latin typeface="+mn-lt"/>
            </a:endParaRPr>
          </a:p>
        </p:txBody>
      </p:sp>
      <p:pic>
        <p:nvPicPr>
          <p:cNvPr id="7" name="Imagem 6" descr="Ícone&#10;&#10;Descrição gerada automaticamente">
            <a:extLst>
              <a:ext uri="{FF2B5EF4-FFF2-40B4-BE49-F238E27FC236}">
                <a16:creationId xmlns:a16="http://schemas.microsoft.com/office/drawing/2014/main" xmlns="" id="{48DEC8F1-9B64-0872-CF34-65BA5C34D2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4095" y="533384"/>
            <a:ext cx="2263806" cy="2263806"/>
          </a:xfrm>
          <a:prstGeom prst="rect">
            <a:avLst/>
          </a:prstGeom>
        </p:spPr>
      </p:pic>
      <p:pic>
        <p:nvPicPr>
          <p:cNvPr id="12" name="Imagem 11" descr="Uma imagem contendo Ícone&#10;&#10;Descrição gerada automaticamente">
            <a:extLst>
              <a:ext uri="{FF2B5EF4-FFF2-40B4-BE49-F238E27FC236}">
                <a16:creationId xmlns:a16="http://schemas.microsoft.com/office/drawing/2014/main" xmlns="" id="{876FF3BE-87FF-3D9E-152F-F1D14DFAA8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6389" y="4280415"/>
            <a:ext cx="1499217" cy="1499217"/>
          </a:xfrm>
          <a:prstGeom prst="rect">
            <a:avLst/>
          </a:prstGeom>
        </p:spPr>
      </p:pic>
    </p:spTree>
    <p:extLst>
      <p:ext uri="{BB962C8B-B14F-4D97-AF65-F5344CB8AC3E}">
        <p14:creationId xmlns:p14="http://schemas.microsoft.com/office/powerpoint/2010/main" val="146200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254000" y="1821158"/>
            <a:ext cx="11700933" cy="1325563"/>
          </a:xfrm>
        </p:spPr>
        <p:txBody>
          <a:bodyPr>
            <a:noAutofit/>
          </a:bodyPr>
          <a:lstStyle/>
          <a:p>
            <a:pPr algn="ctr"/>
            <a:r>
              <a:rPr lang="pt-BR" sz="4800" b="1" dirty="0">
                <a:latin typeface="+mn-lt"/>
              </a:rPr>
              <a:t>1. De acordo com Provérbios 14.30 o que a inveja faz?</a:t>
            </a:r>
          </a:p>
        </p:txBody>
      </p:sp>
      <p:sp>
        <p:nvSpPr>
          <p:cNvPr id="5" name="CaixaDeTexto 4">
            <a:extLst>
              <a:ext uri="{FF2B5EF4-FFF2-40B4-BE49-F238E27FC236}">
                <a16:creationId xmlns:a16="http://schemas.microsoft.com/office/drawing/2014/main" xmlns="" id="{3AE5429F-791B-4BE7-84AE-F2DB595F7849}"/>
              </a:ext>
            </a:extLst>
          </p:cNvPr>
          <p:cNvSpPr txBox="1"/>
          <p:nvPr/>
        </p:nvSpPr>
        <p:spPr>
          <a:xfrm>
            <a:off x="667654" y="3918956"/>
            <a:ext cx="11138023" cy="769441"/>
          </a:xfrm>
          <a:prstGeom prst="rect">
            <a:avLst/>
          </a:prstGeom>
          <a:noFill/>
        </p:spPr>
        <p:txBody>
          <a:bodyPr wrap="square">
            <a:spAutoFit/>
          </a:bodyPr>
          <a:lstStyle/>
          <a:p>
            <a:pPr algn="ctr"/>
            <a:r>
              <a:rPr lang="pt-BR" sz="4400" dirty="0">
                <a:solidFill>
                  <a:srgbClr val="7030A0"/>
                </a:solidFill>
              </a:rPr>
              <a:t>A inveja adoece o corpo, a vida</a:t>
            </a:r>
            <a:r>
              <a:rPr lang="pt-BR" sz="3600" dirty="0">
                <a:solidFill>
                  <a:srgbClr val="7030A0"/>
                </a:solidFill>
              </a:rPr>
              <a:t>.</a:t>
            </a:r>
          </a:p>
        </p:txBody>
      </p:sp>
      <p:pic>
        <p:nvPicPr>
          <p:cNvPr id="6" name="Imagem 5" descr="Ícone&#10;&#10;Descrição gerada automaticamente">
            <a:extLst>
              <a:ext uri="{FF2B5EF4-FFF2-40B4-BE49-F238E27FC236}">
                <a16:creationId xmlns:a16="http://schemas.microsoft.com/office/drawing/2014/main" xmlns="" id="{93C69873-DC25-50F3-328B-C59BD0A1A6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018" y="5983854"/>
            <a:ext cx="1145943" cy="1145943"/>
          </a:xfrm>
          <a:prstGeom prst="rect">
            <a:avLst/>
          </a:prstGeom>
        </p:spPr>
      </p:pic>
    </p:spTree>
    <p:extLst>
      <p:ext uri="{BB962C8B-B14F-4D97-AF65-F5344CB8AC3E}">
        <p14:creationId xmlns:p14="http://schemas.microsoft.com/office/powerpoint/2010/main" val="35254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8905" y="1474015"/>
            <a:ext cx="12229808" cy="1325563"/>
          </a:xfrm>
        </p:spPr>
        <p:txBody>
          <a:bodyPr>
            <a:noAutofit/>
          </a:bodyPr>
          <a:lstStyle/>
          <a:p>
            <a:pPr algn="ctr"/>
            <a:r>
              <a:rPr lang="pt-BR" sz="4800" b="1" i="0" dirty="0">
                <a:solidFill>
                  <a:srgbClr val="000000"/>
                </a:solidFill>
                <a:effectLst/>
                <a:latin typeface="+mn-lt"/>
              </a:rPr>
              <a:t>2. O que significa a palavra “inveja”?</a:t>
            </a:r>
            <a:endParaRPr lang="pt-BR" sz="4800" b="1" dirty="0">
              <a:latin typeface="+mn-lt"/>
            </a:endParaRPr>
          </a:p>
        </p:txBody>
      </p:sp>
      <p:sp>
        <p:nvSpPr>
          <p:cNvPr id="5" name="CaixaDeTexto 4">
            <a:extLst>
              <a:ext uri="{FF2B5EF4-FFF2-40B4-BE49-F238E27FC236}">
                <a16:creationId xmlns:a16="http://schemas.microsoft.com/office/drawing/2014/main" xmlns="" id="{8563ABF3-47EB-4F62-A938-0B2FD38E26DA}"/>
              </a:ext>
            </a:extLst>
          </p:cNvPr>
          <p:cNvSpPr txBox="1"/>
          <p:nvPr/>
        </p:nvSpPr>
        <p:spPr>
          <a:xfrm>
            <a:off x="1090997" y="3303841"/>
            <a:ext cx="10010002" cy="1446550"/>
          </a:xfrm>
          <a:prstGeom prst="rect">
            <a:avLst/>
          </a:prstGeom>
          <a:noFill/>
        </p:spPr>
        <p:txBody>
          <a:bodyPr wrap="square">
            <a:spAutoFit/>
          </a:bodyPr>
          <a:lstStyle/>
          <a:p>
            <a:pPr algn="ctr"/>
            <a:r>
              <a:rPr lang="pt-BR" sz="4400" dirty="0">
                <a:solidFill>
                  <a:srgbClr val="7030A0"/>
                </a:solidFill>
              </a:rPr>
              <a:t>A palavra “inveja” deriva do verbo latino </a:t>
            </a:r>
            <a:r>
              <a:rPr lang="pt-BR" sz="4400" i="1" dirty="0" err="1">
                <a:solidFill>
                  <a:srgbClr val="7030A0"/>
                </a:solidFill>
              </a:rPr>
              <a:t>invidere</a:t>
            </a:r>
            <a:r>
              <a:rPr lang="pt-BR" sz="4400" dirty="0">
                <a:solidFill>
                  <a:srgbClr val="7030A0"/>
                </a:solidFill>
              </a:rPr>
              <a:t> que significa “olhar mal”.</a:t>
            </a:r>
            <a:endParaRPr lang="pt-BR" sz="3600" dirty="0">
              <a:solidFill>
                <a:srgbClr val="7030A0"/>
              </a:solidFill>
            </a:endParaRPr>
          </a:p>
        </p:txBody>
      </p:sp>
      <p:pic>
        <p:nvPicPr>
          <p:cNvPr id="8" name="Imagem 7" descr="Ícone&#10;&#10;Descrição gerada automaticamente">
            <a:extLst>
              <a:ext uri="{FF2B5EF4-FFF2-40B4-BE49-F238E27FC236}">
                <a16:creationId xmlns:a16="http://schemas.microsoft.com/office/drawing/2014/main" xmlns="" id="{532CE496-CCE1-E62A-4861-F5E5554AE5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027" y="5712057"/>
            <a:ext cx="1145943" cy="1145943"/>
          </a:xfrm>
          <a:prstGeom prst="rect">
            <a:avLst/>
          </a:prstGeom>
        </p:spPr>
      </p:pic>
    </p:spTree>
    <p:extLst>
      <p:ext uri="{BB962C8B-B14F-4D97-AF65-F5344CB8AC3E}">
        <p14:creationId xmlns:p14="http://schemas.microsoft.com/office/powerpoint/2010/main" val="36080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00585" y="1869921"/>
            <a:ext cx="10990827" cy="1144548"/>
          </a:xfrm>
        </p:spPr>
        <p:txBody>
          <a:bodyPr>
            <a:noAutofit/>
          </a:bodyPr>
          <a:lstStyle/>
          <a:p>
            <a:pPr algn="ctr"/>
            <a:r>
              <a:rPr lang="pt-BR" b="1" i="0" dirty="0">
                <a:solidFill>
                  <a:srgbClr val="000000"/>
                </a:solidFill>
                <a:effectLst/>
                <a:latin typeface="+mn-lt"/>
              </a:rPr>
              <a:t>3. Mencione alguns textos do Novo Testamento que citam a inveja.</a:t>
            </a:r>
            <a:endParaRPr lang="pt-BR"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388835" y="3903694"/>
            <a:ext cx="11414323" cy="646331"/>
          </a:xfrm>
          <a:prstGeom prst="rect">
            <a:avLst/>
          </a:prstGeom>
          <a:noFill/>
        </p:spPr>
        <p:txBody>
          <a:bodyPr wrap="square">
            <a:spAutoFit/>
          </a:bodyPr>
          <a:lstStyle/>
          <a:p>
            <a:pPr algn="ctr"/>
            <a:r>
              <a:rPr lang="pt-BR" sz="3600" dirty="0" err="1">
                <a:solidFill>
                  <a:srgbClr val="7030A0"/>
                </a:solidFill>
              </a:rPr>
              <a:t>Gl</a:t>
            </a:r>
            <a:r>
              <a:rPr lang="pt-BR" sz="3600" dirty="0">
                <a:solidFill>
                  <a:srgbClr val="7030A0"/>
                </a:solidFill>
              </a:rPr>
              <a:t> 5.19-21; </a:t>
            </a:r>
            <a:r>
              <a:rPr lang="pt-BR" sz="3600" dirty="0" err="1">
                <a:solidFill>
                  <a:srgbClr val="7030A0"/>
                </a:solidFill>
              </a:rPr>
              <a:t>Rm</a:t>
            </a:r>
            <a:r>
              <a:rPr lang="pt-BR" sz="3600" dirty="0">
                <a:solidFill>
                  <a:srgbClr val="7030A0"/>
                </a:solidFill>
              </a:rPr>
              <a:t> 13.13,14; 1 </a:t>
            </a:r>
            <a:r>
              <a:rPr lang="pt-BR" sz="3600" dirty="0" err="1">
                <a:solidFill>
                  <a:srgbClr val="7030A0"/>
                </a:solidFill>
              </a:rPr>
              <a:t>Pe</a:t>
            </a:r>
            <a:r>
              <a:rPr lang="pt-BR" sz="3600" dirty="0">
                <a:solidFill>
                  <a:srgbClr val="7030A0"/>
                </a:solidFill>
              </a:rPr>
              <a:t> 2.1.</a:t>
            </a:r>
          </a:p>
        </p:txBody>
      </p:sp>
      <p:pic>
        <p:nvPicPr>
          <p:cNvPr id="8" name="Imagem 7" descr="Ícone&#10;&#10;Descrição gerada automaticamente">
            <a:extLst>
              <a:ext uri="{FF2B5EF4-FFF2-40B4-BE49-F238E27FC236}">
                <a16:creationId xmlns:a16="http://schemas.microsoft.com/office/drawing/2014/main" xmlns="" id="{F8541124-1C53-4EFC-C0FA-E8FF975298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3026" y="5712057"/>
            <a:ext cx="1145943" cy="1145943"/>
          </a:xfrm>
          <a:prstGeom prst="rect">
            <a:avLst/>
          </a:prstGeom>
        </p:spPr>
      </p:pic>
    </p:spTree>
    <p:extLst>
      <p:ext uri="{BB962C8B-B14F-4D97-AF65-F5344CB8AC3E}">
        <p14:creationId xmlns:p14="http://schemas.microsoft.com/office/powerpoint/2010/main" val="235966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226865" y="1425213"/>
            <a:ext cx="11738264" cy="1325563"/>
          </a:xfrm>
        </p:spPr>
        <p:txBody>
          <a:bodyPr>
            <a:noAutofit/>
          </a:bodyPr>
          <a:lstStyle/>
          <a:p>
            <a:pPr algn="ctr"/>
            <a:r>
              <a:rPr lang="pt-BR" b="1" i="0" dirty="0">
                <a:solidFill>
                  <a:srgbClr val="000000"/>
                </a:solidFill>
                <a:effectLst/>
                <a:latin typeface="+mn-lt"/>
              </a:rPr>
              <a:t>4. Quais são as características das ideias propagadas pelos produtores culturais de maneira geral?</a:t>
            </a: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794038" y="3313139"/>
            <a:ext cx="8603917" cy="1754326"/>
          </a:xfrm>
          <a:prstGeom prst="rect">
            <a:avLst/>
          </a:prstGeom>
          <a:noFill/>
        </p:spPr>
        <p:txBody>
          <a:bodyPr wrap="square">
            <a:spAutoFit/>
          </a:bodyPr>
          <a:lstStyle/>
          <a:p>
            <a:pPr algn="ctr"/>
            <a:r>
              <a:rPr lang="pt-BR" sz="3600" dirty="0">
                <a:solidFill>
                  <a:srgbClr val="7030A0"/>
                </a:solidFill>
              </a:rPr>
              <a:t>Geralmente, as ideias propagadas pelos atuais produtores são exageradamente emotivas, apelativas e violentas.</a:t>
            </a:r>
          </a:p>
        </p:txBody>
      </p:sp>
      <p:pic>
        <p:nvPicPr>
          <p:cNvPr id="8" name="Imagem 7" descr="Ícone&#10;&#10;Descrição gerada automaticamente">
            <a:extLst>
              <a:ext uri="{FF2B5EF4-FFF2-40B4-BE49-F238E27FC236}">
                <a16:creationId xmlns:a16="http://schemas.microsoft.com/office/drawing/2014/main" xmlns="" id="{34C5394B-096F-FC21-FD5B-3DFF398CE7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3024" y="5397426"/>
            <a:ext cx="1145943" cy="1145943"/>
          </a:xfrm>
          <a:prstGeom prst="rect">
            <a:avLst/>
          </a:prstGeom>
        </p:spPr>
      </p:pic>
    </p:spTree>
    <p:extLst>
      <p:ext uri="{BB962C8B-B14F-4D97-AF65-F5344CB8AC3E}">
        <p14:creationId xmlns:p14="http://schemas.microsoft.com/office/powerpoint/2010/main" val="264317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18570" y="1077085"/>
            <a:ext cx="10954857" cy="1325563"/>
          </a:xfrm>
        </p:spPr>
        <p:txBody>
          <a:bodyPr>
            <a:noAutofit/>
          </a:bodyPr>
          <a:lstStyle/>
          <a:p>
            <a:pPr algn="ctr"/>
            <a:r>
              <a:rPr lang="pt-BR" sz="4800" b="1" i="0" dirty="0">
                <a:solidFill>
                  <a:srgbClr val="000000"/>
                </a:solidFill>
                <a:effectLst/>
                <a:latin typeface="+mn-lt"/>
              </a:rPr>
              <a:t>5. O que podemos fazer no lugar de invejar uma pessoa?</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904681" y="2764162"/>
            <a:ext cx="10382632" cy="3170099"/>
          </a:xfrm>
          <a:prstGeom prst="rect">
            <a:avLst/>
          </a:prstGeom>
          <a:noFill/>
        </p:spPr>
        <p:txBody>
          <a:bodyPr wrap="square">
            <a:spAutoFit/>
          </a:bodyPr>
          <a:lstStyle/>
          <a:p>
            <a:pPr algn="ctr"/>
            <a:r>
              <a:rPr lang="pt-BR" sz="4000" dirty="0">
                <a:solidFill>
                  <a:srgbClr val="7030A0"/>
                </a:solidFill>
              </a:rPr>
              <a:t>No lugar de invejar a outra pessoa, podemos nos deixar ser influenciados por pessoas de Deus que procuram viver uma vida justa, piedosa e benigna com Ele e com o próximo.</a:t>
            </a:r>
          </a:p>
          <a:p>
            <a:pPr algn="ctr"/>
            <a:endParaRPr lang="pt-BR" sz="4000" dirty="0">
              <a:solidFill>
                <a:srgbClr val="7030A0"/>
              </a:solidFill>
            </a:endParaRPr>
          </a:p>
        </p:txBody>
      </p:sp>
      <p:pic>
        <p:nvPicPr>
          <p:cNvPr id="8" name="Imagem 7" descr="Ícone&#10;&#10;Descrição gerada automaticamente">
            <a:extLst>
              <a:ext uri="{FF2B5EF4-FFF2-40B4-BE49-F238E27FC236}">
                <a16:creationId xmlns:a16="http://schemas.microsoft.com/office/drawing/2014/main" xmlns="" id="{34C5394B-096F-FC21-FD5B-3DFF398CE7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3026" y="5934261"/>
            <a:ext cx="1145943" cy="1145943"/>
          </a:xfrm>
          <a:prstGeom prst="rect">
            <a:avLst/>
          </a:prstGeom>
        </p:spPr>
      </p:pic>
    </p:spTree>
    <p:extLst>
      <p:ext uri="{BB962C8B-B14F-4D97-AF65-F5344CB8AC3E}">
        <p14:creationId xmlns:p14="http://schemas.microsoft.com/office/powerpoint/2010/main" val="152450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xmlns="" id="{F6981A9D-0CC9-3650-3D47-FBFCD0099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022965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49461</TotalTime>
  <Words>2109</Words>
  <Application>Microsoft Office PowerPoint</Application>
  <PresentationFormat>Widescreen</PresentationFormat>
  <Paragraphs>133</Paragraphs>
  <Slides>57</Slides>
  <Notes>25</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57</vt:i4>
      </vt:variant>
    </vt:vector>
  </HeadingPairs>
  <TitlesOfParts>
    <vt:vector size="67" baseType="lpstr">
      <vt:lpstr>ADLaM Display</vt:lpstr>
      <vt:lpstr>Aptos</vt:lpstr>
      <vt:lpstr>Arial</vt:lpstr>
      <vt:lpstr>Bernard MT Condensed</vt:lpstr>
      <vt:lpstr>Calibri</vt:lpstr>
      <vt:lpstr>Calibri Light</vt:lpstr>
      <vt:lpstr>Georgia</vt:lpstr>
      <vt:lpstr>Poppins</vt:lpstr>
      <vt:lpstr>Times New Roman</vt:lpstr>
      <vt:lpstr>Tema do Office</vt:lpstr>
      <vt:lpstr>Apresentação do PowerPoint</vt:lpstr>
      <vt:lpstr>Apresentação do PowerPoint</vt:lpstr>
      <vt:lpstr>Apresentação do PowerPoint</vt:lpstr>
      <vt:lpstr> </vt:lpstr>
      <vt:lpstr>Apresentação do PowerPoint</vt:lpstr>
      <vt:lpstr>Apresentação do PowerPoint</vt:lpstr>
      <vt:lpstr>Apresentação do PowerPoint</vt:lpstr>
      <vt:lpstr> INTRODUÇÃO</vt:lpstr>
      <vt:lpstr>Apresentação do PowerPoint</vt:lpstr>
      <vt:lpstr>Apresentação do PowerPoint</vt:lpstr>
      <vt:lpstr>I - UM CONSELHO CONTRA A INVEJA</vt:lpstr>
      <vt:lpstr>I. I - A inveja adoece o corpo.</vt:lpstr>
      <vt:lpstr>Apresentação do PowerPoint</vt:lpstr>
      <vt:lpstr>Apresentação do PowerPoint</vt:lpstr>
      <vt:lpstr>Apresentação do PowerPoint</vt:lpstr>
      <vt:lpstr> I. 2 – Não tenha inveja do pecador! </vt:lpstr>
      <vt:lpstr>Apresentação do PowerPoint</vt:lpstr>
      <vt:lpstr>Apresentação do PowerPoint</vt:lpstr>
      <vt:lpstr>Apresentação do PowerPoint</vt:lpstr>
      <vt:lpstr>Apresentação do PowerPoint</vt:lpstr>
      <vt:lpstr> I. 3 - Não tenha inveja da pessoa violenta.</vt:lpstr>
      <vt:lpstr>Apresentação do PowerPoint</vt:lpstr>
      <vt:lpstr>Apresentação do PowerPoint</vt:lpstr>
      <vt:lpstr>Apresentação do PowerPoint</vt:lpstr>
      <vt:lpstr>II - O QUE É O VÍCIO DA INVEJA</vt:lpstr>
      <vt:lpstr>II. 1 - O conceito.</vt:lpstr>
      <vt:lpstr>Apresentação do PowerPoint</vt:lpstr>
      <vt:lpstr>Apresentação do PowerPoint</vt:lpstr>
      <vt:lpstr>Apresentação do PowerPoint</vt:lpstr>
      <vt:lpstr>II. 2 - A inveja gera ódio.</vt:lpstr>
      <vt:lpstr>Apresentação do PowerPoint</vt:lpstr>
      <vt:lpstr>Apresentação do PowerPoint</vt:lpstr>
      <vt:lpstr>II. 3  - O autoexame contra a inveja.</vt:lpstr>
      <vt:lpstr>Apresentação do PowerPoint</vt:lpstr>
      <vt:lpstr>Apresentação do PowerPoint</vt:lpstr>
      <vt:lpstr>Apresentação do PowerPoint</vt:lpstr>
      <vt:lpstr>Apresentação do PowerPoint</vt:lpstr>
      <vt:lpstr>III. PROTEGENDO-SE CONTRA A INVEJA</vt:lpstr>
      <vt:lpstr>III. 1 - Não deseje o estilo de vida pecaminoso.</vt:lpstr>
      <vt:lpstr>Apresentação do PowerPoint</vt:lpstr>
      <vt:lpstr>Apresentação do PowerPoint</vt:lpstr>
      <vt:lpstr>III. 2 - Não deseje o estilo de vida violento.</vt:lpstr>
      <vt:lpstr>Apresentação do PowerPoint</vt:lpstr>
      <vt:lpstr>Apresentação do PowerPoint</vt:lpstr>
      <vt:lpstr>III. 3 – Um coração sábio.</vt:lpstr>
      <vt:lpstr>Apresentação do PowerPoint</vt:lpstr>
      <vt:lpstr>Apresentação do PowerPoint</vt:lpstr>
      <vt:lpstr>Apresentação do PowerPoint</vt:lpstr>
      <vt:lpstr>CONCLUSÃO</vt:lpstr>
      <vt:lpstr>Apresentação do PowerPoint</vt:lpstr>
      <vt:lpstr>REVISANDO O CONTEÚDO</vt:lpstr>
      <vt:lpstr>1. De acordo com Provérbios 14.30 o que a inveja faz?</vt:lpstr>
      <vt:lpstr>2. O que significa a palavra “inveja”?</vt:lpstr>
      <vt:lpstr>3. Mencione alguns textos do Novo Testamento que citam a inveja.</vt:lpstr>
      <vt:lpstr>4. Quais são as características das ideias propagadas pelos produtores culturais de maneira geral?</vt:lpstr>
      <vt:lpstr>5. O que podemos fazer no lugar de invejar uma pessoa?</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01</dc:title>
  <dc:creator>ingrid.stephaniesg@outlook.com</dc:creator>
  <cp:lastModifiedBy>Conta da Microsoft</cp:lastModifiedBy>
  <cp:revision>1389</cp:revision>
  <dcterms:created xsi:type="dcterms:W3CDTF">2021-12-07T17:21:42Z</dcterms:created>
  <dcterms:modified xsi:type="dcterms:W3CDTF">2024-12-10T12:57:05Z</dcterms:modified>
</cp:coreProperties>
</file>