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6" r:id="rId2"/>
    <p:sldId id="257" r:id="rId3"/>
    <p:sldId id="258" r:id="rId4"/>
    <p:sldId id="505" r:id="rId5"/>
    <p:sldId id="259" r:id="rId6"/>
    <p:sldId id="337" r:id="rId7"/>
    <p:sldId id="2973" r:id="rId8"/>
    <p:sldId id="506" r:id="rId9"/>
    <p:sldId id="2330" r:id="rId10"/>
    <p:sldId id="2993" r:id="rId11"/>
    <p:sldId id="2873" r:id="rId12"/>
    <p:sldId id="265" r:id="rId13"/>
    <p:sldId id="484" r:id="rId14"/>
    <p:sldId id="2991" r:id="rId15"/>
    <p:sldId id="2994" r:id="rId16"/>
    <p:sldId id="2995" r:id="rId17"/>
    <p:sldId id="433" r:id="rId18"/>
    <p:sldId id="2960" r:id="rId19"/>
    <p:sldId id="2914" r:id="rId20"/>
    <p:sldId id="2975" r:id="rId21"/>
    <p:sldId id="2681" r:id="rId22"/>
    <p:sldId id="2996" r:id="rId23"/>
    <p:sldId id="2961" r:id="rId24"/>
    <p:sldId id="2934" r:id="rId25"/>
    <p:sldId id="280" r:id="rId26"/>
    <p:sldId id="281" r:id="rId27"/>
    <p:sldId id="2977" r:id="rId28"/>
    <p:sldId id="2997" r:id="rId29"/>
    <p:sldId id="2976" r:id="rId30"/>
    <p:sldId id="286" r:id="rId31"/>
    <p:sldId id="2978" r:id="rId32"/>
    <p:sldId id="2980" r:id="rId33"/>
    <p:sldId id="2947" r:id="rId34"/>
    <p:sldId id="2795" r:id="rId35"/>
    <p:sldId id="2998" r:id="rId36"/>
    <p:sldId id="2999" r:id="rId37"/>
    <p:sldId id="3000" r:id="rId38"/>
    <p:sldId id="3001" r:id="rId39"/>
    <p:sldId id="2732" r:id="rId40"/>
    <p:sldId id="2529" r:id="rId41"/>
    <p:sldId id="2979" r:id="rId42"/>
    <p:sldId id="2967" r:id="rId43"/>
    <p:sldId id="2982" r:id="rId44"/>
    <p:sldId id="2531" r:id="rId45"/>
    <p:sldId id="2983" r:id="rId46"/>
    <p:sldId id="2986" r:id="rId47"/>
    <p:sldId id="2928" r:id="rId48"/>
    <p:sldId id="2984" r:id="rId49"/>
    <p:sldId id="3002" r:id="rId50"/>
    <p:sldId id="3003" r:id="rId51"/>
    <p:sldId id="468" r:id="rId52"/>
    <p:sldId id="315" r:id="rId53"/>
    <p:sldId id="301" r:id="rId54"/>
    <p:sldId id="302" r:id="rId55"/>
    <p:sldId id="303" r:id="rId56"/>
    <p:sldId id="304" r:id="rId57"/>
    <p:sldId id="305" r:id="rId58"/>
    <p:sldId id="306" r:id="rId59"/>
    <p:sldId id="2288" r:id="rId60"/>
    <p:sldId id="1797" r:id="rId61"/>
    <p:sldId id="307" r:id="rId6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grid.stephaniesg@outlook.com" initials="i" lastIdx="11" clrIdx="0">
    <p:extLst>
      <p:ext uri="{19B8F6BF-5375-455C-9EA6-DF929625EA0E}">
        <p15:presenceInfo xmlns:p15="http://schemas.microsoft.com/office/powerpoint/2012/main" userId="12db7d669fc16d7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3F3F"/>
    <a:srgbClr val="ECECC2"/>
    <a:srgbClr val="004E9A"/>
    <a:srgbClr val="C55A11"/>
    <a:srgbClr val="4472C4"/>
    <a:srgbClr val="D1CCC9"/>
    <a:srgbClr val="E8E8E8"/>
    <a:srgbClr val="F48634"/>
    <a:srgbClr val="D9D9D9"/>
    <a:srgbClr val="E3E3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E28E01-15E4-4708-B5D8-26F2AC4D1917}" v="491" dt="2024-12-14T22:00:56.2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3923" autoAdjust="0"/>
  </p:normalViewPr>
  <p:slideViewPr>
    <p:cSldViewPr snapToGrid="0">
      <p:cViewPr varScale="1">
        <p:scale>
          <a:sx n="70" d="100"/>
          <a:sy n="70" d="100"/>
        </p:scale>
        <p:origin x="780" y="60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ommentAuthors" Target="commentAuthors.xml"/><Relationship Id="rId69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berson Pinheiro" userId="c7a5b9113d4dffce" providerId="LiveId" clId="{69E28E01-15E4-4708-B5D8-26F2AC4D1917}"/>
    <pc:docChg chg="undo custSel addSld delSld modSld sldOrd">
      <pc:chgData name="Erberson Pinheiro" userId="c7a5b9113d4dffce" providerId="LiveId" clId="{69E28E01-15E4-4708-B5D8-26F2AC4D1917}" dt="2024-12-14T22:00:56.268" v="1106"/>
      <pc:docMkLst>
        <pc:docMk/>
      </pc:docMkLst>
      <pc:sldChg chg="modSp mod setBg">
        <pc:chgData name="Erberson Pinheiro" userId="c7a5b9113d4dffce" providerId="LiveId" clId="{69E28E01-15E4-4708-B5D8-26F2AC4D1917}" dt="2024-12-14T22:00:23.027" v="1105" actId="20577"/>
        <pc:sldMkLst>
          <pc:docMk/>
          <pc:sldMk cId="1362688913" sldId="256"/>
        </pc:sldMkLst>
        <pc:spChg chg="mod">
          <ac:chgData name="Erberson Pinheiro" userId="c7a5b9113d4dffce" providerId="LiveId" clId="{69E28E01-15E4-4708-B5D8-26F2AC4D1917}" dt="2024-12-14T22:00:23.027" v="1105" actId="20577"/>
          <ac:spMkLst>
            <pc:docMk/>
            <pc:sldMk cId="1362688913" sldId="256"/>
            <ac:spMk id="3" creationId="{E638142E-0418-4E97-AF29-BE3DAC0A4C21}"/>
          </ac:spMkLst>
        </pc:spChg>
      </pc:sldChg>
      <pc:sldChg chg="addSp modSp del mod modAnim">
        <pc:chgData name="Erberson Pinheiro" userId="c7a5b9113d4dffce" providerId="LiveId" clId="{69E28E01-15E4-4708-B5D8-26F2AC4D1917}" dt="2024-12-14T21:44:52.549" v="966"/>
        <pc:sldMkLst>
          <pc:docMk/>
          <pc:sldMk cId="591220520" sldId="2330"/>
        </pc:sldMkLst>
        <pc:picChg chg="add mod">
          <ac:chgData name="Erberson Pinheiro" userId="c7a5b9113d4dffce" providerId="LiveId" clId="{69E28E01-15E4-4708-B5D8-26F2AC4D1917}" dt="2024-12-14T14:21:01.693" v="554" actId="14100"/>
          <ac:picMkLst>
            <pc:docMk/>
            <pc:sldMk cId="591220520" sldId="2330"/>
            <ac:picMk id="5" creationId="{DB1B6D76-2F23-84C1-5D5A-ED43AA93A412}"/>
          </ac:picMkLst>
        </pc:picChg>
        <pc:picChg chg="add mod">
          <ac:chgData name="Erberson Pinheiro" userId="c7a5b9113d4dffce" providerId="LiveId" clId="{69E28E01-15E4-4708-B5D8-26F2AC4D1917}" dt="2024-12-14T14:18:16.817" v="547" actId="14100"/>
          <ac:picMkLst>
            <pc:docMk/>
            <pc:sldMk cId="591220520" sldId="2330"/>
            <ac:picMk id="1026" creationId="{3387AD60-D57D-CC49-0F9D-B85268F97F9D}"/>
          </ac:picMkLst>
        </pc:picChg>
      </pc:sldChg>
      <pc:sldChg chg="addSp modSp del mod modAnim">
        <pc:chgData name="Erberson Pinheiro" userId="c7a5b9113d4dffce" providerId="LiveId" clId="{69E28E01-15E4-4708-B5D8-26F2AC4D1917}" dt="2024-12-14T21:46:16.686" v="972"/>
        <pc:sldMkLst>
          <pc:docMk/>
          <pc:sldMk cId="3139843070" sldId="2873"/>
        </pc:sldMkLst>
        <pc:picChg chg="add mod">
          <ac:chgData name="Erberson Pinheiro" userId="c7a5b9113d4dffce" providerId="LiveId" clId="{69E28E01-15E4-4708-B5D8-26F2AC4D1917}" dt="2024-12-14T14:27:19.997" v="583" actId="14100"/>
          <ac:picMkLst>
            <pc:docMk/>
            <pc:sldMk cId="3139843070" sldId="2873"/>
            <ac:picMk id="5" creationId="{820EEB34-B9D4-BDC7-2376-FF91E7428019}"/>
          </ac:picMkLst>
        </pc:picChg>
        <pc:picChg chg="add mod modCrop">
          <ac:chgData name="Erberson Pinheiro" userId="c7a5b9113d4dffce" providerId="LiveId" clId="{69E28E01-15E4-4708-B5D8-26F2AC4D1917}" dt="2024-12-14T14:27:46.242" v="592" actId="14100"/>
          <ac:picMkLst>
            <pc:docMk/>
            <pc:sldMk cId="3139843070" sldId="2873"/>
            <ac:picMk id="7" creationId="{6104BDD0-F9F2-1E6E-2FA1-35172F7E545D}"/>
          </ac:picMkLst>
        </pc:picChg>
      </pc:sldChg>
      <pc:sldChg chg="addSp modSp mod modAnim">
        <pc:chgData name="Erberson Pinheiro" userId="c7a5b9113d4dffce" providerId="LiveId" clId="{69E28E01-15E4-4708-B5D8-26F2AC4D1917}" dt="2024-12-14T21:51:17.858" v="988"/>
        <pc:sldMkLst>
          <pc:docMk/>
          <pc:sldMk cId="368541496" sldId="2914"/>
        </pc:sldMkLst>
        <pc:spChg chg="add mod">
          <ac:chgData name="Erberson Pinheiro" userId="c7a5b9113d4dffce" providerId="LiveId" clId="{69E28E01-15E4-4708-B5D8-26F2AC4D1917}" dt="2024-12-14T12:17:55.461" v="61" actId="1035"/>
          <ac:spMkLst>
            <pc:docMk/>
            <pc:sldMk cId="368541496" sldId="2914"/>
            <ac:spMk id="2" creationId="{24466C3A-AFE3-38D3-74AF-A9272447850F}"/>
          </ac:spMkLst>
        </pc:spChg>
        <pc:spChg chg="mod">
          <ac:chgData name="Erberson Pinheiro" userId="c7a5b9113d4dffce" providerId="LiveId" clId="{69E28E01-15E4-4708-B5D8-26F2AC4D1917}" dt="2024-12-14T12:17:24.525" v="51" actId="207"/>
          <ac:spMkLst>
            <pc:docMk/>
            <pc:sldMk cId="368541496" sldId="2914"/>
            <ac:spMk id="6" creationId="{D6C1845A-48DA-C339-C0D8-B5C00143DFE7}"/>
          </ac:spMkLst>
        </pc:spChg>
        <pc:spChg chg="mod">
          <ac:chgData name="Erberson Pinheiro" userId="c7a5b9113d4dffce" providerId="LiveId" clId="{69E28E01-15E4-4708-B5D8-26F2AC4D1917}" dt="2024-12-14T12:17:55.461" v="61" actId="1035"/>
          <ac:spMkLst>
            <pc:docMk/>
            <pc:sldMk cId="368541496" sldId="2914"/>
            <ac:spMk id="7" creationId="{5EF968C8-4037-1169-8562-F7B71D153ACC}"/>
          </ac:spMkLst>
        </pc:spChg>
        <pc:picChg chg="add mod">
          <ac:chgData name="Erberson Pinheiro" userId="c7a5b9113d4dffce" providerId="LiveId" clId="{69E28E01-15E4-4708-B5D8-26F2AC4D1917}" dt="2024-12-14T15:09:20.593" v="681" actId="14100"/>
          <ac:picMkLst>
            <pc:docMk/>
            <pc:sldMk cId="368541496" sldId="2914"/>
            <ac:picMk id="3" creationId="{67916A95-883B-2312-5575-8AFFE1713FF2}"/>
          </ac:picMkLst>
        </pc:picChg>
        <pc:picChg chg="add mod">
          <ac:chgData name="Erberson Pinheiro" userId="c7a5b9113d4dffce" providerId="LiveId" clId="{69E28E01-15E4-4708-B5D8-26F2AC4D1917}" dt="2024-12-14T15:12:04.834" v="687" actId="14100"/>
          <ac:picMkLst>
            <pc:docMk/>
            <pc:sldMk cId="368541496" sldId="2914"/>
            <ac:picMk id="4" creationId="{223D1408-C666-5CA0-9E10-447AAF8BDA83}"/>
          </ac:picMkLst>
        </pc:picChg>
        <pc:picChg chg="add mod">
          <ac:chgData name="Erberson Pinheiro" userId="c7a5b9113d4dffce" providerId="LiveId" clId="{69E28E01-15E4-4708-B5D8-26F2AC4D1917}" dt="2024-12-14T15:12:04.834" v="687" actId="14100"/>
          <ac:picMkLst>
            <pc:docMk/>
            <pc:sldMk cId="368541496" sldId="2914"/>
            <ac:picMk id="5" creationId="{1C149117-2D71-BE61-EB19-752CCE85F5CC}"/>
          </ac:picMkLst>
        </pc:picChg>
      </pc:sldChg>
      <pc:sldChg chg="add del">
        <pc:chgData name="Erberson Pinheiro" userId="c7a5b9113d4dffce" providerId="LiveId" clId="{69E28E01-15E4-4708-B5D8-26F2AC4D1917}" dt="2024-12-14T11:58:31.288" v="3" actId="47"/>
        <pc:sldMkLst>
          <pc:docMk/>
          <pc:sldMk cId="1726852888" sldId="2917"/>
        </pc:sldMkLst>
      </pc:sldChg>
      <pc:sldChg chg="del ord">
        <pc:chgData name="Erberson Pinheiro" userId="c7a5b9113d4dffce" providerId="LiveId" clId="{69E28E01-15E4-4708-B5D8-26F2AC4D1917}" dt="2024-12-14T13:44:52.649" v="341" actId="47"/>
        <pc:sldMkLst>
          <pc:docMk/>
          <pc:sldMk cId="2290913870" sldId="2922"/>
        </pc:sldMkLst>
      </pc:sldChg>
      <pc:sldChg chg="addSp modSp mod ord modAnim">
        <pc:chgData name="Erberson Pinheiro" userId="c7a5b9113d4dffce" providerId="LiveId" clId="{69E28E01-15E4-4708-B5D8-26F2AC4D1917}" dt="2024-12-14T21:52:46.019" v="1000"/>
        <pc:sldMkLst>
          <pc:docMk/>
          <pc:sldMk cId="2730406095" sldId="2934"/>
        </pc:sldMkLst>
        <pc:spChg chg="mod">
          <ac:chgData name="Erberson Pinheiro" userId="c7a5b9113d4dffce" providerId="LiveId" clId="{69E28E01-15E4-4708-B5D8-26F2AC4D1917}" dt="2024-12-14T14:41:02.209" v="639" actId="1076"/>
          <ac:spMkLst>
            <pc:docMk/>
            <pc:sldMk cId="2730406095" sldId="2934"/>
            <ac:spMk id="2" creationId="{CD25F55B-E420-009E-5136-7CC7B653CA80}"/>
          </ac:spMkLst>
        </pc:spChg>
        <pc:spChg chg="mod">
          <ac:chgData name="Erberson Pinheiro" userId="c7a5b9113d4dffce" providerId="LiveId" clId="{69E28E01-15E4-4708-B5D8-26F2AC4D1917}" dt="2024-12-14T14:40:57.355" v="638" actId="14100"/>
          <ac:spMkLst>
            <pc:docMk/>
            <pc:sldMk cId="2730406095" sldId="2934"/>
            <ac:spMk id="6" creationId="{D6C1845A-48DA-C339-C0D8-B5C00143DFE7}"/>
          </ac:spMkLst>
        </pc:spChg>
        <pc:spChg chg="mod">
          <ac:chgData name="Erberson Pinheiro" userId="c7a5b9113d4dffce" providerId="LiveId" clId="{69E28E01-15E4-4708-B5D8-26F2AC4D1917}" dt="2024-12-14T14:41:08.513" v="640" actId="14100"/>
          <ac:spMkLst>
            <pc:docMk/>
            <pc:sldMk cId="2730406095" sldId="2934"/>
            <ac:spMk id="7" creationId="{5EF968C8-4037-1169-8562-F7B71D153ACC}"/>
          </ac:spMkLst>
        </pc:spChg>
        <pc:picChg chg="add mod">
          <ac:chgData name="Erberson Pinheiro" userId="c7a5b9113d4dffce" providerId="LiveId" clId="{69E28E01-15E4-4708-B5D8-26F2AC4D1917}" dt="2024-12-14T14:41:12.004" v="641" actId="14100"/>
          <ac:picMkLst>
            <pc:docMk/>
            <pc:sldMk cId="2730406095" sldId="2934"/>
            <ac:picMk id="3" creationId="{4D0458A3-4074-54C8-63D4-3E5B671B7D0C}"/>
          </ac:picMkLst>
        </pc:picChg>
      </pc:sldChg>
      <pc:sldChg chg="add del">
        <pc:chgData name="Erberson Pinheiro" userId="c7a5b9113d4dffce" providerId="LiveId" clId="{69E28E01-15E4-4708-B5D8-26F2AC4D1917}" dt="2024-12-14T11:58:31.288" v="3" actId="47"/>
        <pc:sldMkLst>
          <pc:docMk/>
          <pc:sldMk cId="1538719009" sldId="2943"/>
        </pc:sldMkLst>
      </pc:sldChg>
      <pc:sldChg chg="addSp delSp modSp mod ord delAnim modAnim">
        <pc:chgData name="Erberson Pinheiro" userId="c7a5b9113d4dffce" providerId="LiveId" clId="{69E28E01-15E4-4708-B5D8-26F2AC4D1917}" dt="2024-12-14T19:25:20.137" v="805" actId="14100"/>
        <pc:sldMkLst>
          <pc:docMk/>
          <pc:sldMk cId="3304442257" sldId="2947"/>
        </pc:sldMkLst>
        <pc:spChg chg="del">
          <ac:chgData name="Erberson Pinheiro" userId="c7a5b9113d4dffce" providerId="LiveId" clId="{69E28E01-15E4-4708-B5D8-26F2AC4D1917}" dt="2024-12-14T13:03:07.606" v="230" actId="478"/>
          <ac:spMkLst>
            <pc:docMk/>
            <pc:sldMk cId="3304442257" sldId="2947"/>
            <ac:spMk id="2" creationId="{53958738-CC62-A16B-1E31-036E3C98572D}"/>
          </ac:spMkLst>
        </pc:spChg>
        <pc:spChg chg="mod">
          <ac:chgData name="Erberson Pinheiro" userId="c7a5b9113d4dffce" providerId="LiveId" clId="{69E28E01-15E4-4708-B5D8-26F2AC4D1917}" dt="2024-12-14T13:04:01.541" v="231"/>
          <ac:spMkLst>
            <pc:docMk/>
            <pc:sldMk cId="3304442257" sldId="2947"/>
            <ac:spMk id="7" creationId="{5EF968C8-4037-1169-8562-F7B71D153ACC}"/>
          </ac:spMkLst>
        </pc:spChg>
        <pc:picChg chg="add mod">
          <ac:chgData name="Erberson Pinheiro" userId="c7a5b9113d4dffce" providerId="LiveId" clId="{69E28E01-15E4-4708-B5D8-26F2AC4D1917}" dt="2024-12-14T19:25:01.556" v="802" actId="14100"/>
          <ac:picMkLst>
            <pc:docMk/>
            <pc:sldMk cId="3304442257" sldId="2947"/>
            <ac:picMk id="3" creationId="{BDF96CEF-F0B0-B00E-ACC6-B85B8F0EAC27}"/>
          </ac:picMkLst>
        </pc:picChg>
        <pc:picChg chg="add mod">
          <ac:chgData name="Erberson Pinheiro" userId="c7a5b9113d4dffce" providerId="LiveId" clId="{69E28E01-15E4-4708-B5D8-26F2AC4D1917}" dt="2024-12-14T19:25:20.137" v="805" actId="14100"/>
          <ac:picMkLst>
            <pc:docMk/>
            <pc:sldMk cId="3304442257" sldId="2947"/>
            <ac:picMk id="4" creationId="{3750DB85-4E57-A3D8-13F4-7F9C01AE8122}"/>
          </ac:picMkLst>
        </pc:picChg>
      </pc:sldChg>
      <pc:sldChg chg="modSp del mod ord">
        <pc:chgData name="Erberson Pinheiro" userId="c7a5b9113d4dffce" providerId="LiveId" clId="{69E28E01-15E4-4708-B5D8-26F2AC4D1917}" dt="2024-12-14T21:35:21.185" v="950" actId="47"/>
        <pc:sldMkLst>
          <pc:docMk/>
          <pc:sldMk cId="3837229190" sldId="2953"/>
        </pc:sldMkLst>
        <pc:spChg chg="mod">
          <ac:chgData name="Erberson Pinheiro" userId="c7a5b9113d4dffce" providerId="LiveId" clId="{69E28E01-15E4-4708-B5D8-26F2AC4D1917}" dt="2024-12-14T14:11:57.223" v="540" actId="1035"/>
          <ac:spMkLst>
            <pc:docMk/>
            <pc:sldMk cId="3837229190" sldId="2953"/>
            <ac:spMk id="2" creationId="{78C67845-A138-57BA-94AF-279CF596FC63}"/>
          </ac:spMkLst>
        </pc:spChg>
        <pc:spChg chg="mod">
          <ac:chgData name="Erberson Pinheiro" userId="c7a5b9113d4dffce" providerId="LiveId" clId="{69E28E01-15E4-4708-B5D8-26F2AC4D1917}" dt="2024-12-14T21:34:25.450" v="934" actId="21"/>
          <ac:spMkLst>
            <pc:docMk/>
            <pc:sldMk cId="3837229190" sldId="2953"/>
            <ac:spMk id="9" creationId="{0EFADE64-E49D-E22F-36BF-10F240F33C10}"/>
          </ac:spMkLst>
        </pc:spChg>
      </pc:sldChg>
      <pc:sldChg chg="addSp delSp modSp mod modAnim">
        <pc:chgData name="Erberson Pinheiro" userId="c7a5b9113d4dffce" providerId="LiveId" clId="{69E28E01-15E4-4708-B5D8-26F2AC4D1917}" dt="2024-12-14T21:50:57.446" v="985"/>
        <pc:sldMkLst>
          <pc:docMk/>
          <pc:sldMk cId="2737283504" sldId="2960"/>
        </pc:sldMkLst>
        <pc:spChg chg="mod">
          <ac:chgData name="Erberson Pinheiro" userId="c7a5b9113d4dffce" providerId="LiveId" clId="{69E28E01-15E4-4708-B5D8-26F2AC4D1917}" dt="2024-12-14T15:03:02.877" v="659" actId="1036"/>
          <ac:spMkLst>
            <pc:docMk/>
            <pc:sldMk cId="2737283504" sldId="2960"/>
            <ac:spMk id="3" creationId="{227196D9-9531-2C71-8715-8830A0E1E69E}"/>
          </ac:spMkLst>
        </pc:spChg>
        <pc:spChg chg="mod">
          <ac:chgData name="Erberson Pinheiro" userId="c7a5b9113d4dffce" providerId="LiveId" clId="{69E28E01-15E4-4708-B5D8-26F2AC4D1917}" dt="2024-12-14T12:11:10.089" v="37" actId="14100"/>
          <ac:spMkLst>
            <pc:docMk/>
            <pc:sldMk cId="2737283504" sldId="2960"/>
            <ac:spMk id="6" creationId="{D6C1845A-48DA-C339-C0D8-B5C00143DFE7}"/>
          </ac:spMkLst>
        </pc:spChg>
        <pc:spChg chg="mod">
          <ac:chgData name="Erberson Pinheiro" userId="c7a5b9113d4dffce" providerId="LiveId" clId="{69E28E01-15E4-4708-B5D8-26F2AC4D1917}" dt="2024-12-14T12:11:20.928" v="38" actId="14100"/>
          <ac:spMkLst>
            <pc:docMk/>
            <pc:sldMk cId="2737283504" sldId="2960"/>
            <ac:spMk id="7" creationId="{5EF968C8-4037-1169-8562-F7B71D153ACC}"/>
          </ac:spMkLst>
        </pc:spChg>
        <pc:picChg chg="add del">
          <ac:chgData name="Erberson Pinheiro" userId="c7a5b9113d4dffce" providerId="LiveId" clId="{69E28E01-15E4-4708-B5D8-26F2AC4D1917}" dt="2024-12-14T12:00:41.473" v="5" actId="22"/>
          <ac:picMkLst>
            <pc:docMk/>
            <pc:sldMk cId="2737283504" sldId="2960"/>
            <ac:picMk id="4" creationId="{98C558AA-5BA7-F203-B0A1-273BEE4DC860}"/>
          </ac:picMkLst>
        </pc:picChg>
        <pc:picChg chg="add mod">
          <ac:chgData name="Erberson Pinheiro" userId="c7a5b9113d4dffce" providerId="LiveId" clId="{69E28E01-15E4-4708-B5D8-26F2AC4D1917}" dt="2024-12-14T15:02:51.970" v="655" actId="14100"/>
          <ac:picMkLst>
            <pc:docMk/>
            <pc:sldMk cId="2737283504" sldId="2960"/>
            <ac:picMk id="5" creationId="{21983324-F230-13A9-341E-D58A75B5CB70}"/>
          </ac:picMkLst>
        </pc:picChg>
        <pc:picChg chg="add mod">
          <ac:chgData name="Erberson Pinheiro" userId="c7a5b9113d4dffce" providerId="LiveId" clId="{69E28E01-15E4-4708-B5D8-26F2AC4D1917}" dt="2024-12-14T15:04:46.157" v="664" actId="14100"/>
          <ac:picMkLst>
            <pc:docMk/>
            <pc:sldMk cId="2737283504" sldId="2960"/>
            <ac:picMk id="8" creationId="{376ACD9D-E9CD-228B-F3DF-23E17C0CA5B0}"/>
          </ac:picMkLst>
        </pc:picChg>
        <pc:picChg chg="add mod">
          <ac:chgData name="Erberson Pinheiro" userId="c7a5b9113d4dffce" providerId="LiveId" clId="{69E28E01-15E4-4708-B5D8-26F2AC4D1917}" dt="2024-12-14T15:05:33.324" v="669" actId="14100"/>
          <ac:picMkLst>
            <pc:docMk/>
            <pc:sldMk cId="2737283504" sldId="2960"/>
            <ac:picMk id="4098" creationId="{D8B1B8D9-5D0E-2C6D-F64F-2C25225D4982}"/>
          </ac:picMkLst>
        </pc:picChg>
      </pc:sldChg>
      <pc:sldChg chg="addSp delSp modSp mod ord delAnim modAnim">
        <pc:chgData name="Erberson Pinheiro" userId="c7a5b9113d4dffce" providerId="LiveId" clId="{69E28E01-15E4-4708-B5D8-26F2AC4D1917}" dt="2024-12-14T21:52:25.854" v="996"/>
        <pc:sldMkLst>
          <pc:docMk/>
          <pc:sldMk cId="1979229168" sldId="2961"/>
        </pc:sldMkLst>
        <pc:spChg chg="del">
          <ac:chgData name="Erberson Pinheiro" userId="c7a5b9113d4dffce" providerId="LiveId" clId="{69E28E01-15E4-4708-B5D8-26F2AC4D1917}" dt="2024-12-14T12:23:27.597" v="117" actId="478"/>
          <ac:spMkLst>
            <pc:docMk/>
            <pc:sldMk cId="1979229168" sldId="2961"/>
            <ac:spMk id="2" creationId="{E5E78429-6519-861D-BC96-E88F1F63FF8B}"/>
          </ac:spMkLst>
        </pc:spChg>
        <pc:spChg chg="mod">
          <ac:chgData name="Erberson Pinheiro" userId="c7a5b9113d4dffce" providerId="LiveId" clId="{69E28E01-15E4-4708-B5D8-26F2AC4D1917}" dt="2024-12-14T12:23:34.507" v="118"/>
          <ac:spMkLst>
            <pc:docMk/>
            <pc:sldMk cId="1979229168" sldId="2961"/>
            <ac:spMk id="6" creationId="{D6C1845A-48DA-C339-C0D8-B5C00143DFE7}"/>
          </ac:spMkLst>
        </pc:spChg>
        <pc:spChg chg="mod">
          <ac:chgData name="Erberson Pinheiro" userId="c7a5b9113d4dffce" providerId="LiveId" clId="{69E28E01-15E4-4708-B5D8-26F2AC4D1917}" dt="2024-12-14T12:24:02.539" v="119"/>
          <ac:spMkLst>
            <pc:docMk/>
            <pc:sldMk cId="1979229168" sldId="2961"/>
            <ac:spMk id="7" creationId="{5EF968C8-4037-1169-8562-F7B71D153ACC}"/>
          </ac:spMkLst>
        </pc:spChg>
        <pc:picChg chg="add mod">
          <ac:chgData name="Erberson Pinheiro" userId="c7a5b9113d4dffce" providerId="LiveId" clId="{69E28E01-15E4-4708-B5D8-26F2AC4D1917}" dt="2024-12-14T14:39:30.149" v="616"/>
          <ac:picMkLst>
            <pc:docMk/>
            <pc:sldMk cId="1979229168" sldId="2961"/>
            <ac:picMk id="3" creationId="{69CBB374-4895-9831-A0E5-4C6123387523}"/>
          </ac:picMkLst>
        </pc:picChg>
        <pc:picChg chg="add mod modCrop">
          <ac:chgData name="Erberson Pinheiro" userId="c7a5b9113d4dffce" providerId="LiveId" clId="{69E28E01-15E4-4708-B5D8-26F2AC4D1917}" dt="2024-12-14T15:17:19.252" v="723" actId="14100"/>
          <ac:picMkLst>
            <pc:docMk/>
            <pc:sldMk cId="1979229168" sldId="2961"/>
            <ac:picMk id="5" creationId="{B5DDE70A-5FD9-DCFF-285A-846084C3145E}"/>
          </ac:picMkLst>
        </pc:picChg>
        <pc:picChg chg="add mod">
          <ac:chgData name="Erberson Pinheiro" userId="c7a5b9113d4dffce" providerId="LiveId" clId="{69E28E01-15E4-4708-B5D8-26F2AC4D1917}" dt="2024-12-14T16:10:38.620" v="730" actId="14100"/>
          <ac:picMkLst>
            <pc:docMk/>
            <pc:sldMk cId="1979229168" sldId="2961"/>
            <ac:picMk id="9" creationId="{A509B413-8173-C054-24E3-8430A52F8752}"/>
          </ac:picMkLst>
        </pc:picChg>
      </pc:sldChg>
      <pc:sldChg chg="del">
        <pc:chgData name="Erberson Pinheiro" userId="c7a5b9113d4dffce" providerId="LiveId" clId="{69E28E01-15E4-4708-B5D8-26F2AC4D1917}" dt="2024-12-14T13:44:36.486" v="340" actId="47"/>
        <pc:sldMkLst>
          <pc:docMk/>
          <pc:sldMk cId="3963842188" sldId="2964"/>
        </pc:sldMkLst>
      </pc:sldChg>
      <pc:sldChg chg="del">
        <pc:chgData name="Erberson Pinheiro" userId="c7a5b9113d4dffce" providerId="LiveId" clId="{69E28E01-15E4-4708-B5D8-26F2AC4D1917}" dt="2024-12-14T13:44:52.649" v="341" actId="47"/>
        <pc:sldMkLst>
          <pc:docMk/>
          <pc:sldMk cId="1922480348" sldId="2965"/>
        </pc:sldMkLst>
      </pc:sldChg>
      <pc:sldChg chg="addSp modSp mod modAnim">
        <pc:chgData name="Erberson Pinheiro" userId="c7a5b9113d4dffce" providerId="LiveId" clId="{69E28E01-15E4-4708-B5D8-26F2AC4D1917}" dt="2024-12-14T21:57:46.834" v="1042"/>
        <pc:sldMkLst>
          <pc:docMk/>
          <pc:sldMk cId="1603128530" sldId="2967"/>
        </pc:sldMkLst>
        <pc:spChg chg="add mod">
          <ac:chgData name="Erberson Pinheiro" userId="c7a5b9113d4dffce" providerId="LiveId" clId="{69E28E01-15E4-4708-B5D8-26F2AC4D1917}" dt="2024-12-14T19:46:32.759" v="875" actId="1076"/>
          <ac:spMkLst>
            <pc:docMk/>
            <pc:sldMk cId="1603128530" sldId="2967"/>
            <ac:spMk id="2" creationId="{145C80FB-1555-B203-8C72-03EFB5E4898B}"/>
          </ac:spMkLst>
        </pc:spChg>
        <pc:spChg chg="mod">
          <ac:chgData name="Erberson Pinheiro" userId="c7a5b9113d4dffce" providerId="LiveId" clId="{69E28E01-15E4-4708-B5D8-26F2AC4D1917}" dt="2024-12-14T19:46:22.042" v="868" actId="14100"/>
          <ac:spMkLst>
            <pc:docMk/>
            <pc:sldMk cId="1603128530" sldId="2967"/>
            <ac:spMk id="3" creationId="{2A491DF4-3360-FB14-6D38-20F4BC496017}"/>
          </ac:spMkLst>
        </pc:spChg>
        <pc:spChg chg="mod">
          <ac:chgData name="Erberson Pinheiro" userId="c7a5b9113d4dffce" providerId="LiveId" clId="{69E28E01-15E4-4708-B5D8-26F2AC4D1917}" dt="2024-12-14T19:46:29.539" v="874" actId="20577"/>
          <ac:spMkLst>
            <pc:docMk/>
            <pc:sldMk cId="1603128530" sldId="2967"/>
            <ac:spMk id="6" creationId="{C8A4128D-5A71-D993-E3BD-22BA50D7154D}"/>
          </ac:spMkLst>
        </pc:spChg>
        <pc:picChg chg="add mod modCrop">
          <ac:chgData name="Erberson Pinheiro" userId="c7a5b9113d4dffce" providerId="LiveId" clId="{69E28E01-15E4-4708-B5D8-26F2AC4D1917}" dt="2024-12-14T21:57:26.017" v="1039" actId="14100"/>
          <ac:picMkLst>
            <pc:docMk/>
            <pc:sldMk cId="1603128530" sldId="2967"/>
            <ac:picMk id="5" creationId="{7333CB20-358D-A487-1669-2BBB0146EDA3}"/>
          </ac:picMkLst>
        </pc:picChg>
        <pc:picChg chg="add mod">
          <ac:chgData name="Erberson Pinheiro" userId="c7a5b9113d4dffce" providerId="LiveId" clId="{69E28E01-15E4-4708-B5D8-26F2AC4D1917}" dt="2024-12-14T19:46:40.746" v="878" actId="14100"/>
          <ac:picMkLst>
            <pc:docMk/>
            <pc:sldMk cId="1603128530" sldId="2967"/>
            <ac:picMk id="14338" creationId="{52795F18-9F4D-A34B-35D8-CD69CC8F2271}"/>
          </ac:picMkLst>
        </pc:picChg>
      </pc:sldChg>
      <pc:sldChg chg="del ord">
        <pc:chgData name="Erberson Pinheiro" userId="c7a5b9113d4dffce" providerId="LiveId" clId="{69E28E01-15E4-4708-B5D8-26F2AC4D1917}" dt="2024-12-14T14:12:20.040" v="541" actId="47"/>
        <pc:sldMkLst>
          <pc:docMk/>
          <pc:sldMk cId="2838340045" sldId="2968"/>
        </pc:sldMkLst>
      </pc:sldChg>
      <pc:sldChg chg="del">
        <pc:chgData name="Erberson Pinheiro" userId="c7a5b9113d4dffce" providerId="LiveId" clId="{69E28E01-15E4-4708-B5D8-26F2AC4D1917}" dt="2024-12-14T14:12:20.040" v="541" actId="47"/>
        <pc:sldMkLst>
          <pc:docMk/>
          <pc:sldMk cId="3029735363" sldId="2970"/>
        </pc:sldMkLst>
      </pc:sldChg>
      <pc:sldChg chg="add del">
        <pc:chgData name="Erberson Pinheiro" userId="c7a5b9113d4dffce" providerId="LiveId" clId="{69E28E01-15E4-4708-B5D8-26F2AC4D1917}" dt="2024-12-14T11:58:31.288" v="3" actId="47"/>
        <pc:sldMkLst>
          <pc:docMk/>
          <pc:sldMk cId="2084131242" sldId="2974"/>
        </pc:sldMkLst>
      </pc:sldChg>
      <pc:sldChg chg="addSp delSp modSp mod modAnim">
        <pc:chgData name="Erberson Pinheiro" userId="c7a5b9113d4dffce" providerId="LiveId" clId="{69E28E01-15E4-4708-B5D8-26F2AC4D1917}" dt="2024-12-14T21:51:29.548" v="989"/>
        <pc:sldMkLst>
          <pc:docMk/>
          <pc:sldMk cId="768119925" sldId="2975"/>
        </pc:sldMkLst>
        <pc:spChg chg="mod">
          <ac:chgData name="Erberson Pinheiro" userId="c7a5b9113d4dffce" providerId="LiveId" clId="{69E28E01-15E4-4708-B5D8-26F2AC4D1917}" dt="2024-12-14T12:20:52.412" v="92" actId="2710"/>
          <ac:spMkLst>
            <pc:docMk/>
            <pc:sldMk cId="768119925" sldId="2975"/>
            <ac:spMk id="2" creationId="{3630AC73-2B7C-EE4B-E06A-541722FDF0C5}"/>
          </ac:spMkLst>
        </pc:spChg>
        <pc:picChg chg="add mod">
          <ac:chgData name="Erberson Pinheiro" userId="c7a5b9113d4dffce" providerId="LiveId" clId="{69E28E01-15E4-4708-B5D8-26F2AC4D1917}" dt="2024-12-14T15:14:10.031" v="692" actId="14100"/>
          <ac:picMkLst>
            <pc:docMk/>
            <pc:sldMk cId="768119925" sldId="2975"/>
            <ac:picMk id="3" creationId="{2B87173E-2ADB-CBA4-0C1B-87D5EB977BF4}"/>
          </ac:picMkLst>
        </pc:picChg>
        <pc:picChg chg="add del mod">
          <ac:chgData name="Erberson Pinheiro" userId="c7a5b9113d4dffce" providerId="LiveId" clId="{69E28E01-15E4-4708-B5D8-26F2AC4D1917}" dt="2024-12-14T15:14:40.747" v="694" actId="478"/>
          <ac:picMkLst>
            <pc:docMk/>
            <pc:sldMk cId="768119925" sldId="2975"/>
            <ac:picMk id="5" creationId="{01F83D74-3958-B72E-0D7E-D070B9933F12}"/>
          </ac:picMkLst>
        </pc:picChg>
        <pc:picChg chg="add mod">
          <ac:chgData name="Erberson Pinheiro" userId="c7a5b9113d4dffce" providerId="LiveId" clId="{69E28E01-15E4-4708-B5D8-26F2AC4D1917}" dt="2024-12-14T15:15:14.656" v="701" actId="14100"/>
          <ac:picMkLst>
            <pc:docMk/>
            <pc:sldMk cId="768119925" sldId="2975"/>
            <ac:picMk id="7" creationId="{F5BD2450-49E6-11B8-679E-36FC99E0E210}"/>
          </ac:picMkLst>
        </pc:picChg>
      </pc:sldChg>
      <pc:sldChg chg="addSp delSp modSp mod ord modAnim">
        <pc:chgData name="Erberson Pinheiro" userId="c7a5b9113d4dffce" providerId="LiveId" clId="{69E28E01-15E4-4708-B5D8-26F2AC4D1917}" dt="2024-12-14T21:53:28.878" v="1003"/>
        <pc:sldMkLst>
          <pc:docMk/>
          <pc:sldMk cId="356680919" sldId="2976"/>
        </pc:sldMkLst>
        <pc:spChg chg="mod">
          <ac:chgData name="Erberson Pinheiro" userId="c7a5b9113d4dffce" providerId="LiveId" clId="{69E28E01-15E4-4708-B5D8-26F2AC4D1917}" dt="2024-12-14T12:53:45.268" v="177" actId="20577"/>
          <ac:spMkLst>
            <pc:docMk/>
            <pc:sldMk cId="356680919" sldId="2976"/>
            <ac:spMk id="2" creationId="{941081B1-E748-F9C9-09F5-569F7235AB82}"/>
          </ac:spMkLst>
        </pc:spChg>
        <pc:spChg chg="mod">
          <ac:chgData name="Erberson Pinheiro" userId="c7a5b9113d4dffce" providerId="LiveId" clId="{69E28E01-15E4-4708-B5D8-26F2AC4D1917}" dt="2024-12-14T12:54:03.514" v="184" actId="113"/>
          <ac:spMkLst>
            <pc:docMk/>
            <pc:sldMk cId="356680919" sldId="2976"/>
            <ac:spMk id="3" creationId="{4470D884-C064-07BF-8053-BFBBFD43ED8B}"/>
          </ac:spMkLst>
        </pc:spChg>
        <pc:picChg chg="mod">
          <ac:chgData name="Erberson Pinheiro" userId="c7a5b9113d4dffce" providerId="LiveId" clId="{69E28E01-15E4-4708-B5D8-26F2AC4D1917}" dt="2024-12-14T16:19:13.990" v="752" actId="14826"/>
          <ac:picMkLst>
            <pc:docMk/>
            <pc:sldMk cId="356680919" sldId="2976"/>
            <ac:picMk id="4" creationId="{5B6566EC-3FC1-B20D-0E97-1512C0726EDC}"/>
          </ac:picMkLst>
        </pc:picChg>
        <pc:picChg chg="add del mod">
          <ac:chgData name="Erberson Pinheiro" userId="c7a5b9113d4dffce" providerId="LiveId" clId="{69E28E01-15E4-4708-B5D8-26F2AC4D1917}" dt="2024-12-14T16:18:46.867" v="750" actId="478"/>
          <ac:picMkLst>
            <pc:docMk/>
            <pc:sldMk cId="356680919" sldId="2976"/>
            <ac:picMk id="7170" creationId="{BF6B9651-B1BF-0A03-8485-8AD9FE411CC6}"/>
          </ac:picMkLst>
        </pc:picChg>
      </pc:sldChg>
      <pc:sldChg chg="addSp delSp modSp mod delAnim modAnim">
        <pc:chgData name="Erberson Pinheiro" userId="c7a5b9113d4dffce" providerId="LiveId" clId="{69E28E01-15E4-4708-B5D8-26F2AC4D1917}" dt="2024-12-14T21:52:54.594" v="1001"/>
        <pc:sldMkLst>
          <pc:docMk/>
          <pc:sldMk cId="1778252473" sldId="2977"/>
        </pc:sldMkLst>
        <pc:spChg chg="mod">
          <ac:chgData name="Erberson Pinheiro" userId="c7a5b9113d4dffce" providerId="LiveId" clId="{69E28E01-15E4-4708-B5D8-26F2AC4D1917}" dt="2024-12-14T12:50:18.297" v="151" actId="1038"/>
          <ac:spMkLst>
            <pc:docMk/>
            <pc:sldMk cId="1778252473" sldId="2977"/>
            <ac:spMk id="6" creationId="{34367B32-1444-2B79-3DB3-7EAF91CB6C09}"/>
          </ac:spMkLst>
        </pc:spChg>
        <pc:spChg chg="del">
          <ac:chgData name="Erberson Pinheiro" userId="c7a5b9113d4dffce" providerId="LiveId" clId="{69E28E01-15E4-4708-B5D8-26F2AC4D1917}" dt="2024-12-14T12:50:06.928" v="148" actId="478"/>
          <ac:spMkLst>
            <pc:docMk/>
            <pc:sldMk cId="1778252473" sldId="2977"/>
            <ac:spMk id="7" creationId="{9B9E6FD9-3017-F540-6016-9CE6EBB8F71D}"/>
          </ac:spMkLst>
        </pc:spChg>
        <pc:picChg chg="add mod">
          <ac:chgData name="Erberson Pinheiro" userId="c7a5b9113d4dffce" providerId="LiveId" clId="{69E28E01-15E4-4708-B5D8-26F2AC4D1917}" dt="2024-12-14T16:15:04.439" v="739" actId="14100"/>
          <ac:picMkLst>
            <pc:docMk/>
            <pc:sldMk cId="1778252473" sldId="2977"/>
            <ac:picMk id="2" creationId="{64569624-A76B-7EAB-EB39-BB125180B952}"/>
          </ac:picMkLst>
        </pc:picChg>
        <pc:picChg chg="add mod">
          <ac:chgData name="Erberson Pinheiro" userId="c7a5b9113d4dffce" providerId="LiveId" clId="{69E28E01-15E4-4708-B5D8-26F2AC4D1917}" dt="2024-12-14T16:14:26.512" v="734" actId="14100"/>
          <ac:picMkLst>
            <pc:docMk/>
            <pc:sldMk cId="1778252473" sldId="2977"/>
            <ac:picMk id="5122" creationId="{6FC1709C-81FC-280F-FDC9-CC8F654C58E2}"/>
          </ac:picMkLst>
        </pc:picChg>
      </pc:sldChg>
      <pc:sldChg chg="addSp delSp modSp mod ord delAnim modAnim">
        <pc:chgData name="Erberson Pinheiro" userId="c7a5b9113d4dffce" providerId="LiveId" clId="{69E28E01-15E4-4708-B5D8-26F2AC4D1917}" dt="2024-12-14T21:54:35.982" v="1013"/>
        <pc:sldMkLst>
          <pc:docMk/>
          <pc:sldMk cId="2003930601" sldId="2978"/>
        </pc:sldMkLst>
        <pc:spChg chg="mod ord">
          <ac:chgData name="Erberson Pinheiro" userId="c7a5b9113d4dffce" providerId="LiveId" clId="{69E28E01-15E4-4708-B5D8-26F2AC4D1917}" dt="2024-12-14T16:23:00.176" v="782" actId="14100"/>
          <ac:spMkLst>
            <pc:docMk/>
            <pc:sldMk cId="2003930601" sldId="2978"/>
            <ac:spMk id="3" creationId="{667ABD54-5957-BC15-8386-498AB22E63E7}"/>
          </ac:spMkLst>
        </pc:spChg>
        <pc:spChg chg="add mod">
          <ac:chgData name="Erberson Pinheiro" userId="c7a5b9113d4dffce" providerId="LiveId" clId="{69E28E01-15E4-4708-B5D8-26F2AC4D1917}" dt="2024-12-14T16:22:44.134" v="777" actId="1076"/>
          <ac:spMkLst>
            <pc:docMk/>
            <pc:sldMk cId="2003930601" sldId="2978"/>
            <ac:spMk id="4" creationId="{B9418A53-7719-9F30-A1AA-EFDCC31D6B4D}"/>
          </ac:spMkLst>
        </pc:spChg>
        <pc:spChg chg="del mod">
          <ac:chgData name="Erberson Pinheiro" userId="c7a5b9113d4dffce" providerId="LiveId" clId="{69E28E01-15E4-4708-B5D8-26F2AC4D1917}" dt="2024-12-14T16:22:12.254" v="767" actId="478"/>
          <ac:spMkLst>
            <pc:docMk/>
            <pc:sldMk cId="2003930601" sldId="2978"/>
            <ac:spMk id="6" creationId="{3E4F0E76-A18A-B971-B691-2BB73771B373}"/>
          </ac:spMkLst>
        </pc:spChg>
        <pc:spChg chg="mod">
          <ac:chgData name="Erberson Pinheiro" userId="c7a5b9113d4dffce" providerId="LiveId" clId="{69E28E01-15E4-4708-B5D8-26F2AC4D1917}" dt="2024-12-14T16:22:47.386" v="778" actId="20577"/>
          <ac:spMkLst>
            <pc:docMk/>
            <pc:sldMk cId="2003930601" sldId="2978"/>
            <ac:spMk id="7" creationId="{41108AD7-8157-172B-A807-8A4B6B04A0AE}"/>
          </ac:spMkLst>
        </pc:spChg>
        <pc:picChg chg="del">
          <ac:chgData name="Erberson Pinheiro" userId="c7a5b9113d4dffce" providerId="LiveId" clId="{69E28E01-15E4-4708-B5D8-26F2AC4D1917}" dt="2024-12-14T12:56:15.277" v="188" actId="478"/>
          <ac:picMkLst>
            <pc:docMk/>
            <pc:sldMk cId="2003930601" sldId="2978"/>
            <ac:picMk id="2" creationId="{AB542BC1-39FC-903F-3525-445E6F31E392}"/>
          </ac:picMkLst>
        </pc:picChg>
        <pc:picChg chg="add del mod">
          <ac:chgData name="Erberson Pinheiro" userId="c7a5b9113d4dffce" providerId="LiveId" clId="{69E28E01-15E4-4708-B5D8-26F2AC4D1917}" dt="2024-12-14T16:20:08.318" v="755" actId="478"/>
          <ac:picMkLst>
            <pc:docMk/>
            <pc:sldMk cId="2003930601" sldId="2978"/>
            <ac:picMk id="8194" creationId="{AC1254D5-F84E-A632-2095-DE571DC283EA}"/>
          </ac:picMkLst>
        </pc:picChg>
        <pc:picChg chg="add mod">
          <ac:chgData name="Erberson Pinheiro" userId="c7a5b9113d4dffce" providerId="LiveId" clId="{69E28E01-15E4-4708-B5D8-26F2AC4D1917}" dt="2024-12-14T21:54:22.632" v="1009" actId="1076"/>
          <ac:picMkLst>
            <pc:docMk/>
            <pc:sldMk cId="2003930601" sldId="2978"/>
            <ac:picMk id="8196" creationId="{459A8FFD-733E-BCBC-3A4A-0BCD15583FE5}"/>
          </ac:picMkLst>
        </pc:picChg>
      </pc:sldChg>
      <pc:sldChg chg="addSp modSp mod ord modAnim">
        <pc:chgData name="Erberson Pinheiro" userId="c7a5b9113d4dffce" providerId="LiveId" clId="{69E28E01-15E4-4708-B5D8-26F2AC4D1917}" dt="2024-12-14T21:56:17.281" v="1033"/>
        <pc:sldMkLst>
          <pc:docMk/>
          <pc:sldMk cId="4162667324" sldId="2979"/>
        </pc:sldMkLst>
        <pc:spChg chg="mod">
          <ac:chgData name="Erberson Pinheiro" userId="c7a5b9113d4dffce" providerId="LiveId" clId="{69E28E01-15E4-4708-B5D8-26F2AC4D1917}" dt="2024-12-14T13:47:00.733" v="359" actId="1035"/>
          <ac:spMkLst>
            <pc:docMk/>
            <pc:sldMk cId="4162667324" sldId="2979"/>
            <ac:spMk id="2" creationId="{F40AA817-C047-EC85-630B-743126DD3C6C}"/>
          </ac:spMkLst>
        </pc:spChg>
        <pc:spChg chg="add mod">
          <ac:chgData name="Erberson Pinheiro" userId="c7a5b9113d4dffce" providerId="LiveId" clId="{69E28E01-15E4-4708-B5D8-26F2AC4D1917}" dt="2024-12-14T13:49:02.149" v="370" actId="208"/>
          <ac:spMkLst>
            <pc:docMk/>
            <pc:sldMk cId="4162667324" sldId="2979"/>
            <ac:spMk id="3" creationId="{06EE210F-7C11-B5D1-6968-2C9C59EBEEB6}"/>
          </ac:spMkLst>
        </pc:spChg>
        <pc:spChg chg="add">
          <ac:chgData name="Erberson Pinheiro" userId="c7a5b9113d4dffce" providerId="LiveId" clId="{69E28E01-15E4-4708-B5D8-26F2AC4D1917}" dt="2024-12-14T19:39:37.696" v="853"/>
          <ac:spMkLst>
            <pc:docMk/>
            <pc:sldMk cId="4162667324" sldId="2979"/>
            <ac:spMk id="4" creationId="{F2275F39-D5BE-139F-5DC1-C99330CFD447}"/>
          </ac:spMkLst>
        </pc:spChg>
        <pc:spChg chg="add">
          <ac:chgData name="Erberson Pinheiro" userId="c7a5b9113d4dffce" providerId="LiveId" clId="{69E28E01-15E4-4708-B5D8-26F2AC4D1917}" dt="2024-12-14T19:40:32.092" v="854"/>
          <ac:spMkLst>
            <pc:docMk/>
            <pc:sldMk cId="4162667324" sldId="2979"/>
            <ac:spMk id="5" creationId="{44EBC74A-92EF-C2DD-35C7-50777BCDF543}"/>
          </ac:spMkLst>
        </pc:spChg>
        <pc:spChg chg="mod">
          <ac:chgData name="Erberson Pinheiro" userId="c7a5b9113d4dffce" providerId="LiveId" clId="{69E28E01-15E4-4708-B5D8-26F2AC4D1917}" dt="2024-12-14T13:46:47.654" v="349" actId="14100"/>
          <ac:spMkLst>
            <pc:docMk/>
            <pc:sldMk cId="4162667324" sldId="2979"/>
            <ac:spMk id="6" creationId="{513B8897-0BD8-1F3B-46F2-EA38BFB63F52}"/>
          </ac:spMkLst>
        </pc:spChg>
        <pc:spChg chg="mod">
          <ac:chgData name="Erberson Pinheiro" userId="c7a5b9113d4dffce" providerId="LiveId" clId="{69E28E01-15E4-4708-B5D8-26F2AC4D1917}" dt="2024-12-14T13:48:50.011" v="362" actId="21"/>
          <ac:spMkLst>
            <pc:docMk/>
            <pc:sldMk cId="4162667324" sldId="2979"/>
            <ac:spMk id="7" creationId="{4578C3AF-3E4E-6922-1887-86FF1B32DA7A}"/>
          </ac:spMkLst>
        </pc:spChg>
        <pc:picChg chg="add mod">
          <ac:chgData name="Erberson Pinheiro" userId="c7a5b9113d4dffce" providerId="LiveId" clId="{69E28E01-15E4-4708-B5D8-26F2AC4D1917}" dt="2024-12-14T19:41:22.719" v="864" actId="14100"/>
          <ac:picMkLst>
            <pc:docMk/>
            <pc:sldMk cId="4162667324" sldId="2979"/>
            <ac:picMk id="9" creationId="{CE029145-CB22-F308-6698-FF05766D8E54}"/>
          </ac:picMkLst>
        </pc:picChg>
        <pc:picChg chg="add mod">
          <ac:chgData name="Erberson Pinheiro" userId="c7a5b9113d4dffce" providerId="LiveId" clId="{69E28E01-15E4-4708-B5D8-26F2AC4D1917}" dt="2024-12-14T19:36:01.414" v="852" actId="14100"/>
          <ac:picMkLst>
            <pc:docMk/>
            <pc:sldMk cId="4162667324" sldId="2979"/>
            <ac:picMk id="13314" creationId="{C9B01A35-815E-70D4-FF3B-C4C6346F4D69}"/>
          </ac:picMkLst>
        </pc:picChg>
      </pc:sldChg>
      <pc:sldChg chg="addSp delSp modSp mod ord modAnim">
        <pc:chgData name="Erberson Pinheiro" userId="c7a5b9113d4dffce" providerId="LiveId" clId="{69E28E01-15E4-4708-B5D8-26F2AC4D1917}" dt="2024-12-14T21:54:56.483" v="1019"/>
        <pc:sldMkLst>
          <pc:docMk/>
          <pc:sldMk cId="138222138" sldId="2980"/>
        </pc:sldMkLst>
        <pc:spChg chg="mod">
          <ac:chgData name="Erberson Pinheiro" userId="c7a5b9113d4dffce" providerId="LiveId" clId="{69E28E01-15E4-4708-B5D8-26F2AC4D1917}" dt="2024-12-14T19:21:25.525" v="795" actId="14100"/>
          <ac:spMkLst>
            <pc:docMk/>
            <pc:sldMk cId="138222138" sldId="2980"/>
            <ac:spMk id="6" creationId="{3FBC353D-DB4F-AC22-19C8-D6AA12530BAE}"/>
          </ac:spMkLst>
        </pc:spChg>
        <pc:spChg chg="mod">
          <ac:chgData name="Erberson Pinheiro" userId="c7a5b9113d4dffce" providerId="LiveId" clId="{69E28E01-15E4-4708-B5D8-26F2AC4D1917}" dt="2024-12-14T19:21:36.735" v="798" actId="14100"/>
          <ac:spMkLst>
            <pc:docMk/>
            <pc:sldMk cId="138222138" sldId="2980"/>
            <ac:spMk id="7" creationId="{FC40E5C9-1433-0162-28C6-BF81B7D5FA0F}"/>
          </ac:spMkLst>
        </pc:spChg>
        <pc:picChg chg="add mod">
          <ac:chgData name="Erberson Pinheiro" userId="c7a5b9113d4dffce" providerId="LiveId" clId="{69E28E01-15E4-4708-B5D8-26F2AC4D1917}" dt="2024-12-14T19:21:34.202" v="797" actId="14100"/>
          <ac:picMkLst>
            <pc:docMk/>
            <pc:sldMk cId="138222138" sldId="2980"/>
            <ac:picMk id="2" creationId="{B069B2A5-D5C1-97BC-3283-CABF8E70585B}"/>
          </ac:picMkLst>
        </pc:picChg>
        <pc:picChg chg="add del mod">
          <ac:chgData name="Erberson Pinheiro" userId="c7a5b9113d4dffce" providerId="LiveId" clId="{69E28E01-15E4-4708-B5D8-26F2AC4D1917}" dt="2024-12-14T16:23:36.700" v="785" actId="478"/>
          <ac:picMkLst>
            <pc:docMk/>
            <pc:sldMk cId="138222138" sldId="2980"/>
            <ac:picMk id="9218" creationId="{05C0DC18-0815-5F65-6B31-DE50B7941A42}"/>
          </ac:picMkLst>
        </pc:picChg>
        <pc:picChg chg="add mod">
          <ac:chgData name="Erberson Pinheiro" userId="c7a5b9113d4dffce" providerId="LiveId" clId="{69E28E01-15E4-4708-B5D8-26F2AC4D1917}" dt="2024-12-14T19:21:25.525" v="795" actId="14100"/>
          <ac:picMkLst>
            <pc:docMk/>
            <pc:sldMk cId="138222138" sldId="2980"/>
            <ac:picMk id="9220" creationId="{7ABDA9D0-BAA2-6F70-0831-4DA37F88AE25}"/>
          </ac:picMkLst>
        </pc:picChg>
      </pc:sldChg>
      <pc:sldChg chg="del">
        <pc:chgData name="Erberson Pinheiro" userId="c7a5b9113d4dffce" providerId="LiveId" clId="{69E28E01-15E4-4708-B5D8-26F2AC4D1917}" dt="2024-12-14T13:44:52.649" v="341" actId="47"/>
        <pc:sldMkLst>
          <pc:docMk/>
          <pc:sldMk cId="665425680" sldId="2981"/>
        </pc:sldMkLst>
      </pc:sldChg>
      <pc:sldChg chg="addSp modSp modAnim">
        <pc:chgData name="Erberson Pinheiro" userId="c7a5b9113d4dffce" providerId="LiveId" clId="{69E28E01-15E4-4708-B5D8-26F2AC4D1917}" dt="2024-12-14T21:58:01.855" v="1046"/>
        <pc:sldMkLst>
          <pc:docMk/>
          <pc:sldMk cId="1513290018" sldId="2982"/>
        </pc:sldMkLst>
        <pc:spChg chg="mod">
          <ac:chgData name="Erberson Pinheiro" userId="c7a5b9113d4dffce" providerId="LiveId" clId="{69E28E01-15E4-4708-B5D8-26F2AC4D1917}" dt="2024-12-14T13:57:22.642" v="381"/>
          <ac:spMkLst>
            <pc:docMk/>
            <pc:sldMk cId="1513290018" sldId="2982"/>
            <ac:spMk id="6" creationId="{E7B482A2-B636-047D-AEF5-79BD1BC26614}"/>
          </ac:spMkLst>
        </pc:spChg>
        <pc:spChg chg="mod">
          <ac:chgData name="Erberson Pinheiro" userId="c7a5b9113d4dffce" providerId="LiveId" clId="{69E28E01-15E4-4708-B5D8-26F2AC4D1917}" dt="2024-12-14T13:57:31.627" v="382"/>
          <ac:spMkLst>
            <pc:docMk/>
            <pc:sldMk cId="1513290018" sldId="2982"/>
            <ac:spMk id="7" creationId="{7A56A0D2-DE1E-5243-DD92-C12A15651798}"/>
          </ac:spMkLst>
        </pc:spChg>
        <pc:picChg chg="add mod">
          <ac:chgData name="Erberson Pinheiro" userId="c7a5b9113d4dffce" providerId="LiveId" clId="{69E28E01-15E4-4708-B5D8-26F2AC4D1917}" dt="2024-12-14T19:48:38.201" v="882" actId="14100"/>
          <ac:picMkLst>
            <pc:docMk/>
            <pc:sldMk cId="1513290018" sldId="2982"/>
            <ac:picMk id="15362" creationId="{C15E7EE1-5545-169B-391F-5CBA79288873}"/>
          </ac:picMkLst>
        </pc:picChg>
        <pc:picChg chg="add mod">
          <ac:chgData name="Erberson Pinheiro" userId="c7a5b9113d4dffce" providerId="LiveId" clId="{69E28E01-15E4-4708-B5D8-26F2AC4D1917}" dt="2024-12-14T19:50:37.029" v="886" actId="14100"/>
          <ac:picMkLst>
            <pc:docMk/>
            <pc:sldMk cId="1513290018" sldId="2982"/>
            <ac:picMk id="15364" creationId="{E1CBA5D1-0BD6-BA8E-1215-943022CC0853}"/>
          </ac:picMkLst>
        </pc:picChg>
      </pc:sldChg>
      <pc:sldChg chg="addSp modSp mod ord modAnim">
        <pc:chgData name="Erberson Pinheiro" userId="c7a5b9113d4dffce" providerId="LiveId" clId="{69E28E01-15E4-4708-B5D8-26F2AC4D1917}" dt="2024-12-14T21:58:51.045" v="1049"/>
        <pc:sldMkLst>
          <pc:docMk/>
          <pc:sldMk cId="1535623230" sldId="2983"/>
        </pc:sldMkLst>
        <pc:spChg chg="mod">
          <ac:chgData name="Erberson Pinheiro" userId="c7a5b9113d4dffce" providerId="LiveId" clId="{69E28E01-15E4-4708-B5D8-26F2AC4D1917}" dt="2024-12-14T20:09:41.006" v="896" actId="1035"/>
          <ac:spMkLst>
            <pc:docMk/>
            <pc:sldMk cId="1535623230" sldId="2983"/>
            <ac:spMk id="2" creationId="{E1114228-498D-F7EE-F7CE-29F63C8143E2}"/>
          </ac:spMkLst>
        </pc:spChg>
        <pc:spChg chg="mod">
          <ac:chgData name="Erberson Pinheiro" userId="c7a5b9113d4dffce" providerId="LiveId" clId="{69E28E01-15E4-4708-B5D8-26F2AC4D1917}" dt="2024-12-14T13:59:19.701" v="390" actId="14100"/>
          <ac:spMkLst>
            <pc:docMk/>
            <pc:sldMk cId="1535623230" sldId="2983"/>
            <ac:spMk id="6" creationId="{641A577B-0E26-DD24-901E-2E068925243E}"/>
          </ac:spMkLst>
        </pc:spChg>
        <pc:spChg chg="mod">
          <ac:chgData name="Erberson Pinheiro" userId="c7a5b9113d4dffce" providerId="LiveId" clId="{69E28E01-15E4-4708-B5D8-26F2AC4D1917}" dt="2024-12-14T13:59:22.940" v="391" actId="14100"/>
          <ac:spMkLst>
            <pc:docMk/>
            <pc:sldMk cId="1535623230" sldId="2983"/>
            <ac:spMk id="7" creationId="{5C3F3075-31E8-D83B-05C6-170B0925D82E}"/>
          </ac:spMkLst>
        </pc:spChg>
        <pc:picChg chg="add mod">
          <ac:chgData name="Erberson Pinheiro" userId="c7a5b9113d4dffce" providerId="LiveId" clId="{69E28E01-15E4-4708-B5D8-26F2AC4D1917}" dt="2024-12-14T20:10:01.897" v="904" actId="14100"/>
          <ac:picMkLst>
            <pc:docMk/>
            <pc:sldMk cId="1535623230" sldId="2983"/>
            <ac:picMk id="4" creationId="{D6BF9E97-B5C1-3D34-62BC-2CA13938B106}"/>
          </ac:picMkLst>
        </pc:picChg>
        <pc:picChg chg="add mod">
          <ac:chgData name="Erberson Pinheiro" userId="c7a5b9113d4dffce" providerId="LiveId" clId="{69E28E01-15E4-4708-B5D8-26F2AC4D1917}" dt="2024-12-14T20:09:35.583" v="891" actId="14100"/>
          <ac:picMkLst>
            <pc:docMk/>
            <pc:sldMk cId="1535623230" sldId="2983"/>
            <ac:picMk id="16386" creationId="{7610A24B-2AA0-1775-B04F-85F043F33229}"/>
          </ac:picMkLst>
        </pc:picChg>
      </pc:sldChg>
      <pc:sldChg chg="addSp delSp modSp mod ord delAnim modAnim">
        <pc:chgData name="Erberson Pinheiro" userId="c7a5b9113d4dffce" providerId="LiveId" clId="{69E28E01-15E4-4708-B5D8-26F2AC4D1917}" dt="2024-12-14T21:59:31.267" v="1054"/>
        <pc:sldMkLst>
          <pc:docMk/>
          <pc:sldMk cId="2922832460" sldId="2984"/>
        </pc:sldMkLst>
        <pc:spChg chg="del">
          <ac:chgData name="Erberson Pinheiro" userId="c7a5b9113d4dffce" providerId="LiveId" clId="{69E28E01-15E4-4708-B5D8-26F2AC4D1917}" dt="2024-12-14T14:05:10.989" v="467" actId="478"/>
          <ac:spMkLst>
            <pc:docMk/>
            <pc:sldMk cId="2922832460" sldId="2984"/>
            <ac:spMk id="2" creationId="{00A5A25C-27FC-B147-3798-3959DF942B24}"/>
          </ac:spMkLst>
        </pc:spChg>
        <pc:spChg chg="mod">
          <ac:chgData name="Erberson Pinheiro" userId="c7a5b9113d4dffce" providerId="LiveId" clId="{69E28E01-15E4-4708-B5D8-26F2AC4D1917}" dt="2024-12-14T14:05:58.459" v="486" actId="1035"/>
          <ac:spMkLst>
            <pc:docMk/>
            <pc:sldMk cId="2922832460" sldId="2984"/>
            <ac:spMk id="3" creationId="{802F538E-5895-997C-7D9E-2A4AAE5CAF8F}"/>
          </ac:spMkLst>
        </pc:spChg>
        <pc:spChg chg="mod">
          <ac:chgData name="Erberson Pinheiro" userId="c7a5b9113d4dffce" providerId="LiveId" clId="{69E28E01-15E4-4708-B5D8-26F2AC4D1917}" dt="2024-12-14T14:06:03.207" v="487" actId="14100"/>
          <ac:spMkLst>
            <pc:docMk/>
            <pc:sldMk cId="2922832460" sldId="2984"/>
            <ac:spMk id="6" creationId="{3AB06C97-43DD-85CD-638C-D7D1AFE53E6F}"/>
          </ac:spMkLst>
        </pc:spChg>
        <pc:spChg chg="mod">
          <ac:chgData name="Erberson Pinheiro" userId="c7a5b9113d4dffce" providerId="LiveId" clId="{69E28E01-15E4-4708-B5D8-26F2AC4D1917}" dt="2024-12-14T14:05:52.131" v="475" actId="14100"/>
          <ac:spMkLst>
            <pc:docMk/>
            <pc:sldMk cId="2922832460" sldId="2984"/>
            <ac:spMk id="7" creationId="{4C728AD3-9B93-9F00-DC30-1AE400EE786B}"/>
          </ac:spMkLst>
        </pc:spChg>
        <pc:picChg chg="add mod">
          <ac:chgData name="Erberson Pinheiro" userId="c7a5b9113d4dffce" providerId="LiveId" clId="{69E28E01-15E4-4708-B5D8-26F2AC4D1917}" dt="2024-12-14T20:15:29.530" v="914" actId="14100"/>
          <ac:picMkLst>
            <pc:docMk/>
            <pc:sldMk cId="2922832460" sldId="2984"/>
            <ac:picMk id="5" creationId="{407EA485-EA48-9528-7EE2-078D2FFF4D4C}"/>
          </ac:picMkLst>
        </pc:picChg>
        <pc:picChg chg="add mod">
          <ac:chgData name="Erberson Pinheiro" userId="c7a5b9113d4dffce" providerId="LiveId" clId="{69E28E01-15E4-4708-B5D8-26F2AC4D1917}" dt="2024-12-14T20:15:44.811" v="920" actId="14100"/>
          <ac:picMkLst>
            <pc:docMk/>
            <pc:sldMk cId="2922832460" sldId="2984"/>
            <ac:picMk id="9" creationId="{401CFFCD-6A11-3B7F-0A54-BB156A957EFB}"/>
          </ac:picMkLst>
        </pc:picChg>
      </pc:sldChg>
      <pc:sldChg chg="del ord">
        <pc:chgData name="Erberson Pinheiro" userId="c7a5b9113d4dffce" providerId="LiveId" clId="{69E28E01-15E4-4708-B5D8-26F2AC4D1917}" dt="2024-12-14T14:12:20.040" v="541" actId="47"/>
        <pc:sldMkLst>
          <pc:docMk/>
          <pc:sldMk cId="445851969" sldId="2985"/>
        </pc:sldMkLst>
      </pc:sldChg>
      <pc:sldChg chg="modSp mod ord modAnim">
        <pc:chgData name="Erberson Pinheiro" userId="c7a5b9113d4dffce" providerId="LiveId" clId="{69E28E01-15E4-4708-B5D8-26F2AC4D1917}" dt="2024-12-14T21:59:16.482" v="1051"/>
        <pc:sldMkLst>
          <pc:docMk/>
          <pc:sldMk cId="796790804" sldId="2986"/>
        </pc:sldMkLst>
        <pc:spChg chg="mod">
          <ac:chgData name="Erberson Pinheiro" userId="c7a5b9113d4dffce" providerId="LiveId" clId="{69E28E01-15E4-4708-B5D8-26F2AC4D1917}" dt="2024-12-14T14:02:02.151" v="460" actId="1036"/>
          <ac:spMkLst>
            <pc:docMk/>
            <pc:sldMk cId="796790804" sldId="2986"/>
            <ac:spMk id="4" creationId="{321872B4-B876-489E-25BA-A3C449EB7DB5}"/>
          </ac:spMkLst>
        </pc:spChg>
        <pc:spChg chg="mod">
          <ac:chgData name="Erberson Pinheiro" userId="c7a5b9113d4dffce" providerId="LiveId" clId="{69E28E01-15E4-4708-B5D8-26F2AC4D1917}" dt="2024-12-14T14:02:02.151" v="460" actId="1036"/>
          <ac:spMkLst>
            <pc:docMk/>
            <pc:sldMk cId="796790804" sldId="2986"/>
            <ac:spMk id="6" creationId="{6F5CB06F-0D79-C585-ED6D-FA8992A8ADFB}"/>
          </ac:spMkLst>
        </pc:spChg>
        <pc:picChg chg="mod">
          <ac:chgData name="Erberson Pinheiro" userId="c7a5b9113d4dffce" providerId="LiveId" clId="{69E28E01-15E4-4708-B5D8-26F2AC4D1917}" dt="2024-12-14T21:59:11.533" v="1050" actId="14826"/>
          <ac:picMkLst>
            <pc:docMk/>
            <pc:sldMk cId="796790804" sldId="2986"/>
            <ac:picMk id="2" creationId="{2CAA69B4-AE7B-8E4F-DF01-53BDCE4BD7B0}"/>
          </ac:picMkLst>
        </pc:picChg>
      </pc:sldChg>
      <pc:sldChg chg="del">
        <pc:chgData name="Erberson Pinheiro" userId="c7a5b9113d4dffce" providerId="LiveId" clId="{69E28E01-15E4-4708-B5D8-26F2AC4D1917}" dt="2024-12-14T14:12:20.040" v="541" actId="47"/>
        <pc:sldMkLst>
          <pc:docMk/>
          <pc:sldMk cId="1937033578" sldId="2987"/>
        </pc:sldMkLst>
      </pc:sldChg>
      <pc:sldChg chg="del">
        <pc:chgData name="Erberson Pinheiro" userId="c7a5b9113d4dffce" providerId="LiveId" clId="{69E28E01-15E4-4708-B5D8-26F2AC4D1917}" dt="2024-12-14T14:12:20.040" v="541" actId="47"/>
        <pc:sldMkLst>
          <pc:docMk/>
          <pc:sldMk cId="2135750045" sldId="2988"/>
        </pc:sldMkLst>
      </pc:sldChg>
      <pc:sldChg chg="addSp modSp mod modAnim">
        <pc:chgData name="Erberson Pinheiro" userId="c7a5b9113d4dffce" providerId="LiveId" clId="{69E28E01-15E4-4708-B5D8-26F2AC4D1917}" dt="2024-12-14T21:46:29.158" v="974"/>
        <pc:sldMkLst>
          <pc:docMk/>
          <pc:sldMk cId="2565864056" sldId="2991"/>
        </pc:sldMkLst>
        <pc:picChg chg="add mod modCrop">
          <ac:chgData name="Erberson Pinheiro" userId="c7a5b9113d4dffce" providerId="LiveId" clId="{69E28E01-15E4-4708-B5D8-26F2AC4D1917}" dt="2024-12-14T14:29:14.261" v="598" actId="14100"/>
          <ac:picMkLst>
            <pc:docMk/>
            <pc:sldMk cId="2565864056" sldId="2991"/>
            <ac:picMk id="3" creationId="{87CF79B4-46A9-3D2C-B813-B3142AFCE28A}"/>
          </ac:picMkLst>
        </pc:picChg>
      </pc:sldChg>
      <pc:sldChg chg="addSp delSp modSp mod modAnim">
        <pc:chgData name="Erberson Pinheiro" userId="c7a5b9113d4dffce" providerId="LiveId" clId="{69E28E01-15E4-4708-B5D8-26F2AC4D1917}" dt="2024-12-14T21:45:36.460" v="970"/>
        <pc:sldMkLst>
          <pc:docMk/>
          <pc:sldMk cId="626448252" sldId="2993"/>
        </pc:sldMkLst>
        <pc:picChg chg="add mod">
          <ac:chgData name="Erberson Pinheiro" userId="c7a5b9113d4dffce" providerId="LiveId" clId="{69E28E01-15E4-4708-B5D8-26F2AC4D1917}" dt="2024-12-14T14:22:18.071" v="560" actId="14100"/>
          <ac:picMkLst>
            <pc:docMk/>
            <pc:sldMk cId="626448252" sldId="2993"/>
            <ac:picMk id="3" creationId="{87218128-00C6-988E-F1DF-3C035D8C6A3D}"/>
          </ac:picMkLst>
        </pc:picChg>
        <pc:picChg chg="add del mod">
          <ac:chgData name="Erberson Pinheiro" userId="c7a5b9113d4dffce" providerId="LiveId" clId="{69E28E01-15E4-4708-B5D8-26F2AC4D1917}" dt="2024-12-14T14:22:52.119" v="566" actId="478"/>
          <ac:picMkLst>
            <pc:docMk/>
            <pc:sldMk cId="626448252" sldId="2993"/>
            <ac:picMk id="5" creationId="{8256571D-DFD6-963B-C096-C6F8C3A1701D}"/>
          </ac:picMkLst>
        </pc:picChg>
        <pc:picChg chg="add mod">
          <ac:chgData name="Erberson Pinheiro" userId="c7a5b9113d4dffce" providerId="LiveId" clId="{69E28E01-15E4-4708-B5D8-26F2AC4D1917}" dt="2024-12-14T14:25:28.703" v="578" actId="14100"/>
          <ac:picMkLst>
            <pc:docMk/>
            <pc:sldMk cId="626448252" sldId="2993"/>
            <ac:picMk id="2050" creationId="{0D18837F-A908-F8F7-E99B-3F7C44082BBE}"/>
          </ac:picMkLst>
        </pc:picChg>
      </pc:sldChg>
      <pc:sldChg chg="addSp modSp mod modAnim">
        <pc:chgData name="Erberson Pinheiro" userId="c7a5b9113d4dffce" providerId="LiveId" clId="{69E28E01-15E4-4708-B5D8-26F2AC4D1917}" dt="2024-12-14T21:47:00.886" v="980"/>
        <pc:sldMkLst>
          <pc:docMk/>
          <pc:sldMk cId="3044592350" sldId="2994"/>
        </pc:sldMkLst>
        <pc:spChg chg="add mod">
          <ac:chgData name="Erberson Pinheiro" userId="c7a5b9113d4dffce" providerId="LiveId" clId="{69E28E01-15E4-4708-B5D8-26F2AC4D1917}" dt="2024-12-14T14:30:54.579" v="606" actId="20577"/>
          <ac:spMkLst>
            <pc:docMk/>
            <pc:sldMk cId="3044592350" sldId="2994"/>
            <ac:spMk id="2" creationId="{AD233197-5ACB-727D-D040-8B8CDB77B088}"/>
          </ac:spMkLst>
        </pc:spChg>
        <pc:picChg chg="add mod">
          <ac:chgData name="Erberson Pinheiro" userId="c7a5b9113d4dffce" providerId="LiveId" clId="{69E28E01-15E4-4708-B5D8-26F2AC4D1917}" dt="2024-12-14T14:34:25.061" v="611" actId="14100"/>
          <ac:picMkLst>
            <pc:docMk/>
            <pc:sldMk cId="3044592350" sldId="2994"/>
            <ac:picMk id="3" creationId="{DC958E42-3E8D-3375-338B-381030464956}"/>
          </ac:picMkLst>
        </pc:picChg>
        <pc:picChg chg="add mod">
          <ac:chgData name="Erberson Pinheiro" userId="c7a5b9113d4dffce" providerId="LiveId" clId="{69E28E01-15E4-4708-B5D8-26F2AC4D1917}" dt="2024-12-14T14:58:39.758" v="650" actId="1076"/>
          <ac:picMkLst>
            <pc:docMk/>
            <pc:sldMk cId="3044592350" sldId="2994"/>
            <ac:picMk id="5" creationId="{9F0DED4E-6A2B-40CF-5932-4FACB701205F}"/>
          </ac:picMkLst>
        </pc:picChg>
        <pc:picChg chg="add mod">
          <ac:chgData name="Erberson Pinheiro" userId="c7a5b9113d4dffce" providerId="LiveId" clId="{69E28E01-15E4-4708-B5D8-26F2AC4D1917}" dt="2024-12-14T14:36:30.095" v="615" actId="14100"/>
          <ac:picMkLst>
            <pc:docMk/>
            <pc:sldMk cId="3044592350" sldId="2994"/>
            <ac:picMk id="3074" creationId="{2E89C6B2-D0F0-0503-DF0D-BD40B92E4215}"/>
          </ac:picMkLst>
        </pc:picChg>
      </pc:sldChg>
      <pc:sldChg chg="modSp modAnim">
        <pc:chgData name="Erberson Pinheiro" userId="c7a5b9113d4dffce" providerId="LiveId" clId="{69E28E01-15E4-4708-B5D8-26F2AC4D1917}" dt="2024-12-14T21:49:25.050" v="982" actId="14826"/>
        <pc:sldMkLst>
          <pc:docMk/>
          <pc:sldMk cId="1361596337" sldId="2995"/>
        </pc:sldMkLst>
        <pc:picChg chg="mod">
          <ac:chgData name="Erberson Pinheiro" userId="c7a5b9113d4dffce" providerId="LiveId" clId="{69E28E01-15E4-4708-B5D8-26F2AC4D1917}" dt="2024-12-14T21:49:25.050" v="982" actId="14826"/>
          <ac:picMkLst>
            <pc:docMk/>
            <pc:sldMk cId="1361596337" sldId="2995"/>
            <ac:picMk id="4" creationId="{53A404C9-C4F6-BA59-F63D-641CB2ED0022}"/>
          </ac:picMkLst>
        </pc:picChg>
      </pc:sldChg>
      <pc:sldChg chg="addSp modSp mod modAnim">
        <pc:chgData name="Erberson Pinheiro" userId="c7a5b9113d4dffce" providerId="LiveId" clId="{69E28E01-15E4-4708-B5D8-26F2AC4D1917}" dt="2024-12-14T21:51:52.226" v="992"/>
        <pc:sldMkLst>
          <pc:docMk/>
          <pc:sldMk cId="3438092327" sldId="2996"/>
        </pc:sldMkLst>
        <pc:spChg chg="mod">
          <ac:chgData name="Erberson Pinheiro" userId="c7a5b9113d4dffce" providerId="LiveId" clId="{69E28E01-15E4-4708-B5D8-26F2AC4D1917}" dt="2024-12-14T12:22:45.493" v="112" actId="14100"/>
          <ac:spMkLst>
            <pc:docMk/>
            <pc:sldMk cId="3438092327" sldId="2996"/>
            <ac:spMk id="2" creationId="{61FDC2C2-6854-638B-9D6C-4B5541E86203}"/>
          </ac:spMkLst>
        </pc:spChg>
        <pc:spChg chg="mod">
          <ac:chgData name="Erberson Pinheiro" userId="c7a5b9113d4dffce" providerId="LiveId" clId="{69E28E01-15E4-4708-B5D8-26F2AC4D1917}" dt="2024-12-14T12:22:48.573" v="113" actId="14100"/>
          <ac:spMkLst>
            <pc:docMk/>
            <pc:sldMk cId="3438092327" sldId="2996"/>
            <ac:spMk id="6" creationId="{6009B0F4-FE16-165E-DA41-364881AA2BD3}"/>
          </ac:spMkLst>
        </pc:spChg>
        <pc:spChg chg="mod">
          <ac:chgData name="Erberson Pinheiro" userId="c7a5b9113d4dffce" providerId="LiveId" clId="{69E28E01-15E4-4708-B5D8-26F2AC4D1917}" dt="2024-12-14T12:22:53.576" v="114" actId="122"/>
          <ac:spMkLst>
            <pc:docMk/>
            <pc:sldMk cId="3438092327" sldId="2996"/>
            <ac:spMk id="7" creationId="{77AC93A0-9DA7-32D7-2525-605C593D06E9}"/>
          </ac:spMkLst>
        </pc:spChg>
        <pc:picChg chg="add mod">
          <ac:chgData name="Erberson Pinheiro" userId="c7a5b9113d4dffce" providerId="LiveId" clId="{69E28E01-15E4-4708-B5D8-26F2AC4D1917}" dt="2024-12-14T15:16:15.266" v="708" actId="14100"/>
          <ac:picMkLst>
            <pc:docMk/>
            <pc:sldMk cId="3438092327" sldId="2996"/>
            <ac:picMk id="4" creationId="{3F6F112E-227E-807F-22CE-11851D0A68C4}"/>
          </ac:picMkLst>
        </pc:picChg>
        <pc:picChg chg="add mod">
          <ac:chgData name="Erberson Pinheiro" userId="c7a5b9113d4dffce" providerId="LiveId" clId="{69E28E01-15E4-4708-B5D8-26F2AC4D1917}" dt="2024-12-14T15:16:41.888" v="716" actId="14100"/>
          <ac:picMkLst>
            <pc:docMk/>
            <pc:sldMk cId="3438092327" sldId="2996"/>
            <ac:picMk id="8" creationId="{AB5D9F48-CD03-17EB-8824-1A4F72150794}"/>
          </ac:picMkLst>
        </pc:picChg>
      </pc:sldChg>
      <pc:sldChg chg="add del setBg">
        <pc:chgData name="Erberson Pinheiro" userId="c7a5b9113d4dffce" providerId="LiveId" clId="{69E28E01-15E4-4708-B5D8-26F2AC4D1917}" dt="2024-12-14T12:50:01.908" v="147"/>
        <pc:sldMkLst>
          <pc:docMk/>
          <pc:sldMk cId="306361641" sldId="2997"/>
        </pc:sldMkLst>
      </pc:sldChg>
      <pc:sldChg chg="addSp delSp modSp mod ord delAnim modAnim">
        <pc:chgData name="Erberson Pinheiro" userId="c7a5b9113d4dffce" providerId="LiveId" clId="{69E28E01-15E4-4708-B5D8-26F2AC4D1917}" dt="2024-12-14T22:00:56.268" v="1106"/>
        <pc:sldMkLst>
          <pc:docMk/>
          <pc:sldMk cId="1892906418" sldId="2997"/>
        </pc:sldMkLst>
        <pc:spChg chg="del">
          <ac:chgData name="Erberson Pinheiro" userId="c7a5b9113d4dffce" providerId="LiveId" clId="{69E28E01-15E4-4708-B5D8-26F2AC4D1917}" dt="2024-12-14T12:51:00.941" v="156" actId="478"/>
          <ac:spMkLst>
            <pc:docMk/>
            <pc:sldMk cId="1892906418" sldId="2997"/>
            <ac:spMk id="6" creationId="{5EEDB789-06A7-DBD1-875E-CA4D3CA3F418}"/>
          </ac:spMkLst>
        </pc:spChg>
        <pc:spChg chg="mod">
          <ac:chgData name="Erberson Pinheiro" userId="c7a5b9113d4dffce" providerId="LiveId" clId="{69E28E01-15E4-4708-B5D8-26F2AC4D1917}" dt="2024-12-14T12:51:08.558" v="158"/>
          <ac:spMkLst>
            <pc:docMk/>
            <pc:sldMk cId="1892906418" sldId="2997"/>
            <ac:spMk id="7" creationId="{7F1E6C11-C3FB-B385-7301-AA8A477316EE}"/>
          </ac:spMkLst>
        </pc:spChg>
        <pc:picChg chg="add mod">
          <ac:chgData name="Erberson Pinheiro" userId="c7a5b9113d4dffce" providerId="LiveId" clId="{69E28E01-15E4-4708-B5D8-26F2AC4D1917}" dt="2024-12-14T16:16:27.709" v="747" actId="14100"/>
          <ac:picMkLst>
            <pc:docMk/>
            <pc:sldMk cId="1892906418" sldId="2997"/>
            <ac:picMk id="2" creationId="{529AB60D-3560-986A-8E52-0BD6666BD239}"/>
          </ac:picMkLst>
        </pc:picChg>
        <pc:picChg chg="add mod">
          <ac:chgData name="Erberson Pinheiro" userId="c7a5b9113d4dffce" providerId="LiveId" clId="{69E28E01-15E4-4708-B5D8-26F2AC4D1917}" dt="2024-12-14T16:16:25.690" v="746" actId="14100"/>
          <ac:picMkLst>
            <pc:docMk/>
            <pc:sldMk cId="1892906418" sldId="2997"/>
            <ac:picMk id="6146" creationId="{29484513-C6C6-C6AC-D7D1-CB52C838D101}"/>
          </ac:picMkLst>
        </pc:picChg>
      </pc:sldChg>
      <pc:sldChg chg="addSp delSp modSp mod delAnim modAnim">
        <pc:chgData name="Erberson Pinheiro" userId="c7a5b9113d4dffce" providerId="LiveId" clId="{69E28E01-15E4-4708-B5D8-26F2AC4D1917}" dt="2024-12-14T21:55:12.663" v="1020"/>
        <pc:sldMkLst>
          <pc:docMk/>
          <pc:sldMk cId="565377240" sldId="2998"/>
        </pc:sldMkLst>
        <pc:spChg chg="del mod">
          <ac:chgData name="Erberson Pinheiro" userId="c7a5b9113d4dffce" providerId="LiveId" clId="{69E28E01-15E4-4708-B5D8-26F2AC4D1917}" dt="2024-12-14T13:20:29.241" v="275" actId="478"/>
          <ac:spMkLst>
            <pc:docMk/>
            <pc:sldMk cId="565377240" sldId="2998"/>
            <ac:spMk id="2" creationId="{02C6DB7B-B197-1E76-9DD0-F48306C0F755}"/>
          </ac:spMkLst>
        </pc:spChg>
        <pc:spChg chg="add mod">
          <ac:chgData name="Erberson Pinheiro" userId="c7a5b9113d4dffce" providerId="LiveId" clId="{69E28E01-15E4-4708-B5D8-26F2AC4D1917}" dt="2024-12-14T13:25:48.829" v="298" actId="1036"/>
          <ac:spMkLst>
            <pc:docMk/>
            <pc:sldMk cId="565377240" sldId="2998"/>
            <ac:spMk id="3" creationId="{F0AD62E0-D2AD-7E27-E974-632A93145A6F}"/>
          </ac:spMkLst>
        </pc:spChg>
        <pc:spChg chg="mod">
          <ac:chgData name="Erberson Pinheiro" userId="c7a5b9113d4dffce" providerId="LiveId" clId="{69E28E01-15E4-4708-B5D8-26F2AC4D1917}" dt="2024-12-14T13:17:52.083" v="246"/>
          <ac:spMkLst>
            <pc:docMk/>
            <pc:sldMk cId="565377240" sldId="2998"/>
            <ac:spMk id="6" creationId="{F75406F9-EABC-D219-049D-922FEE264F02}"/>
          </ac:spMkLst>
        </pc:spChg>
        <pc:spChg chg="mod">
          <ac:chgData name="Erberson Pinheiro" userId="c7a5b9113d4dffce" providerId="LiveId" clId="{69E28E01-15E4-4708-B5D8-26F2AC4D1917}" dt="2024-12-14T13:20:34.758" v="276" actId="14100"/>
          <ac:spMkLst>
            <pc:docMk/>
            <pc:sldMk cId="565377240" sldId="2998"/>
            <ac:spMk id="7" creationId="{7D7E2A8F-19C0-E6D7-4889-2A1F02FC375D}"/>
          </ac:spMkLst>
        </pc:spChg>
        <pc:picChg chg="add mod">
          <ac:chgData name="Erberson Pinheiro" userId="c7a5b9113d4dffce" providerId="LiveId" clId="{69E28E01-15E4-4708-B5D8-26F2AC4D1917}" dt="2024-12-14T19:30:37.901" v="809" actId="14100"/>
          <ac:picMkLst>
            <pc:docMk/>
            <pc:sldMk cId="565377240" sldId="2998"/>
            <ac:picMk id="10242" creationId="{61BF34B7-6AA7-DB34-2167-3AC6A7C92002}"/>
          </ac:picMkLst>
        </pc:picChg>
      </pc:sldChg>
      <pc:sldChg chg="addSp modSp mod modAnim">
        <pc:chgData name="Erberson Pinheiro" userId="c7a5b9113d4dffce" providerId="LiveId" clId="{69E28E01-15E4-4708-B5D8-26F2AC4D1917}" dt="2024-12-14T21:55:27.244" v="1023"/>
        <pc:sldMkLst>
          <pc:docMk/>
          <pc:sldMk cId="1405333147" sldId="2999"/>
        </pc:sldMkLst>
        <pc:spChg chg="mod">
          <ac:chgData name="Erberson Pinheiro" userId="c7a5b9113d4dffce" providerId="LiveId" clId="{69E28E01-15E4-4708-B5D8-26F2AC4D1917}" dt="2024-12-14T13:27:04.738" v="305" actId="113"/>
          <ac:spMkLst>
            <pc:docMk/>
            <pc:sldMk cId="1405333147" sldId="2999"/>
            <ac:spMk id="3" creationId="{12FAD46E-ABC9-D0B8-5263-E67F364FEDC8}"/>
          </ac:spMkLst>
        </pc:spChg>
        <pc:spChg chg="mod">
          <ac:chgData name="Erberson Pinheiro" userId="c7a5b9113d4dffce" providerId="LiveId" clId="{69E28E01-15E4-4708-B5D8-26F2AC4D1917}" dt="2024-12-14T13:26:58.014" v="302" actId="1076"/>
          <ac:spMkLst>
            <pc:docMk/>
            <pc:sldMk cId="1405333147" sldId="2999"/>
            <ac:spMk id="7" creationId="{05E8353C-BC84-2557-BD50-DFD3DCEA7926}"/>
          </ac:spMkLst>
        </pc:spChg>
        <pc:picChg chg="add mod">
          <ac:chgData name="Erberson Pinheiro" userId="c7a5b9113d4dffce" providerId="LiveId" clId="{69E28E01-15E4-4708-B5D8-26F2AC4D1917}" dt="2024-12-14T19:31:26.471" v="816" actId="14100"/>
          <ac:picMkLst>
            <pc:docMk/>
            <pc:sldMk cId="1405333147" sldId="2999"/>
            <ac:picMk id="11266" creationId="{0D0A0E48-7D5A-DA47-4490-69D50782026E}"/>
          </ac:picMkLst>
        </pc:picChg>
      </pc:sldChg>
      <pc:sldChg chg="addSp modSp mod modAnim">
        <pc:chgData name="Erberson Pinheiro" userId="c7a5b9113d4dffce" providerId="LiveId" clId="{69E28E01-15E4-4708-B5D8-26F2AC4D1917}" dt="2024-12-14T21:55:46.861" v="1027"/>
        <pc:sldMkLst>
          <pc:docMk/>
          <pc:sldMk cId="369192132" sldId="3000"/>
        </pc:sldMkLst>
        <pc:spChg chg="add mod">
          <ac:chgData name="Erberson Pinheiro" userId="c7a5b9113d4dffce" providerId="LiveId" clId="{69E28E01-15E4-4708-B5D8-26F2AC4D1917}" dt="2024-12-14T19:32:31.720" v="829" actId="1035"/>
          <ac:spMkLst>
            <pc:docMk/>
            <pc:sldMk cId="369192132" sldId="3000"/>
            <ac:spMk id="2" creationId="{68EA516C-A53E-AD5A-7566-FDC94A058627}"/>
          </ac:spMkLst>
        </pc:spChg>
        <pc:spChg chg="mod">
          <ac:chgData name="Erberson Pinheiro" userId="c7a5b9113d4dffce" providerId="LiveId" clId="{69E28E01-15E4-4708-B5D8-26F2AC4D1917}" dt="2024-12-14T19:32:59.164" v="846" actId="1036"/>
          <ac:spMkLst>
            <pc:docMk/>
            <pc:sldMk cId="369192132" sldId="3000"/>
            <ac:spMk id="3" creationId="{01C5FCFC-FE70-E76A-7F02-2CB32AEE406E}"/>
          </ac:spMkLst>
        </pc:spChg>
        <pc:spChg chg="add mod">
          <ac:chgData name="Erberson Pinheiro" userId="c7a5b9113d4dffce" providerId="LiveId" clId="{69E28E01-15E4-4708-B5D8-26F2AC4D1917}" dt="2024-12-14T19:32:59.164" v="846" actId="1036"/>
          <ac:spMkLst>
            <pc:docMk/>
            <pc:sldMk cId="369192132" sldId="3000"/>
            <ac:spMk id="4" creationId="{53D2CDB4-8A2A-157F-A0AD-2B0AC2F0FAF4}"/>
          </ac:spMkLst>
        </pc:spChg>
        <pc:spChg chg="mod">
          <ac:chgData name="Erberson Pinheiro" userId="c7a5b9113d4dffce" providerId="LiveId" clId="{69E28E01-15E4-4708-B5D8-26F2AC4D1917}" dt="2024-12-14T19:32:31.720" v="829" actId="1035"/>
          <ac:spMkLst>
            <pc:docMk/>
            <pc:sldMk cId="369192132" sldId="3000"/>
            <ac:spMk id="7" creationId="{0DC3E30C-C7E6-71A8-F885-A14BE63FAF06}"/>
          </ac:spMkLst>
        </pc:spChg>
        <pc:picChg chg="add mod">
          <ac:chgData name="Erberson Pinheiro" userId="c7a5b9113d4dffce" providerId="LiveId" clId="{69E28E01-15E4-4708-B5D8-26F2AC4D1917}" dt="2024-12-14T19:32:59.164" v="846" actId="1036"/>
          <ac:picMkLst>
            <pc:docMk/>
            <pc:sldMk cId="369192132" sldId="3000"/>
            <ac:picMk id="8" creationId="{2028E6B6-6F6A-F355-F408-0FA472908430}"/>
          </ac:picMkLst>
        </pc:picChg>
      </pc:sldChg>
      <pc:sldChg chg="addSp modSp mod modAnim">
        <pc:chgData name="Erberson Pinheiro" userId="c7a5b9113d4dffce" providerId="LiveId" clId="{69E28E01-15E4-4708-B5D8-26F2AC4D1917}" dt="2024-12-14T21:56:00.409" v="1030"/>
        <pc:sldMkLst>
          <pc:docMk/>
          <pc:sldMk cId="2059824307" sldId="3001"/>
        </pc:sldMkLst>
        <pc:spChg chg="mod">
          <ac:chgData name="Erberson Pinheiro" userId="c7a5b9113d4dffce" providerId="LiveId" clId="{69E28E01-15E4-4708-B5D8-26F2AC4D1917}" dt="2024-12-14T13:31:42.569" v="339" actId="20577"/>
          <ac:spMkLst>
            <pc:docMk/>
            <pc:sldMk cId="2059824307" sldId="3001"/>
            <ac:spMk id="3" creationId="{B9CAD329-9785-59E4-1EDD-F89CC8AECAD3}"/>
          </ac:spMkLst>
        </pc:spChg>
        <pc:spChg chg="mod">
          <ac:chgData name="Erberson Pinheiro" userId="c7a5b9113d4dffce" providerId="LiveId" clId="{69E28E01-15E4-4708-B5D8-26F2AC4D1917}" dt="2024-12-14T13:31:41.250" v="338" actId="14100"/>
          <ac:spMkLst>
            <pc:docMk/>
            <pc:sldMk cId="2059824307" sldId="3001"/>
            <ac:spMk id="7" creationId="{42111B4C-66E1-BB62-193C-D04B881A9703}"/>
          </ac:spMkLst>
        </pc:spChg>
        <pc:picChg chg="add mod">
          <ac:chgData name="Erberson Pinheiro" userId="c7a5b9113d4dffce" providerId="LiveId" clId="{69E28E01-15E4-4708-B5D8-26F2AC4D1917}" dt="2024-12-14T19:35:08.846" v="849" actId="14100"/>
          <ac:picMkLst>
            <pc:docMk/>
            <pc:sldMk cId="2059824307" sldId="3001"/>
            <ac:picMk id="12290" creationId="{48FE4B94-E25E-0C2B-95FE-E51D9F67E549}"/>
          </ac:picMkLst>
        </pc:picChg>
      </pc:sldChg>
      <pc:sldChg chg="addSp delSp modSp mod delAnim modAnim">
        <pc:chgData name="Erberson Pinheiro" userId="c7a5b9113d4dffce" providerId="LiveId" clId="{69E28E01-15E4-4708-B5D8-26F2AC4D1917}" dt="2024-12-14T21:59:47.466" v="1057"/>
        <pc:sldMkLst>
          <pc:docMk/>
          <pc:sldMk cId="841597961" sldId="3002"/>
        </pc:sldMkLst>
        <pc:spChg chg="mod">
          <ac:chgData name="Erberson Pinheiro" userId="c7a5b9113d4dffce" providerId="LiveId" clId="{69E28E01-15E4-4708-B5D8-26F2AC4D1917}" dt="2024-12-14T14:10:48.915" v="524" actId="1035"/>
          <ac:spMkLst>
            <pc:docMk/>
            <pc:sldMk cId="841597961" sldId="3002"/>
            <ac:spMk id="2" creationId="{8B5CECDB-84CB-4CD0-1008-57B54B63635B}"/>
          </ac:spMkLst>
        </pc:spChg>
        <pc:spChg chg="del">
          <ac:chgData name="Erberson Pinheiro" userId="c7a5b9113d4dffce" providerId="LiveId" clId="{69E28E01-15E4-4708-B5D8-26F2AC4D1917}" dt="2024-12-14T14:07:07.421" v="488" actId="478"/>
          <ac:spMkLst>
            <pc:docMk/>
            <pc:sldMk cId="841597961" sldId="3002"/>
            <ac:spMk id="3" creationId="{A0C6AEB6-249A-8A44-B80A-1F9C6E610DD8}"/>
          </ac:spMkLst>
        </pc:spChg>
        <pc:spChg chg="add mod">
          <ac:chgData name="Erberson Pinheiro" userId="c7a5b9113d4dffce" providerId="LiveId" clId="{69E28E01-15E4-4708-B5D8-26F2AC4D1917}" dt="2024-12-14T14:10:57.143" v="525" actId="14100"/>
          <ac:spMkLst>
            <pc:docMk/>
            <pc:sldMk cId="841597961" sldId="3002"/>
            <ac:spMk id="4" creationId="{628A9CDC-8E5D-D9CB-7366-9BB0B247EBAC}"/>
          </ac:spMkLst>
        </pc:spChg>
        <pc:spChg chg="mod">
          <ac:chgData name="Erberson Pinheiro" userId="c7a5b9113d4dffce" providerId="LiveId" clId="{69E28E01-15E4-4708-B5D8-26F2AC4D1917}" dt="2024-12-14T14:10:28.572" v="505" actId="14100"/>
          <ac:spMkLst>
            <pc:docMk/>
            <pc:sldMk cId="841597961" sldId="3002"/>
            <ac:spMk id="6" creationId="{15710A43-1E17-8B75-9169-AB11F9CC1641}"/>
          </ac:spMkLst>
        </pc:spChg>
        <pc:spChg chg="mod">
          <ac:chgData name="Erberson Pinheiro" userId="c7a5b9113d4dffce" providerId="LiveId" clId="{69E28E01-15E4-4708-B5D8-26F2AC4D1917}" dt="2024-12-14T14:10:57.143" v="525" actId="14100"/>
          <ac:spMkLst>
            <pc:docMk/>
            <pc:sldMk cId="841597961" sldId="3002"/>
            <ac:spMk id="7" creationId="{3544A05F-4ACE-0B63-7CD3-B1B610A19994}"/>
          </ac:spMkLst>
        </pc:spChg>
        <pc:picChg chg="add mod">
          <ac:chgData name="Erberson Pinheiro" userId="c7a5b9113d4dffce" providerId="LiveId" clId="{69E28E01-15E4-4708-B5D8-26F2AC4D1917}" dt="2024-12-14T20:16:24.004" v="926" actId="14100"/>
          <ac:picMkLst>
            <pc:docMk/>
            <pc:sldMk cId="841597961" sldId="3002"/>
            <ac:picMk id="8" creationId="{9CCE4E2F-C65C-3EAF-BAB6-F961C98F7C30}"/>
          </ac:picMkLst>
        </pc:picChg>
        <pc:picChg chg="add mod">
          <ac:chgData name="Erberson Pinheiro" userId="c7a5b9113d4dffce" providerId="LiveId" clId="{69E28E01-15E4-4708-B5D8-26F2AC4D1917}" dt="2024-12-14T20:16:51.874" v="931" actId="14100"/>
          <ac:picMkLst>
            <pc:docMk/>
            <pc:sldMk cId="841597961" sldId="3002"/>
            <ac:picMk id="10" creationId="{DCA5E347-0943-CB77-C3FA-D445104032FB}"/>
          </ac:picMkLst>
        </pc:picChg>
      </pc:sldChg>
      <pc:sldChg chg="addSp delSp modSp mod modAnim">
        <pc:chgData name="Erberson Pinheiro" userId="c7a5b9113d4dffce" providerId="LiveId" clId="{69E28E01-15E4-4708-B5D8-26F2AC4D1917}" dt="2024-12-14T22:00:01.894" v="1060"/>
        <pc:sldMkLst>
          <pc:docMk/>
          <pc:sldMk cId="3476647911" sldId="3003"/>
        </pc:sldMkLst>
        <pc:spChg chg="mod">
          <ac:chgData name="Erberson Pinheiro" userId="c7a5b9113d4dffce" providerId="LiveId" clId="{69E28E01-15E4-4708-B5D8-26F2AC4D1917}" dt="2024-12-14T21:41:39.613" v="960" actId="14100"/>
          <ac:spMkLst>
            <pc:docMk/>
            <pc:sldMk cId="3476647911" sldId="3003"/>
            <ac:spMk id="3" creationId="{A15C874F-7CDD-B337-3565-B7E4F37F2617}"/>
          </ac:spMkLst>
        </pc:spChg>
        <pc:spChg chg="mod">
          <ac:chgData name="Erberson Pinheiro" userId="c7a5b9113d4dffce" providerId="LiveId" clId="{69E28E01-15E4-4708-B5D8-26F2AC4D1917}" dt="2024-12-14T21:35:13.754" v="949" actId="14100"/>
          <ac:spMkLst>
            <pc:docMk/>
            <pc:sldMk cId="3476647911" sldId="3003"/>
            <ac:spMk id="6" creationId="{EEDC9920-6EB4-5B21-EC40-C3A90CC3688A}"/>
          </ac:spMkLst>
        </pc:spChg>
        <pc:spChg chg="mod">
          <ac:chgData name="Erberson Pinheiro" userId="c7a5b9113d4dffce" providerId="LiveId" clId="{69E28E01-15E4-4708-B5D8-26F2AC4D1917}" dt="2024-12-14T21:41:39.613" v="960" actId="14100"/>
          <ac:spMkLst>
            <pc:docMk/>
            <pc:sldMk cId="3476647911" sldId="3003"/>
            <ac:spMk id="7" creationId="{F0AB2007-EC63-DB81-C3A2-ADF1CCDAE9E4}"/>
          </ac:spMkLst>
        </pc:spChg>
        <pc:picChg chg="del">
          <ac:chgData name="Erberson Pinheiro" userId="c7a5b9113d4dffce" providerId="LiveId" clId="{69E28E01-15E4-4708-B5D8-26F2AC4D1917}" dt="2024-12-14T21:27:46.233" v="933" actId="478"/>
          <ac:picMkLst>
            <pc:docMk/>
            <pc:sldMk cId="3476647911" sldId="3003"/>
            <ac:picMk id="5" creationId="{B85E4189-6550-5DEC-E88A-52BF89257EAF}"/>
          </ac:picMkLst>
        </pc:picChg>
        <pc:picChg chg="del">
          <ac:chgData name="Erberson Pinheiro" userId="c7a5b9113d4dffce" providerId="LiveId" clId="{69E28E01-15E4-4708-B5D8-26F2AC4D1917}" dt="2024-12-14T21:27:46.233" v="933" actId="478"/>
          <ac:picMkLst>
            <pc:docMk/>
            <pc:sldMk cId="3476647911" sldId="3003"/>
            <ac:picMk id="9" creationId="{BDDED55E-D0CC-B08E-1B57-54C24B0E3BB5}"/>
          </ac:picMkLst>
        </pc:picChg>
        <pc:picChg chg="add mod">
          <ac:chgData name="Erberson Pinheiro" userId="c7a5b9113d4dffce" providerId="LiveId" clId="{69E28E01-15E4-4708-B5D8-26F2AC4D1917}" dt="2024-12-14T21:40:25.149" v="955" actId="14100"/>
          <ac:picMkLst>
            <pc:docMk/>
            <pc:sldMk cId="3476647911" sldId="3003"/>
            <ac:picMk id="17410" creationId="{0D6E625E-E2FE-B81D-6634-AB5522F33E50}"/>
          </ac:picMkLst>
        </pc:picChg>
        <pc:picChg chg="add mod">
          <ac:chgData name="Erberson Pinheiro" userId="c7a5b9113d4dffce" providerId="LiveId" clId="{69E28E01-15E4-4708-B5D8-26F2AC4D1917}" dt="2024-12-14T21:41:39.613" v="960" actId="14100"/>
          <ac:picMkLst>
            <pc:docMk/>
            <pc:sldMk cId="3476647911" sldId="3003"/>
            <ac:picMk id="17412" creationId="{B264E6F3-CD6C-5240-8E49-E1D5D88176E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E789DD-B456-4103-856E-94F62313C9D6}" type="datetimeFigureOut">
              <a:rPr lang="pt-BR" smtClean="0"/>
              <a:t>17/12/2024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FA8F0-7499-4485-8B0E-A8220A1E3E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499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5972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1264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71BCBC8-6BBA-F9E4-BE32-930F511D4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AB737353-AB0E-7725-32D5-DD146DF263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1647C5B0-1AB8-5F54-F645-EC44DC011D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4B20DD9A-D872-1369-3D33-5B3C4A2439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819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C3A6376-147F-0AAB-C7B1-7C9453D58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D10F6536-97E1-5060-A8D4-A93EA8557C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FCEFC7ED-BE8D-D2D3-22E2-6BD2AEB4E8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347F1FFF-9867-8712-FAF8-71C4020B8D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52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B3AC486-0655-2BBE-A69D-7888A6D37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6EBB3407-7FA7-B9BA-6220-B0080391C3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33816E84-F3B8-7767-CFD1-B2016BD53A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A32EDBC4-E4DC-BA1D-FF3A-F4D9930524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8585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09045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09045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0717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07F0C6B-6DC5-F78A-D3F4-DCB28519A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FDDA4A9E-BC0F-51C6-3559-09029C9B55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F4908C1F-F74C-F697-9D73-B9B5B86A22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946D6FC1-4A9A-B90B-CDF9-BD7CD77F4E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1872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50145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31005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3F09CC9-8254-B1DE-E9BE-B87A28789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0CE23DEE-EBA4-6E4E-1F42-B3795E633E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57DC0A1E-414E-8D26-6407-6FE4DD449F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F2CEDE7C-4425-E1D8-89DC-3003580DBF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16208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B1DC6C0-4DA2-99E2-AF4E-5FA1F108B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3CBA845D-7BD4-3FDB-4718-2C09FE2908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A552D5F9-E6BD-EFF9-4FDE-423FDF4685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2204E2BE-F97B-E746-51AF-F4A855E06F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82274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263349D-0EE6-1C6C-7077-885722804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705AE1E0-B8FE-E87C-BC45-1D5232752D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DE9F1D92-2B5C-D05E-16A1-9A3E1008F3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7F7FECA7-CD8D-6405-A38F-C9B555C73E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7634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AA527B8-E0EC-6D6A-EDE4-8D9D328EC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7EACE867-FB58-7950-86D1-840556B7C6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3AFCF661-CCA1-8130-C7B8-7429FD0739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31BFDBB3-79DE-7CB2-13B5-A2C6923EDE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04783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9084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DA8AA1D-78B3-DF42-8EDC-2A7AC5F56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FED0F6A5-11AF-2795-46DA-5FA8E0FB11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817FBD14-70D6-FADC-C625-0DFEA06C61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E606984D-38B2-8713-2B6A-F2989C22F4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3214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5686526-5403-6ED7-CE4F-8B5770E24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CA14B556-7D46-3169-54B6-242C197749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417538AC-4C33-DE12-77A4-2D80A27A43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5A7F615E-1A24-C9CC-55AE-A77ED43A99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00772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88478BC-9F32-118C-D80A-1A1086357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C54DAD93-B714-190C-4BA4-2E65E35C0A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A276B45F-9CDB-D482-0246-195B7AE367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1B8CCF0A-A02D-84D1-90B7-CC0D2EDBB8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42275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1D5F16C-0BCC-7D40-288F-3328427CA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58CC7246-6B06-397D-9097-1D6D4965B2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21EBB951-2F07-E574-B63B-2D172E61E0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0BC1D242-8056-6AD7-21E6-96B5D5A6F8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06621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C79F5F6-727A-4F77-4515-A3B351965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0B17A08F-44F3-3A00-0A09-2968D3C185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36820BAF-2659-9D7C-212F-1A2119CDEE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9CD0D4FE-1471-0EC0-39DC-28382AB490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96265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55225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093807B-9EF0-E95D-B7CD-D7E653E14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85EC31D3-EE96-F9A0-4681-43FEA06605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F6110BA7-610D-6D8C-B344-6AADF6550F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DDE298E5-5BFE-C61B-DAA4-6DDE8616D0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49462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0E5908D-A02B-904B-92AF-5348CBFDC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50A5E4CE-0E08-7F8E-8652-E23F92310A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A6E82E3D-305A-1822-1F10-32848C1E53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51B279EF-3829-A9E3-454E-101AC966D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8451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92D8497-86E6-3180-5136-5CF758ACF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1EF611FC-43E0-E5FA-D36B-FD71873AEE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EB6CA8F3-BDAE-8262-0F17-9999451E7A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C52321A0-B975-1385-8175-E5FACDBBF9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964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A76C5FA-AB95-306A-B5A3-51ED3B9A5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F512BFD3-DE07-3CD2-0BC1-1C946CC212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AE02046D-9827-0E4A-4964-88D937DBE6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1248CE5F-3C9E-1D93-4063-AA0500C49E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3165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706ADC3-885F-586A-8B00-29B1F819B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127D17D9-69E6-C936-E474-5C31EBBC47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3475D1CE-7FBD-85F2-7AED-D1E00801F0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64001C4E-9ADC-8194-A8F5-5F748019AE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17943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99047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2283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60372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73118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1069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D7693DF-F4A9-4F0B-AAE8-9E0E43844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E0EAB38-44F5-42E5-87A8-AACEA25664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EEBFC15F-DC7A-4EB0-BEBB-1CC5B7B15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17/12/2024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C06DA521-F074-4898-BF7E-2CAD3A445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14238AAE-AC7C-4D49-A82E-267E22515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0754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BDC090-8FD0-4A1C-8DE9-804389A9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6093E21E-854B-43DE-93CF-BAE354EB6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1A896D1-7525-4CFA-A6E7-50F54B58C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17/12/2024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52C3688C-FE15-4776-93B6-C47D7E046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7258081-001C-46AB-B235-24B9B68DB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6041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7F2B671-170F-4991-9B5D-B25A2C212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46342B92-6224-4299-99C5-F6F238BFF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B386812-6064-4075-BA26-E6B5F0193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17/12/2024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4940B02-7C13-4D7C-9DBC-B84812DF5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86959E3D-8EAC-4E85-A452-C92A674E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381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95E5FA6-1A81-4E5D-B022-5DF575AF9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71273EF3-2F1A-4E1D-B2AD-76BA63C96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9604B66-321E-477B-8FA8-543DB42E1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F253A07D-B979-4686-90B7-FFFA2410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17/12/2024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05110214-47E3-48CC-B489-E89EFBCC4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51B8360E-5778-49AD-9DCA-5C0CA11F7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131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9BCDB93-CB3F-4DAF-B711-F17924C47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93269E05-AC51-4442-A14F-75299B2E2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06C4388-9DC3-4C28-97A5-123DFCDBEE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865FD78F-8BA2-4733-862C-1170792E4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0D1718E3-43DC-402F-9711-0F1802C99A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BEBBF3EE-4D00-4255-A25D-731354E47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17/12/2024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1BF8C3D4-27B9-49A9-A47C-B24D3439C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291A8264-3F7E-478B-B675-1DED67FBF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0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0331760-F9E1-4B4B-BFF2-675C38B04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65858EED-14C0-4F8F-8479-39E9141BB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17/12/2024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9CB77C2B-DD04-491C-B47E-540FFFEF6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727E9D95-EFC1-446F-AACB-FE8BEFA7F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4218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C1BDF033-3FE5-40C7-858E-EE51CE08F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17/12/2024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D18AE2F7-CE72-4C4F-846E-D0A37CA50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962C2501-25D4-4C30-B841-62FC41F9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2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D94796-8726-4AAE-AC5D-CE74D56C0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4CF62B1-B405-4453-81B3-BBF330A12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DCCE8557-F1EF-4916-8777-E641CF9652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9D1F7E9A-08E9-4FEE-8E85-AEED64096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17/12/2024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FFFCCC7A-AD0F-43C9-B27C-78C7AD994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2273CF1A-48E1-4E34-99EC-87CB3177C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891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2CB7C83-54D7-4A22-9E0C-BF0E58D4E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124ADACA-02F7-4530-B7E3-8DCF1B56F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1CD1D262-F9E5-4229-9B2B-80CD7F6A8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22AE3219-D351-4A13-8888-A25AFA7F8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17/12/2024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9BDDF6A5-A2E3-42EA-AC20-8628984DE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CD0E8ED9-0335-4E8E-B1F3-9FB730CC5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615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82D172F-92AE-40A1-9E61-E06F0EB54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CC9D0A08-166D-4402-A266-32845CE6E3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A98A9E39-166E-4749-BA94-72E636A62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17/12/2024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3BFD5E80-1F9D-421B-B410-00F80A1E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FDF84E03-26E0-416C-8554-98855E690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1831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9D45F066-5B8A-48FC-9B33-AE0EE929F0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9DCECA87-69D0-4051-8163-CBA414B01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2BDC7E5-655D-4405-AE2D-9A058DE76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17/12/2024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367C9E1-79EE-4966-AE6F-17B93D9D5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BDA06A84-6E45-487F-8876-E535A1762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2921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0A8935E9-951F-47C4-9BDF-95A3A88D0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E593D208-98C1-477F-BDD7-9590CAABD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B4E2E00F-9981-497B-A0C6-B0EC7B08A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A7C9-E623-47E9-BF8C-18B1142F2EF1}" type="datetimeFigureOut">
              <a:rPr lang="pt-BR" smtClean="0"/>
              <a:t>17/12/2024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60BEC5A9-48D3-46DC-ADC1-F9058E792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D5E123F4-5E0B-4BC7-B58C-07337D3A9F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6799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ebdemfoco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xmlns="" id="{DC627128-32A1-48F9-8244-AFB4D980AEF6}"/>
              </a:ext>
            </a:extLst>
          </p:cNvPr>
          <p:cNvSpPr/>
          <p:nvPr/>
        </p:nvSpPr>
        <p:spPr>
          <a:xfrm>
            <a:off x="4774801" y="849368"/>
            <a:ext cx="2642389" cy="10775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dirty="0">
                <a:solidFill>
                  <a:schemeClr val="bg1">
                    <a:lumMod val="95000"/>
                  </a:schemeClr>
                </a:solidFill>
                <a:latin typeface="Bernard MT Condensed" panose="02050806060905020404" pitchFamily="18" charset="0"/>
              </a:rPr>
              <a:t>Lição 12 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xmlns="" id="{9C4D2E58-C5E6-436F-BB75-FE49C2056707}"/>
              </a:ext>
            </a:extLst>
          </p:cNvPr>
          <p:cNvSpPr txBox="1"/>
          <p:nvPr/>
        </p:nvSpPr>
        <p:spPr>
          <a:xfrm>
            <a:off x="3047996" y="611319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u="sng" dirty="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  <a:hlinkClick r:id="rId4"/>
              </a:rPr>
              <a:t>www.ebdemfoco.com</a:t>
            </a:r>
            <a:endParaRPr lang="pt-BR" sz="2400" b="1" u="sng" dirty="0">
              <a:solidFill>
                <a:srgbClr val="0070C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638142E-0418-4E97-AF29-BE3DAC0A4C21}"/>
              </a:ext>
            </a:extLst>
          </p:cNvPr>
          <p:cNvSpPr txBox="1"/>
          <p:nvPr/>
        </p:nvSpPr>
        <p:spPr>
          <a:xfrm>
            <a:off x="4307571" y="4833026"/>
            <a:ext cx="357685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Poppins" panose="00000800000000000000" pitchFamily="50" charset="0"/>
                <a:cs typeface="Poppins" panose="00000800000000000000" pitchFamily="50" charset="0"/>
              </a:rPr>
              <a:t>Nome do Professor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4B9D19D2-DB32-1882-7BE4-81665F58B9D5}"/>
              </a:ext>
            </a:extLst>
          </p:cNvPr>
          <p:cNvSpPr txBox="1"/>
          <p:nvPr/>
        </p:nvSpPr>
        <p:spPr>
          <a:xfrm>
            <a:off x="1473165" y="2321140"/>
            <a:ext cx="9245659" cy="2349579"/>
          </a:xfrm>
          <a:prstGeom prst="roundRect">
            <a:avLst/>
          </a:prstGeom>
          <a:solidFill>
            <a:schemeClr val="bg1">
              <a:alpha val="88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6600" dirty="0">
                <a:solidFill>
                  <a:schemeClr val="accent2">
                    <a:lumMod val="75000"/>
                  </a:schemeClr>
                </a:solidFill>
                <a:latin typeface="Bernard MT Condensed"/>
              </a:rPr>
              <a:t>A Promessa de Vida Abundante</a:t>
            </a:r>
          </a:p>
        </p:txBody>
      </p:sp>
    </p:spTree>
    <p:extLst>
      <p:ext uri="{BB962C8B-B14F-4D97-AF65-F5344CB8AC3E}">
        <p14:creationId xmlns:p14="http://schemas.microsoft.com/office/powerpoint/2010/main" val="1362688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94E48A11-EE10-4EEC-AE7B-4AF251D65686}"/>
              </a:ext>
            </a:extLst>
          </p:cNvPr>
          <p:cNvSpPr/>
          <p:nvPr/>
        </p:nvSpPr>
        <p:spPr>
          <a:xfrm>
            <a:off x="762681" y="2691593"/>
            <a:ext cx="10918229" cy="277633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pt-BR" sz="3400" dirty="0">
                <a:solidFill>
                  <a:schemeClr val="bg1"/>
                </a:solidFill>
                <a:latin typeface="Georgia" panose="02040502050405020303" pitchFamily="18" charset="0"/>
              </a:rPr>
              <a:t>“Eu sou a porta; se alguém entrar por mim, salvar-se-á, e entrará, e sairá, e achará pastagens. O ladrão não vem senão a roubar, a matar e a destruir; eu vim para que tenham vida e a tenham com abundância.” (</a:t>
            </a:r>
            <a:r>
              <a:rPr lang="pt-BR" sz="3400" dirty="0" err="1">
                <a:solidFill>
                  <a:schemeClr val="bg1"/>
                </a:solidFill>
                <a:latin typeface="Georgia" panose="02040502050405020303" pitchFamily="18" charset="0"/>
              </a:rPr>
              <a:t>Jo</a:t>
            </a:r>
            <a:r>
              <a:rPr lang="pt-BR" sz="3400" dirty="0">
                <a:solidFill>
                  <a:schemeClr val="bg1"/>
                </a:solidFill>
                <a:latin typeface="Georgia" panose="02040502050405020303" pitchFamily="18" charset="0"/>
              </a:rPr>
              <a:t> 10.9,10)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xmlns="" id="{128F20FD-604A-4BDB-92C2-119D49758D33}"/>
              </a:ext>
            </a:extLst>
          </p:cNvPr>
          <p:cNvSpPr/>
          <p:nvPr/>
        </p:nvSpPr>
        <p:spPr>
          <a:xfrm>
            <a:off x="511090" y="1970327"/>
            <a:ext cx="3967233" cy="87381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i="0" dirty="0">
                <a:solidFill>
                  <a:schemeClr val="bg1"/>
                </a:solidFill>
                <a:effectLst/>
                <a:latin typeface="+mn-lt"/>
              </a:rPr>
              <a:t>TEXTO</a:t>
            </a:r>
            <a:r>
              <a:rPr lang="pt-BR" sz="4800" b="0" i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pt-BR" sz="4800" b="1" i="0" dirty="0">
                <a:solidFill>
                  <a:schemeClr val="bg1"/>
                </a:solidFill>
                <a:effectLst/>
                <a:latin typeface="+mn-lt"/>
              </a:rPr>
              <a:t>ÁUREO</a:t>
            </a:r>
            <a:endParaRPr lang="pt-BR" sz="4800" dirty="0"/>
          </a:p>
        </p:txBody>
      </p:sp>
      <p:pic>
        <p:nvPicPr>
          <p:cNvPr id="18" name="Imagem 17" descr="Forma, Ícone&#10;&#10;Descrição gerada automaticamente">
            <a:extLst>
              <a:ext uri="{FF2B5EF4-FFF2-40B4-BE49-F238E27FC236}">
                <a16:creationId xmlns:a16="http://schemas.microsoft.com/office/drawing/2014/main" xmlns="" id="{19C5E608-C2BE-4FCC-AC21-550E530E94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862" y="1166971"/>
            <a:ext cx="1110473" cy="111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44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4ABF5359-7030-45F5-86DC-A7369C1E7456}"/>
              </a:ext>
            </a:extLst>
          </p:cNvPr>
          <p:cNvSpPr/>
          <p:nvPr/>
        </p:nvSpPr>
        <p:spPr>
          <a:xfrm>
            <a:off x="819148" y="2639413"/>
            <a:ext cx="9731621" cy="197479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600" dirty="0">
                <a:solidFill>
                  <a:schemeClr val="bg1"/>
                </a:solidFill>
                <a:latin typeface="Georgia" panose="02040502050405020303" pitchFamily="18" charset="0"/>
                <a:cs typeface="Poppins" panose="00000500000000000000" pitchFamily="2" charset="0"/>
              </a:rPr>
              <a:t>O Senhor Jesus tem uma promessa de vida abundante para quem se relaciona com Ele de maneira plena.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xmlns="" id="{F9DA14B7-A175-4A8A-A290-71B7846A2610}"/>
              </a:ext>
            </a:extLst>
          </p:cNvPr>
          <p:cNvSpPr/>
          <p:nvPr/>
        </p:nvSpPr>
        <p:spPr>
          <a:xfrm>
            <a:off x="582542" y="1912776"/>
            <a:ext cx="4892135" cy="85422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0" i="0" dirty="0">
                <a:solidFill>
                  <a:schemeClr val="bg1"/>
                </a:solidFill>
                <a:effectLst/>
              </a:rPr>
              <a:t> </a:t>
            </a:r>
            <a:r>
              <a:rPr lang="pt-BR" sz="4400" b="1" i="0" dirty="0">
                <a:solidFill>
                  <a:schemeClr val="bg1"/>
                </a:solidFill>
                <a:effectLst/>
              </a:rPr>
              <a:t>VERDADE PRÁTICA</a:t>
            </a:r>
            <a:endParaRPr lang="pt-BR" sz="4400" b="1" dirty="0">
              <a:solidFill>
                <a:schemeClr val="bg1"/>
              </a:solidFill>
            </a:endParaRPr>
          </a:p>
        </p:txBody>
      </p:sp>
      <p:pic>
        <p:nvPicPr>
          <p:cNvPr id="4" name="Imagem 3" descr="Uma imagem contendo segurando, comida, jogador, homem&#10;&#10;Descrição gerada automaticamente">
            <a:extLst>
              <a:ext uri="{FF2B5EF4-FFF2-40B4-BE49-F238E27FC236}">
                <a16:creationId xmlns:a16="http://schemas.microsoft.com/office/drawing/2014/main" xmlns="" id="{CA3198A2-49CE-4499-8945-87CCF1256A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773" y="1759054"/>
            <a:ext cx="5098946" cy="509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955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308" y="1487055"/>
            <a:ext cx="10917384" cy="5209309"/>
          </a:xfrm>
          <a:prstGeom prst="roundRect">
            <a:avLst/>
          </a:prstGeom>
          <a:solidFill>
            <a:srgbClr val="C55A11"/>
          </a:solidFill>
          <a:ln w="57150"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I) Apresentar o Senhor Jesus como a fonte da vida abundante; </a:t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II) Conceituar e explicar a Vida Abundante; </a:t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III) Elencar o que identifica a Vida Abundante.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964018F-447A-428C-B2DF-B220F6CCBED5}"/>
              </a:ext>
            </a:extLst>
          </p:cNvPr>
          <p:cNvSpPr txBox="1"/>
          <p:nvPr/>
        </p:nvSpPr>
        <p:spPr>
          <a:xfrm>
            <a:off x="3976663" y="864522"/>
            <a:ext cx="4238673" cy="715089"/>
          </a:xfrm>
          <a:prstGeom prst="roundRect">
            <a:avLst/>
          </a:prstGeom>
          <a:solidFill>
            <a:srgbClr val="4472C4"/>
          </a:solidFill>
          <a:ln w="381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OBJETIVOS DA LIÇÃO</a:t>
            </a:r>
          </a:p>
        </p:txBody>
      </p:sp>
    </p:spTree>
    <p:extLst>
      <p:ext uri="{BB962C8B-B14F-4D97-AF65-F5344CB8AC3E}">
        <p14:creationId xmlns:p14="http://schemas.microsoft.com/office/powerpoint/2010/main" val="1224602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466B7703-8BAC-40E2-B3C4-CC0BFD9AE9B1}"/>
              </a:ext>
            </a:extLst>
          </p:cNvPr>
          <p:cNvSpPr/>
          <p:nvPr/>
        </p:nvSpPr>
        <p:spPr>
          <a:xfrm>
            <a:off x="461817" y="2592437"/>
            <a:ext cx="11268366" cy="19610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4400" b="1" i="0" dirty="0">
                <a:solidFill>
                  <a:schemeClr val="bg1"/>
                </a:solidFill>
                <a:effectLst/>
                <a:latin typeface="+mn-lt"/>
              </a:rPr>
              <a:t>LEITURA BÍBLICA EM CLASSE</a:t>
            </a:r>
            <a:endParaRPr lang="pt-BR" sz="4400" b="1" dirty="0">
              <a:solidFill>
                <a:schemeClr val="bg1"/>
              </a:solidFill>
            </a:endParaRPr>
          </a:p>
          <a:p>
            <a:pPr algn="ctr"/>
            <a:r>
              <a:rPr lang="pt-BR" sz="4400" b="1" dirty="0">
                <a:solidFill>
                  <a:schemeClr val="bg1"/>
                </a:solidFill>
              </a:rPr>
              <a:t>João 10.7-18</a:t>
            </a:r>
            <a:endParaRPr lang="pt-BR" sz="4400" dirty="0"/>
          </a:p>
        </p:txBody>
      </p:sp>
      <p:pic>
        <p:nvPicPr>
          <p:cNvPr id="7" name="Imagem 6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4D5C4E30-AF2D-4752-9DA1-713EBFE19A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5247602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430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35FFB85D-2753-45AE-8626-90D0DBA2A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749" y="154706"/>
            <a:ext cx="11722502" cy="429722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2800" dirty="0">
                <a:solidFill>
                  <a:srgbClr val="201B18"/>
                </a:solidFill>
                <a:latin typeface="Georgia" panose="02040502050405020303" pitchFamily="18" charset="0"/>
                <a:ea typeface="Platypi Medium" pitchFamily="34" charset="-122"/>
                <a:cs typeface="Platypi Medium" pitchFamily="34" charset="-120"/>
              </a:rPr>
              <a:t>7 - Tornou, pois, Jesus a dizer-lhes: Em verdade vos digo que eu sou a porta das ovelhas.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2800" dirty="0">
                <a:solidFill>
                  <a:srgbClr val="201B18"/>
                </a:solidFill>
                <a:latin typeface="Georgia" panose="02040502050405020303" pitchFamily="18" charset="0"/>
                <a:ea typeface="Platypi Medium" pitchFamily="34" charset="-122"/>
                <a:cs typeface="Platypi Medium" pitchFamily="34" charset="-120"/>
              </a:rPr>
              <a:t>8 - Todos quantos vieram antes de mim são ladrões e salteadores, mas as ovelhas não os ouviram. 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2800" dirty="0">
                <a:solidFill>
                  <a:srgbClr val="201B18"/>
                </a:solidFill>
                <a:latin typeface="Georgia" panose="02040502050405020303" pitchFamily="18" charset="0"/>
                <a:ea typeface="Platypi Medium" pitchFamily="34" charset="-122"/>
                <a:cs typeface="Platypi Medium" pitchFamily="34" charset="-120"/>
              </a:rPr>
              <a:t>9 - Eu sou a porta; se alguém entrar por mim, salvar-se-á, e entrará, e sairá, e achará pastagens. 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2800" dirty="0">
                <a:solidFill>
                  <a:srgbClr val="201B18"/>
                </a:solidFill>
                <a:latin typeface="Georgia" panose="02040502050405020303" pitchFamily="18" charset="0"/>
                <a:ea typeface="Platypi Medium" pitchFamily="34" charset="-122"/>
                <a:cs typeface="Platypi Medium" pitchFamily="34" charset="-120"/>
              </a:rPr>
              <a:t>10 - O ladrão não vem senão a roubar, a matar e a destruir; eu vim para que tenham vida e a tenham com abundância. 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2800" dirty="0">
                <a:solidFill>
                  <a:srgbClr val="201B18"/>
                </a:solidFill>
                <a:latin typeface="Georgia" panose="02040502050405020303" pitchFamily="18" charset="0"/>
                <a:ea typeface="Platypi Medium" pitchFamily="34" charset="-122"/>
                <a:cs typeface="Platypi Medium" pitchFamily="34" charset="-120"/>
              </a:rPr>
              <a:t>11 - Eu sou o bom Pastor; o bom Pastor dá a sua vida pelas ovelhas. </a:t>
            </a:r>
          </a:p>
          <a:p>
            <a:pPr marL="0" indent="0" algn="just">
              <a:lnSpc>
                <a:spcPct val="100000"/>
              </a:lnSpc>
              <a:spcAft>
                <a:spcPts val="1800"/>
              </a:spcAft>
              <a:buNone/>
            </a:pPr>
            <a:r>
              <a:rPr lang="pt-BR" sz="2800" dirty="0">
                <a:solidFill>
                  <a:srgbClr val="201B18"/>
                </a:solidFill>
                <a:latin typeface="Georgia" panose="02040502050405020303" pitchFamily="18" charset="0"/>
                <a:ea typeface="Platypi Medium" pitchFamily="34" charset="-122"/>
                <a:cs typeface="Platypi Medium" pitchFamily="34" charset="-120"/>
              </a:rPr>
              <a:t>12 - Mas o mercenário, que não é pastor, de quem não são as ovelhas, vê vir o lobo, e deixa as ovelhas, e foge; e o lobo as arrebata e dispersa. </a:t>
            </a:r>
          </a:p>
        </p:txBody>
      </p:sp>
    </p:spTree>
    <p:extLst>
      <p:ext uri="{BB962C8B-B14F-4D97-AF65-F5344CB8AC3E}">
        <p14:creationId xmlns:p14="http://schemas.microsoft.com/office/powerpoint/2010/main" val="1256852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D019551-3541-2771-09C5-097BB1C42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926DF8C-39BC-CC3F-1166-9815225EE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24622" cy="519084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pt-BR" dirty="0">
                <a:latin typeface="Georgia" panose="02040502050405020303" pitchFamily="18" charset="0"/>
              </a:rPr>
              <a:t>13 - Ora, o mercenário foge, porque é mercenário e não tem cuidado das ovelhas. </a:t>
            </a:r>
          </a:p>
          <a:p>
            <a:pPr marL="0" indent="0" algn="just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pt-BR" dirty="0">
                <a:latin typeface="Georgia" panose="02040502050405020303" pitchFamily="18" charset="0"/>
              </a:rPr>
              <a:t>14 - Eu sou o bom Pastor, e conheço as minhas ovelhas, e das minhas sou conhecido. </a:t>
            </a:r>
          </a:p>
          <a:p>
            <a:pPr marL="0" indent="0" algn="just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pt-BR" dirty="0">
                <a:latin typeface="Georgia" panose="02040502050405020303" pitchFamily="18" charset="0"/>
              </a:rPr>
              <a:t>15 - Assim como o Pai me conhece a mim, também eu conheço o Pai e dou a minha vida pelas ovelhas. </a:t>
            </a:r>
          </a:p>
          <a:p>
            <a:pPr marL="0" indent="0" algn="just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pt-BR" dirty="0">
                <a:latin typeface="Georgia" panose="02040502050405020303" pitchFamily="18" charset="0"/>
              </a:rPr>
              <a:t>16 - Ainda tenho outras ovelhas que não são deste aprisco; também me convém agregar estas, e elas ouvirão a minha voz, e haverá um rebanho e um Pastor. </a:t>
            </a:r>
          </a:p>
          <a:p>
            <a:pPr marL="0" indent="0" algn="just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pt-BR" dirty="0">
                <a:latin typeface="Georgia" panose="02040502050405020303" pitchFamily="18" charset="0"/>
              </a:rPr>
              <a:t>17 - Por isso, o Pai me ama, porque dou a minha vida para tornar a tomá-la. </a:t>
            </a:r>
          </a:p>
          <a:p>
            <a:pPr marL="0" indent="0" algn="just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pt-BR" dirty="0">
                <a:latin typeface="Georgia" panose="02040502050405020303" pitchFamily="18" charset="0"/>
              </a:rPr>
              <a:t>18 - Ninguém </a:t>
            </a:r>
            <a:r>
              <a:rPr lang="pt-BR" dirty="0" err="1">
                <a:latin typeface="Georgia" panose="02040502050405020303" pitchFamily="18" charset="0"/>
              </a:rPr>
              <a:t>ma</a:t>
            </a:r>
            <a:r>
              <a:rPr lang="pt-BR" dirty="0">
                <a:latin typeface="Georgia" panose="02040502050405020303" pitchFamily="18" charset="0"/>
              </a:rPr>
              <a:t> tira de mim, mas eu de mim mesmo a dou; tenho poder para a dar e poder para tornar a tomá-la. Esse mandamento recebi de meu Pai.</a:t>
            </a:r>
          </a:p>
        </p:txBody>
      </p:sp>
    </p:spTree>
    <p:extLst>
      <p:ext uri="{BB962C8B-B14F-4D97-AF65-F5344CB8AC3E}">
        <p14:creationId xmlns:p14="http://schemas.microsoft.com/office/powerpoint/2010/main" val="2558892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897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m 5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CDCBF668-1A9D-4265-9D0D-013673E35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52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9B88601-D8A7-B385-2004-3DD5E81D3FFC}"/>
              </a:ext>
            </a:extLst>
          </p:cNvPr>
          <p:cNvSpPr txBox="1"/>
          <p:nvPr/>
        </p:nvSpPr>
        <p:spPr>
          <a:xfrm>
            <a:off x="138544" y="79905"/>
            <a:ext cx="6853383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Nesta lição, estudaremos a promessa da vida abundante prometida pelo Senhor Jesus, conforme João 10.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0356D94D-BA1E-9F1F-F1C6-DEF913926AAB}"/>
              </a:ext>
            </a:extLst>
          </p:cNvPr>
          <p:cNvSpPr txBox="1"/>
          <p:nvPr/>
        </p:nvSpPr>
        <p:spPr>
          <a:xfrm>
            <a:off x="7093527" y="79905"/>
            <a:ext cx="4959929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 vida com Cristo se contrasta diretamente com a vida sem Ele.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Fundo Pessoa Triste Sentada Em Uma Estrada Lamacenta Na ...">
            <a:extLst>
              <a:ext uri="{FF2B5EF4-FFF2-40B4-BE49-F238E27FC236}">
                <a16:creationId xmlns:a16="http://schemas.microsoft.com/office/drawing/2014/main" xmlns="" id="{3387AD60-D57D-CC49-0F9D-B85268F97F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r="39092"/>
          <a:stretch/>
        </p:blipFill>
        <p:spPr bwMode="auto">
          <a:xfrm>
            <a:off x="7093526" y="1649565"/>
            <a:ext cx="4959929" cy="512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Homem com a mão no ar&#10;&#10;Descrição gerada automaticamente com confiança baixa">
            <a:extLst>
              <a:ext uri="{FF2B5EF4-FFF2-40B4-BE49-F238E27FC236}">
                <a16:creationId xmlns:a16="http://schemas.microsoft.com/office/drawing/2014/main" xmlns="" id="{DB1B6D76-2F23-84C1-5D5A-ED43AA93A4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3" y="1649565"/>
            <a:ext cx="6853382" cy="512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22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26864AA-371C-BF5C-D81C-B35D51E20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51363261-7D7A-C82D-C454-F9018DACCFF9}"/>
              </a:ext>
            </a:extLst>
          </p:cNvPr>
          <p:cNvSpPr txBox="1"/>
          <p:nvPr/>
        </p:nvSpPr>
        <p:spPr>
          <a:xfrm>
            <a:off x="101602" y="73893"/>
            <a:ext cx="5902032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Quando estamos em Cristo, tudo o que ansiamos e desejamos tem outros fundamentos.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074C4369-481B-15DB-3897-BE7C8E8B630E}"/>
              </a:ext>
            </a:extLst>
          </p:cNvPr>
          <p:cNvSpPr txBox="1"/>
          <p:nvPr/>
        </p:nvSpPr>
        <p:spPr>
          <a:xfrm>
            <a:off x="6188364" y="73893"/>
            <a:ext cx="5902033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vida abundante em Cristo preenche lacunas que, até então, nem imaginávamos que poderiam ser preenchidas.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3" name="Imagem 2" descr="Homem e mulher se beijando&#10;&#10;Descrição gerada automaticamente com confiança baixa">
            <a:extLst>
              <a:ext uri="{FF2B5EF4-FFF2-40B4-BE49-F238E27FC236}">
                <a16:creationId xmlns:a16="http://schemas.microsoft.com/office/drawing/2014/main" xmlns="" id="{87218128-00C6-988E-F1DF-3C035D8C6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1" y="2135996"/>
            <a:ext cx="5902032" cy="4602752"/>
          </a:xfrm>
          <a:prstGeom prst="rect">
            <a:avLst/>
          </a:prstGeom>
        </p:spPr>
      </p:pic>
      <p:pic>
        <p:nvPicPr>
          <p:cNvPr id="2050" name="Picture 2" descr="vista-lateral-de-mulher-orando (1) – Comunhão">
            <a:extLst>
              <a:ext uri="{FF2B5EF4-FFF2-40B4-BE49-F238E27FC236}">
                <a16:creationId xmlns:a16="http://schemas.microsoft.com/office/drawing/2014/main" xmlns="" id="{0D18837F-A908-F8F7-E99B-3F7C44082B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46"/>
          <a:stretch/>
        </p:blipFill>
        <p:spPr bwMode="auto">
          <a:xfrm>
            <a:off x="6188363" y="2124690"/>
            <a:ext cx="5902032" cy="4614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448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9B88601-D8A7-B385-2004-3DD5E81D3FFC}"/>
              </a:ext>
            </a:extLst>
          </p:cNvPr>
          <p:cNvSpPr txBox="1"/>
          <p:nvPr/>
        </p:nvSpPr>
        <p:spPr>
          <a:xfrm>
            <a:off x="0" y="52197"/>
            <a:ext cx="12192000" cy="15696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Por isso, a vida abundante é uma promessa que começa e termina em Jesus, pois só mediante um relacionamento pessoal com Ele é possível desfrutar dessa vida.</a:t>
            </a:r>
          </a:p>
        </p:txBody>
      </p:sp>
      <p:pic>
        <p:nvPicPr>
          <p:cNvPr id="2" name="Imagem 1" descr="Uma imagem contendo pessoa, homem, terno, em pé&#10;&#10;Descrição gerada automaticamente">
            <a:extLst>
              <a:ext uri="{FF2B5EF4-FFF2-40B4-BE49-F238E27FC236}">
                <a16:creationId xmlns:a16="http://schemas.microsoft.com/office/drawing/2014/main" xmlns="" id="{4AFDF2E8-1272-2666-A68C-B411DA7D13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90" y="1621857"/>
            <a:ext cx="2455891" cy="5369152"/>
          </a:xfrm>
          <a:prstGeom prst="rect">
            <a:avLst/>
          </a:prstGeom>
        </p:spPr>
      </p:pic>
      <p:pic>
        <p:nvPicPr>
          <p:cNvPr id="5" name="Imagem 4" descr="Criança com bicho de pelúcia&#10;&#10;Descrição gerada automaticamente com confiança média">
            <a:extLst>
              <a:ext uri="{FF2B5EF4-FFF2-40B4-BE49-F238E27FC236}">
                <a16:creationId xmlns:a16="http://schemas.microsoft.com/office/drawing/2014/main" xmlns="" id="{820EEB34-B9D4-BDC7-2376-FF91E7428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325" y="1621857"/>
            <a:ext cx="6543675" cy="5111452"/>
          </a:xfrm>
          <a:prstGeom prst="rect">
            <a:avLst/>
          </a:prstGeom>
        </p:spPr>
      </p:pic>
      <p:pic>
        <p:nvPicPr>
          <p:cNvPr id="7" name="Imagem 6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xmlns="" id="{6104BDD0-F9F2-1E6E-2FA1-35172F7E54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1" r="8511"/>
          <a:stretch/>
        </p:blipFill>
        <p:spPr>
          <a:xfrm>
            <a:off x="2631381" y="1621856"/>
            <a:ext cx="3016944" cy="5111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84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547294"/>
            <a:ext cx="11111345" cy="1763412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 – JESUS, A FONTE DE VIDA ABUNDANTE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BF117B55-F366-4779-A92A-7CB63DA632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49590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52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80" y="2766218"/>
            <a:ext cx="1186444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kern="120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I.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1. A fonte de verdadeira vida. </a:t>
            </a:r>
          </a:p>
        </p:txBody>
      </p:sp>
    </p:spTree>
    <p:extLst>
      <p:ext uri="{BB962C8B-B14F-4D97-AF65-F5344CB8AC3E}">
        <p14:creationId xmlns:p14="http://schemas.microsoft.com/office/powerpoint/2010/main" val="1079184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3FE79B7-6F93-D719-A7A9-945AB997C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6E3D28E-EDB4-F0B8-12EB-689B2833C377}"/>
              </a:ext>
            </a:extLst>
          </p:cNvPr>
          <p:cNvSpPr txBox="1"/>
          <p:nvPr/>
        </p:nvSpPr>
        <p:spPr>
          <a:xfrm>
            <a:off x="101602" y="57138"/>
            <a:ext cx="5560290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Evangelho de João, no capítulo 10, apresenta o Senhor Jesus como o “Bom Pastor”.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06CFFD1-0796-1C5F-62C3-C81D53D48D2A}"/>
              </a:ext>
            </a:extLst>
          </p:cNvPr>
          <p:cNvSpPr txBox="1"/>
          <p:nvPr/>
        </p:nvSpPr>
        <p:spPr>
          <a:xfrm>
            <a:off x="5735783" y="57138"/>
            <a:ext cx="6354614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Esse Pastor se relaciona com suas ovelhas, as protege, se dirigindo à frente delas, no caminho, para livrá-las do perigo (vv.3,4).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293F0ED-039B-B3B1-4194-39EBF1871872}"/>
              </a:ext>
            </a:extLst>
          </p:cNvPr>
          <p:cNvSpPr txBox="1"/>
          <p:nvPr/>
        </p:nvSpPr>
        <p:spPr>
          <a:xfrm>
            <a:off x="5735783" y="2183893"/>
            <a:ext cx="6354614" cy="452431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este o porteiro abre, e as ovelhas ouvem a sua voz, e chama pelo nome às suas ovelhas e as traz para fora.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E, quando tira para fora as suas ovelhas, vai adiante delas, e as ovelhas o seguem, porque conhecem a sua voz.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10.3,4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87CF79B4-46A9-3D2C-B813-B3142AFCE2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1" r="7256"/>
          <a:stretch/>
        </p:blipFill>
        <p:spPr>
          <a:xfrm>
            <a:off x="101603" y="2119240"/>
            <a:ext cx="5560290" cy="458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86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5772727" y="94083"/>
            <a:ext cx="6326911" cy="3046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Essa porta simboliza o caminho de salvação espiritual, em que um relacionamento pessoal e eterno com Deus se torna possível e, tudo o que a ovelha necessita, será encontrado em Deus.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EF968C8-4037-1169-8562-F7B71D153ACC}"/>
              </a:ext>
            </a:extLst>
          </p:cNvPr>
          <p:cNvSpPr txBox="1"/>
          <p:nvPr/>
        </p:nvSpPr>
        <p:spPr>
          <a:xfrm>
            <a:off x="92363" y="101596"/>
            <a:ext cx="5606474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Além dessa imagem de pastor, João 10 também apresenta Jesus como a Porta das Ovelhas (v.7).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D233197-5ACB-727D-D040-8B8CDB77B088}"/>
              </a:ext>
            </a:extLst>
          </p:cNvPr>
          <p:cNvSpPr txBox="1"/>
          <p:nvPr/>
        </p:nvSpPr>
        <p:spPr>
          <a:xfrm>
            <a:off x="92362" y="2246630"/>
            <a:ext cx="5606475" cy="206210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Tornou, pois, Jesus a dizer-lhes: Em verdade vos digo que eu sou a porta das ovelhas.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10.7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DC958E42-3E8D-3375-338B-3810304649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33" y="4371189"/>
            <a:ext cx="5592303" cy="2406909"/>
          </a:xfrm>
          <a:prstGeom prst="rect">
            <a:avLst/>
          </a:prstGeom>
        </p:spPr>
      </p:pic>
      <p:pic>
        <p:nvPicPr>
          <p:cNvPr id="3074" name="Picture 2" descr="26,979 A Porta Do Céu Fotos, Imagens e Fundo para Download Gratuito -  Pngtree">
            <a:extLst>
              <a:ext uri="{FF2B5EF4-FFF2-40B4-BE49-F238E27FC236}">
                <a16:creationId xmlns:a16="http://schemas.microsoft.com/office/drawing/2014/main" xmlns="" id="{2E89C6B2-D0F0-0503-DF0D-BD40B92E4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726" y="3143814"/>
            <a:ext cx="6326912" cy="3620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Uma imagem contendo pessoa, homem, janela, mulher&#10;&#10;Descrição gerada automaticamente">
            <a:extLst>
              <a:ext uri="{FF2B5EF4-FFF2-40B4-BE49-F238E27FC236}">
                <a16:creationId xmlns:a16="http://schemas.microsoft.com/office/drawing/2014/main" xmlns="" id="{9F0DED4E-6A2B-40CF-5932-4FACB70120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491" y="4537608"/>
            <a:ext cx="2357164" cy="20467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44592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6E45E07-31EC-5793-E5B3-8E7057BDC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6002AD16-C866-9D7E-7CF4-1EB5C192313D}"/>
              </a:ext>
            </a:extLst>
          </p:cNvPr>
          <p:cNvSpPr txBox="1"/>
          <p:nvPr/>
        </p:nvSpPr>
        <p:spPr>
          <a:xfrm>
            <a:off x="5264728" y="179268"/>
            <a:ext cx="6677891" cy="64264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 isso, o nosso Senhor Jesus aparece nesse texto como a fonte da verdadeira vida. Quando o encontramos, podemos viver de verdade, fazendo o bem para glória de Deus.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53A404C9-C4F6-BA59-F63D-641CB2ED0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4" r="18394"/>
          <a:stretch/>
        </p:blipFill>
        <p:spPr>
          <a:xfrm>
            <a:off x="55416" y="85726"/>
            <a:ext cx="4995581" cy="5927148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36159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82" y="2766218"/>
            <a:ext cx="8848436" cy="1325563"/>
          </a:xfrm>
        </p:spPr>
        <p:txBody>
          <a:bodyPr>
            <a:noAutofit/>
          </a:bodyPr>
          <a:lstStyle/>
          <a:p>
            <a:pPr algn="ctr"/>
            <a:r>
              <a:rPr lang="pt-BR" sz="5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I. 2. A fonte de vida abundante</a:t>
            </a:r>
            <a:endParaRPr lang="pt-BR" sz="54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390019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5883564" y="94083"/>
            <a:ext cx="6262255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nosso Senhor, pelo contrário, veio trazer vida no lugar da morte e vida com abundância (v.10).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27196D9-9531-2C71-8715-8830A0E1E69E}"/>
              </a:ext>
            </a:extLst>
          </p:cNvPr>
          <p:cNvSpPr txBox="1"/>
          <p:nvPr/>
        </p:nvSpPr>
        <p:spPr>
          <a:xfrm>
            <a:off x="5883563" y="1723315"/>
            <a:ext cx="6262255" cy="2062103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ladrão não vem senão a roubar, a matar e a destruir; eu vim para que tenham vida e a tenham com abundância.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10.10</a:t>
            </a:r>
            <a:endParaRPr lang="pt-BR" sz="32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EF968C8-4037-1169-8562-F7B71D153ACC}"/>
              </a:ext>
            </a:extLst>
          </p:cNvPr>
          <p:cNvSpPr txBox="1"/>
          <p:nvPr/>
        </p:nvSpPr>
        <p:spPr>
          <a:xfrm>
            <a:off x="36947" y="101596"/>
            <a:ext cx="5754254" cy="403187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Nos versículos 8-10 de João 10, nosso Senhor faz um contraste entre Ele, que é a porta, e os outros que vieram antes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dEle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identificados como “ladrões e salteadores” que apenas trazem roubo, morte e destruição;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5" name="Picture 2" descr="Igreja Pentecostal Universo Semear: Texto: Ezequiel 34:1-10 Lideres infieis">
            <a:extLst>
              <a:ext uri="{FF2B5EF4-FFF2-40B4-BE49-F238E27FC236}">
                <a16:creationId xmlns:a16="http://schemas.microsoft.com/office/drawing/2014/main" xmlns="" id="{21983324-F230-13A9-341E-D58A75B5C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7" y="4177151"/>
            <a:ext cx="5754254" cy="2579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elebração da morte de Jesus de 2014">
            <a:extLst>
              <a:ext uri="{FF2B5EF4-FFF2-40B4-BE49-F238E27FC236}">
                <a16:creationId xmlns:a16="http://schemas.microsoft.com/office/drawing/2014/main" xmlns="" id="{376ACD9D-E9CD-228B-F3DF-23E17C0CA5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59"/>
          <a:stretch/>
        </p:blipFill>
        <p:spPr bwMode="auto">
          <a:xfrm>
            <a:off x="8793018" y="3844990"/>
            <a:ext cx="3352800" cy="291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lustração de um ladrão correndo | Vetor Premium">
            <a:extLst>
              <a:ext uri="{FF2B5EF4-FFF2-40B4-BE49-F238E27FC236}">
                <a16:creationId xmlns:a16="http://schemas.microsoft.com/office/drawing/2014/main" xmlns="" id="{D8B1B8D9-5D0E-2C6D-F64F-2C25225D4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563" y="3844990"/>
            <a:ext cx="2909455" cy="291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728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101601" y="57138"/>
            <a:ext cx="11970326" cy="107721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Aqui, podemos fazer um contraste entre o agir de Deus e a ação de Satanás e seus demônios.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EF968C8-4037-1169-8562-F7B71D153ACC}"/>
              </a:ext>
            </a:extLst>
          </p:cNvPr>
          <p:cNvSpPr txBox="1"/>
          <p:nvPr/>
        </p:nvSpPr>
        <p:spPr>
          <a:xfrm>
            <a:off x="101601" y="1228788"/>
            <a:ext cx="5911273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Diabo, nosso Adversário, busca destruir a nossa vida, o plano de Deus para nós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4466C3A-AFE3-38D3-74AF-A9272447850F}"/>
              </a:ext>
            </a:extLst>
          </p:cNvPr>
          <p:cNvSpPr txBox="1"/>
          <p:nvPr/>
        </p:nvSpPr>
        <p:spPr>
          <a:xfrm>
            <a:off x="6179128" y="1228788"/>
            <a:ext cx="5892799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Deus, por intermédio de seu Filho, nos devolveu a vida, nos amou, salvou, perdoou, apagou os nossos pecados e nos deu a dignidade de salvos em Cristo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3" name="Picture 4" descr="Paulo VI nos ensina a lutar contra o poder do diabo no mundo">
            <a:extLst>
              <a:ext uri="{FF2B5EF4-FFF2-40B4-BE49-F238E27FC236}">
                <a16:creationId xmlns:a16="http://schemas.microsoft.com/office/drawing/2014/main" xmlns="" id="{67916A95-883B-2312-5575-8AFFE1713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73" y="2809753"/>
            <a:ext cx="5892799" cy="396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Homem sentado no chão&#10;&#10;Descrição gerada automaticamente com confiança baixa">
            <a:extLst>
              <a:ext uri="{FF2B5EF4-FFF2-40B4-BE49-F238E27FC236}">
                <a16:creationId xmlns:a16="http://schemas.microsoft.com/office/drawing/2014/main" xmlns="" id="{223D1408-C666-5CA0-9E10-447AAF8BDA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60"/>
          <a:stretch/>
        </p:blipFill>
        <p:spPr>
          <a:xfrm>
            <a:off x="6179126" y="3784968"/>
            <a:ext cx="2918692" cy="2989905"/>
          </a:xfrm>
          <a:prstGeom prst="rect">
            <a:avLst/>
          </a:prstGeom>
        </p:spPr>
      </p:pic>
      <p:pic>
        <p:nvPicPr>
          <p:cNvPr id="5" name="Imagem 4" descr="Uma imagem contendo pessoa, homem, janela, mulher&#10;&#10;Descrição gerada automaticamente">
            <a:extLst>
              <a:ext uri="{FF2B5EF4-FFF2-40B4-BE49-F238E27FC236}">
                <a16:creationId xmlns:a16="http://schemas.microsoft.com/office/drawing/2014/main" xmlns="" id="{1C149117-2D71-BE61-EB19-752CCE85F5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907" y="3761184"/>
            <a:ext cx="2918692" cy="301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4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2BEDD5E-A54B-6256-6D2F-523BB3C16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3630AC73-2B7C-EE4B-E06A-541722FDF0C5}"/>
              </a:ext>
            </a:extLst>
          </p:cNvPr>
          <p:cNvSpPr txBox="1"/>
          <p:nvPr/>
        </p:nvSpPr>
        <p:spPr>
          <a:xfrm>
            <a:off x="92363" y="114177"/>
            <a:ext cx="11979563" cy="132802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6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Isso é a verdadeira vida que só Deus, mediante sua graça por meio de Cristo, pode nos dar. 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3" name="Imagem 2" descr="Homem sentado no chão&#10;&#10;Descrição gerada automaticamente com confiança baixa">
            <a:extLst>
              <a:ext uri="{FF2B5EF4-FFF2-40B4-BE49-F238E27FC236}">
                <a16:creationId xmlns:a16="http://schemas.microsoft.com/office/drawing/2014/main" xmlns="" id="{2B87173E-2ADB-CBA4-0C1B-87D5EB977B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442200"/>
            <a:ext cx="5837383" cy="5301623"/>
          </a:xfrm>
          <a:prstGeom prst="rect">
            <a:avLst/>
          </a:prstGeom>
        </p:spPr>
      </p:pic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xmlns="" id="{F5BD2450-49E6-11B8-679E-36FC99E0E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33" y="1442199"/>
            <a:ext cx="5877712" cy="530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11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891" y="2766218"/>
            <a:ext cx="1001221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I. 3. A fonte de amor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30715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43A19CD-E83A-758F-6529-ED21BA81F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6009B0F4-FE16-165E-DA41-364881AA2BD3}"/>
              </a:ext>
            </a:extLst>
          </p:cNvPr>
          <p:cNvSpPr txBox="1"/>
          <p:nvPr/>
        </p:nvSpPr>
        <p:spPr>
          <a:xfrm>
            <a:off x="101602" y="73893"/>
            <a:ext cx="5754254" cy="3046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 versículo 11, o Senhor Jesus menciona novamente a imagem do “Bom Pastor” que deu a sua vida pelas ovelhas que, além de proteger e cuidar, Ele as conhece bem;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77AC93A0-9DA7-32D7-2525-605C593D06E9}"/>
              </a:ext>
            </a:extLst>
          </p:cNvPr>
          <p:cNvSpPr txBox="1"/>
          <p:nvPr/>
        </p:nvSpPr>
        <p:spPr>
          <a:xfrm>
            <a:off x="5985162" y="73893"/>
            <a:ext cx="6105235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as ovelhas também o conhecem (v.14).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61FDC2C2-6854-638B-9D6C-4B5541E86203}"/>
              </a:ext>
            </a:extLst>
          </p:cNvPr>
          <p:cNvSpPr txBox="1"/>
          <p:nvPr/>
        </p:nvSpPr>
        <p:spPr>
          <a:xfrm>
            <a:off x="5985162" y="1267575"/>
            <a:ext cx="6105235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Eu sou o bom Pastor, e conheço as minhas ovelhas, e das minhas sou conhecido.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10.14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Imagem 3" descr="Imagem de um rebanho de ovelhas&#10;&#10;Descrição gerada automaticamente com confiança média">
            <a:extLst>
              <a:ext uri="{FF2B5EF4-FFF2-40B4-BE49-F238E27FC236}">
                <a16:creationId xmlns:a16="http://schemas.microsoft.com/office/drawing/2014/main" xmlns="" id="{3F6F112E-227E-807F-22CE-11851D0A68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2" y="3120881"/>
            <a:ext cx="5754254" cy="3668303"/>
          </a:xfrm>
          <a:prstGeom prst="rect">
            <a:avLst/>
          </a:prstGeom>
        </p:spPr>
      </p:pic>
      <p:pic>
        <p:nvPicPr>
          <p:cNvPr id="8" name="Imagem 7" descr="Homem com ovelhas&#10;&#10;Descrição gerada automaticamente">
            <a:extLst>
              <a:ext uri="{FF2B5EF4-FFF2-40B4-BE49-F238E27FC236}">
                <a16:creationId xmlns:a16="http://schemas.microsoft.com/office/drawing/2014/main" xmlns="" id="{AB5D9F48-CD03-17EB-8824-1A4F721507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162" y="2888207"/>
            <a:ext cx="6105235" cy="38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092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101601" y="57138"/>
            <a:ext cx="6687126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Nosso Senhor afirma que, da mesma forma que Ele é conhecido do Pai, conhece profundamente suas ovelhas e entregou sua vida por elas.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EF968C8-4037-1169-8562-F7B71D153ACC}"/>
              </a:ext>
            </a:extLst>
          </p:cNvPr>
          <p:cNvSpPr txBox="1"/>
          <p:nvPr/>
        </p:nvSpPr>
        <p:spPr>
          <a:xfrm>
            <a:off x="6918036" y="57138"/>
            <a:ext cx="5172360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 isso, ninguém pode tirar as suas ovelhas de suas mãos, pois Ele zela por elas.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5" name="Imagem 4" descr="Homem com turbante na cabeça&#10;&#10;Descrição gerada automaticamente">
            <a:extLst>
              <a:ext uri="{FF2B5EF4-FFF2-40B4-BE49-F238E27FC236}">
                <a16:creationId xmlns:a16="http://schemas.microsoft.com/office/drawing/2014/main" xmlns="" id="{B5DDE70A-5FD9-DCFF-285A-846084C31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3"/>
          <a:stretch/>
        </p:blipFill>
        <p:spPr>
          <a:xfrm>
            <a:off x="6908833" y="2119240"/>
            <a:ext cx="5181563" cy="4681621"/>
          </a:xfrm>
          <a:prstGeom prst="rect">
            <a:avLst/>
          </a:prstGeom>
        </p:spPr>
      </p:pic>
      <p:pic>
        <p:nvPicPr>
          <p:cNvPr id="9" name="Imagem 8" descr="Desenho de uma pessoa&#10;&#10;Descrição gerada automaticamente com confiança média">
            <a:extLst>
              <a:ext uri="{FF2B5EF4-FFF2-40B4-BE49-F238E27FC236}">
                <a16:creationId xmlns:a16="http://schemas.microsoft.com/office/drawing/2014/main" xmlns="" id="{A509B413-8173-C054-24E3-8430A52F87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2601756"/>
            <a:ext cx="6687126" cy="420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22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101601" y="73893"/>
            <a:ext cx="4673599" cy="40318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relação com suas ovelhas é baseada no amor que pode ser testemunhado no relacionamento de nosso Senhor com a Santíssima Trindade (vv.15,17).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EF968C8-4037-1169-8562-F7B71D153ACC}"/>
              </a:ext>
            </a:extLst>
          </p:cNvPr>
          <p:cNvSpPr txBox="1"/>
          <p:nvPr/>
        </p:nvSpPr>
        <p:spPr>
          <a:xfrm>
            <a:off x="4950692" y="73893"/>
            <a:ext cx="7139706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Dessa forma, o Senhor Jesus é a fonte de amor entre o Bom Pastor e suas ovelhas. Ele é a nossa fonte transbordante de vida verdadeira e abundante.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CD25F55B-E420-009E-5136-7CC7B653CA80}"/>
              </a:ext>
            </a:extLst>
          </p:cNvPr>
          <p:cNvSpPr txBox="1"/>
          <p:nvPr/>
        </p:nvSpPr>
        <p:spPr>
          <a:xfrm>
            <a:off x="101601" y="4183381"/>
            <a:ext cx="4673599" cy="255454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Assim como o Pai me conhece a mim, também eu conheço o Pai e dou a minha vida pelas ovelhas.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10.15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4D0458A3-4074-54C8-63D4-3E5B671B7D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" r="631"/>
          <a:stretch/>
        </p:blipFill>
        <p:spPr>
          <a:xfrm>
            <a:off x="4964344" y="2706053"/>
            <a:ext cx="7059138" cy="4031873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73040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2766218"/>
            <a:ext cx="11268076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 – A VIDA ABUNDANTE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66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48" y="2766218"/>
            <a:ext cx="11913704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II. 1. O conceito de vida abundante. </a:t>
            </a:r>
            <a:endParaRPr lang="pt-BR" sz="6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59083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0AE805E-BAF3-0015-6A6F-1BD916908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34367B32-1444-2B79-3DB3-7EAF91CB6C09}"/>
              </a:ext>
            </a:extLst>
          </p:cNvPr>
          <p:cNvSpPr txBox="1"/>
          <p:nvPr/>
        </p:nvSpPr>
        <p:spPr>
          <a:xfrm>
            <a:off x="120073" y="73893"/>
            <a:ext cx="11970326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Mediante o relacionamento que estabelecemos com Deus por meio de Jesus, o nosso Pastor, podemos comentar a respeito do que significa a “vida abundante”, mencionada pelo nosso Senhor em João 10.10.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5122" name="Picture 2" descr="A Alegria em Cristo – Antídoto para a nossa Alma — Igreja Nova Aliança">
            <a:extLst>
              <a:ext uri="{FF2B5EF4-FFF2-40B4-BE49-F238E27FC236}">
                <a16:creationId xmlns:a16="http://schemas.microsoft.com/office/drawing/2014/main" xmlns="" id="{6FC1709C-81FC-280F-FDC9-CC8F654C5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728" y="2135996"/>
            <a:ext cx="7315200" cy="4645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Jesus In Heaven - AI Generated Artwork - NightCafe Creator">
            <a:extLst>
              <a:ext uri="{FF2B5EF4-FFF2-40B4-BE49-F238E27FC236}">
                <a16:creationId xmlns:a16="http://schemas.microsoft.com/office/drawing/2014/main" xmlns="" id="{64569624-A76B-7EAB-EB39-BB125180B9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0" r="17523"/>
          <a:stretch/>
        </p:blipFill>
        <p:spPr bwMode="auto">
          <a:xfrm>
            <a:off x="120072" y="2135997"/>
            <a:ext cx="4618185" cy="4645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25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B7F70AB-DA94-3DD2-8310-DA499A128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7F1E6C11-C3FB-B385-7301-AA8A477316EE}"/>
              </a:ext>
            </a:extLst>
          </p:cNvPr>
          <p:cNvSpPr txBox="1"/>
          <p:nvPr/>
        </p:nvSpPr>
        <p:spPr>
          <a:xfrm>
            <a:off x="110836" y="73893"/>
            <a:ext cx="11979561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Sabendo que o ser humano tem necessidades físicas, emocionais e espirituais, podemos afirmar que  a vida abundante prometida pelo nosso Senhor preenche também as esferas do corpo, da alma e do espírito.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2" name="Picture 2" descr="ANTROPOLOGIA - A ESTRUTURA DO HOMEM - ESPÍRITO, ALMA E CORPO">
            <a:extLst>
              <a:ext uri="{FF2B5EF4-FFF2-40B4-BE49-F238E27FC236}">
                <a16:creationId xmlns:a16="http://schemas.microsoft.com/office/drawing/2014/main" xmlns="" id="{529AB60D-3560-986A-8E52-0BD6666BD2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" t="2132" r="1515" b="2245"/>
          <a:stretch/>
        </p:blipFill>
        <p:spPr bwMode="auto">
          <a:xfrm>
            <a:off x="101600" y="2135995"/>
            <a:ext cx="5985164" cy="4642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O céU nA tERRa*: Caminhar na Alegria">
            <a:extLst>
              <a:ext uri="{FF2B5EF4-FFF2-40B4-BE49-F238E27FC236}">
                <a16:creationId xmlns:a16="http://schemas.microsoft.com/office/drawing/2014/main" xmlns="" id="{29484513-C6C6-C6AC-D7D1-CB52C838D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135187"/>
            <a:ext cx="5985164" cy="4642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290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A2F52D3-D0F3-2FE6-C356-23B8EC9FB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941081B1-E748-F9C9-09F5-569F7235AB82}"/>
              </a:ext>
            </a:extLst>
          </p:cNvPr>
          <p:cNvSpPr txBox="1"/>
          <p:nvPr/>
        </p:nvSpPr>
        <p:spPr>
          <a:xfrm>
            <a:off x="5366325" y="215775"/>
            <a:ext cx="6548582" cy="31668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6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Trata-se de uma nova vida integral em Cristo em que tudo se faz novo e se torna em autêntica novidade de vida </a:t>
            </a:r>
          </a:p>
          <a:p>
            <a:pPr lvl="0" algn="ctr">
              <a:defRPr/>
            </a:pPr>
            <a:r>
              <a:rPr lang="pt-BR" sz="36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(2 Co 5.17). 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4470D884-C064-07BF-8053-BFBBFD43ED8B}"/>
              </a:ext>
            </a:extLst>
          </p:cNvPr>
          <p:cNvSpPr txBox="1"/>
          <p:nvPr/>
        </p:nvSpPr>
        <p:spPr>
          <a:xfrm>
            <a:off x="5366325" y="3475401"/>
            <a:ext cx="6548582" cy="316682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600" dirty="0">
                <a:solidFill>
                  <a:prstClr val="black"/>
                </a:solidFill>
                <a:latin typeface="Georgia" panose="02040502050405020303" pitchFamily="18" charset="0"/>
              </a:rPr>
              <a:t>Assim que, se alguém está em Cristo, nova criatura é: as coisas velhas já passaram; eis que tudo se fez novo. </a:t>
            </a:r>
          </a:p>
          <a:p>
            <a:pPr lvl="0" algn="ctr">
              <a:defRPr/>
            </a:pPr>
            <a:r>
              <a:rPr lang="pt-BR" sz="36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 Co 5.17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5B6566EC-3FC1-B20D-0E97-1512C0726E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34" r="30334"/>
          <a:stretch/>
        </p:blipFill>
        <p:spPr>
          <a:xfrm>
            <a:off x="55416" y="85726"/>
            <a:ext cx="4995581" cy="5927148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56680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9799" y="2766218"/>
            <a:ext cx="1247159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II. 2. A vida abundante também influencia a família. 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29049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ABFCA0E-47FB-7F5C-776E-3AEC165F2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41108AD7-8157-172B-A807-8A4B6B04A0AE}"/>
              </a:ext>
            </a:extLst>
          </p:cNvPr>
          <p:cNvSpPr txBox="1"/>
          <p:nvPr/>
        </p:nvSpPr>
        <p:spPr>
          <a:xfrm>
            <a:off x="92363" y="84847"/>
            <a:ext cx="12007274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 episódio bíblico, na ocasião da libertação de Paulo e Silas da prisão, o carcereiro, apavorado, perguntou a Paulo o que podia fazer para ser salvo. De modo que o apóstolo Paulo respondeu: </a:t>
            </a:r>
            <a:endParaRPr lang="pt-BR" sz="32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B9418A53-7719-9F30-A1AA-EFDCC31D6B4D}"/>
              </a:ext>
            </a:extLst>
          </p:cNvPr>
          <p:cNvSpPr txBox="1"/>
          <p:nvPr/>
        </p:nvSpPr>
        <p:spPr>
          <a:xfrm>
            <a:off x="6160654" y="3815805"/>
            <a:ext cx="5938983" cy="29573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salvação em Cristo não se aplicaria apenas ao carcereiro mas, de maneira abrangente, a toda a sua casa.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8196" name="Picture 4" descr="Ensaios Bíblicos: Que devo fazer para que seja salvo? (Atos 16.25-34)">
            <a:extLst>
              <a:ext uri="{FF2B5EF4-FFF2-40B4-BE49-F238E27FC236}">
                <a16:creationId xmlns:a16="http://schemas.microsoft.com/office/drawing/2014/main" xmlns="" id="{459A8FFD-733E-BCBC-3A4A-0BCD15583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3" y="1654508"/>
            <a:ext cx="5938982" cy="511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7ABD54-5957-BC15-8386-498AB22E63E7}"/>
              </a:ext>
            </a:extLst>
          </p:cNvPr>
          <p:cNvSpPr txBox="1"/>
          <p:nvPr/>
        </p:nvSpPr>
        <p:spPr>
          <a:xfrm>
            <a:off x="6096000" y="1692354"/>
            <a:ext cx="5938982" cy="1736646"/>
          </a:xfrm>
          <a:prstGeom prst="wedgeRoundRectCallout">
            <a:avLst>
              <a:gd name="adj1" fmla="val -104814"/>
              <a:gd name="adj2" fmla="val -9300"/>
              <a:gd name="adj3" fmla="val 16667"/>
            </a:avLst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“Crê no Senhor Jesus Cristo e serás salvo, tu e a tua casa” </a:t>
            </a:r>
          </a:p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(At 16.31)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93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BF2B338-4349-F7C4-E2E3-4FAC79D5D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3FBC353D-DB4F-AC22-19C8-D6AA12530BAE}"/>
              </a:ext>
            </a:extLst>
          </p:cNvPr>
          <p:cNvSpPr txBox="1"/>
          <p:nvPr/>
        </p:nvSpPr>
        <p:spPr>
          <a:xfrm>
            <a:off x="101601" y="57138"/>
            <a:ext cx="5661891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salvação em Cristo não se aplicaria apenas ao carcereiro mas, de maneira abrangente, a toda a sua casa.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FC40E5C9-1433-0162-28C6-BF81B7D5FA0F}"/>
              </a:ext>
            </a:extLst>
          </p:cNvPr>
          <p:cNvSpPr txBox="1"/>
          <p:nvPr/>
        </p:nvSpPr>
        <p:spPr>
          <a:xfrm>
            <a:off x="5883565" y="57138"/>
            <a:ext cx="6206832" cy="2826306"/>
          </a:xfrm>
          <a:prstGeom prst="wedgeRoundRectCallout">
            <a:avLst>
              <a:gd name="adj1" fmla="val -5506"/>
              <a:gd name="adj2" fmla="val 64461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não se resumiria apenas ao livramento físico de uma punição do Estado, mas a um novo tipo de vida para o carcereiro e toda sua família.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9220" name="Picture 4" descr="Resultados da busca por: 'celebrado' - GoodSalt">
            <a:extLst>
              <a:ext uri="{FF2B5EF4-FFF2-40B4-BE49-F238E27FC236}">
                <a16:creationId xmlns:a16="http://schemas.microsoft.com/office/drawing/2014/main" xmlns="" id="{7ABDA9D0-BAA2-6F70-0831-4DA37F88AE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00"/>
          <a:stretch/>
        </p:blipFill>
        <p:spPr bwMode="auto">
          <a:xfrm>
            <a:off x="101601" y="2119240"/>
            <a:ext cx="5661890" cy="468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 descr="Uma imagem contendo terno, pessoa, homem, em pé&#10;&#10;Descrição gerada automaticamente">
            <a:extLst>
              <a:ext uri="{FF2B5EF4-FFF2-40B4-BE49-F238E27FC236}">
                <a16:creationId xmlns:a16="http://schemas.microsoft.com/office/drawing/2014/main" xmlns="" id="{B069B2A5-D5C1-97BC-3283-CABF8E705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9337" y="3269673"/>
            <a:ext cx="2756951" cy="358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22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EF968C8-4037-1169-8562-F7B71D153ACC}"/>
              </a:ext>
            </a:extLst>
          </p:cNvPr>
          <p:cNvSpPr txBox="1"/>
          <p:nvPr/>
        </p:nvSpPr>
        <p:spPr>
          <a:xfrm>
            <a:off x="83127" y="73894"/>
            <a:ext cx="12034982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Assim, aprendemos que a vida abundante, prometida por Jesus, abrange os nossos familiares.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3" name="Picture 2" descr="Cute family playing in a summer field">
            <a:extLst>
              <a:ext uri="{FF2B5EF4-FFF2-40B4-BE49-F238E27FC236}">
                <a16:creationId xmlns:a16="http://schemas.microsoft.com/office/drawing/2014/main" xmlns="" id="{BDF96CEF-F0B0-B00E-ACC6-B85B8F0EAC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6"/>
          <a:stretch/>
        </p:blipFill>
        <p:spPr bwMode="auto">
          <a:xfrm>
            <a:off x="73891" y="1151112"/>
            <a:ext cx="5948218" cy="563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heerful student with an idea">
            <a:extLst>
              <a:ext uri="{FF2B5EF4-FFF2-40B4-BE49-F238E27FC236}">
                <a16:creationId xmlns:a16="http://schemas.microsoft.com/office/drawing/2014/main" xmlns="" id="{3750DB85-4E57-A3D8-13F4-7F9C01AE81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27"/>
          <a:stretch/>
        </p:blipFill>
        <p:spPr bwMode="auto">
          <a:xfrm>
            <a:off x="5975479" y="612503"/>
            <a:ext cx="6310732" cy="624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44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36" y="2766218"/>
            <a:ext cx="11296074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II. 3. Diversas bênçãos provenientes da vida abundante. 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0250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D4573DC-A7D8-9832-1B00-197FDBCA1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F75406F9-EABC-D219-049D-922FEE264F02}"/>
              </a:ext>
            </a:extLst>
          </p:cNvPr>
          <p:cNvSpPr txBox="1"/>
          <p:nvPr/>
        </p:nvSpPr>
        <p:spPr>
          <a:xfrm>
            <a:off x="101601" y="57138"/>
            <a:ext cx="11970326" cy="1736646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white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Quando passamos a ter um relacionamento pleno com Cristo, e, por isso, desenvolvemos a vida abundante, passamos a desfrutar de copiosas bênçãos, dentre as quais podemos destacar: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7D7E2A8F-19C0-E6D7-4889-2A1F02FC375D}"/>
              </a:ext>
            </a:extLst>
          </p:cNvPr>
          <p:cNvSpPr txBox="1"/>
          <p:nvPr/>
        </p:nvSpPr>
        <p:spPr>
          <a:xfrm>
            <a:off x="101601" y="1838379"/>
            <a:ext cx="6400799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paz em Deus e a tranquilidade nas decisões, pois trata-se de uma realidade prometida pelas Escrituras para quem tem uma vida abundante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14.27; Rm 5.1)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F0AD62E0-D2AD-7E27-E974-632A93145A6F}"/>
              </a:ext>
            </a:extLst>
          </p:cNvPr>
          <p:cNvSpPr txBox="1"/>
          <p:nvPr/>
        </p:nvSpPr>
        <p:spPr>
          <a:xfrm>
            <a:off x="101601" y="4511407"/>
            <a:ext cx="6400799" cy="2218684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pt-BR" sz="3200" dirty="0">
                <a:solidFill>
                  <a:srgbClr val="000000"/>
                </a:solidFill>
                <a:latin typeface="Georgia" panose="02040502050405020303" pitchFamily="18" charset="0"/>
              </a:rPr>
              <a:t>Sendo, pois, justificados pela fé, temos paz com Deus por nosso Senhor Jesus Cristo;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Rm 5.1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10242" name="Picture 2" descr="conceito de pessoa cristã adorar ou orar a Deus. silhueta de mulher cristã com amor, fé, devoção a Deus com fundo do céu nascer do sol. adore a Deus pela paz, vitória, sucesso com esperança. religião">
            <a:extLst>
              <a:ext uri="{FF2B5EF4-FFF2-40B4-BE49-F238E27FC236}">
                <a16:creationId xmlns:a16="http://schemas.microsoft.com/office/drawing/2014/main" xmlns="" id="{61BF34B7-6AA7-DB34-2167-3AC6A7C92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290" y="1838379"/>
            <a:ext cx="5337464" cy="4891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537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2531805-BA84-792C-F25D-1B9FBE93D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E1089534-AA11-89B5-3386-92124FA6954B}"/>
              </a:ext>
            </a:extLst>
          </p:cNvPr>
          <p:cNvSpPr txBox="1"/>
          <p:nvPr/>
        </p:nvSpPr>
        <p:spPr>
          <a:xfrm>
            <a:off x="101601" y="57138"/>
            <a:ext cx="11970326" cy="1736646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Quando passamos a ter um relacionamento pleno com Cristo, e, por isso, desenvolvemos a vida abundante, passamos a desfrutar de copiosas bênçãos, dentre as quais podemos destacar: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05E8353C-BC84-2557-BD50-DFD3DCEA7926}"/>
              </a:ext>
            </a:extLst>
          </p:cNvPr>
          <p:cNvSpPr txBox="1"/>
          <p:nvPr/>
        </p:nvSpPr>
        <p:spPr>
          <a:xfrm>
            <a:off x="101599" y="1903034"/>
            <a:ext cx="6400799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prática do amor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13.34,35)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12FAD46E-ABC9-D0B8-5263-E67F364FEDC8}"/>
              </a:ext>
            </a:extLst>
          </p:cNvPr>
          <p:cNvSpPr txBox="1"/>
          <p:nvPr/>
        </p:nvSpPr>
        <p:spPr>
          <a:xfrm>
            <a:off x="101600" y="2858098"/>
            <a:ext cx="6400799" cy="3696012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pt-BR" sz="3200" dirty="0">
                <a:solidFill>
                  <a:srgbClr val="000000"/>
                </a:solidFill>
                <a:latin typeface="Georgia" panose="02040502050405020303" pitchFamily="18" charset="0"/>
              </a:rPr>
              <a:t>Um novo mandamento vos dou: Que vos ameis uns aos outros; como eu vos amei a vós, que também vós uns aos outros vos ameis.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13.34,35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11266" name="Picture 2" descr="Amor ao próximo em 6 lições – O Amor é Assim">
            <a:extLst>
              <a:ext uri="{FF2B5EF4-FFF2-40B4-BE49-F238E27FC236}">
                <a16:creationId xmlns:a16="http://schemas.microsoft.com/office/drawing/2014/main" xmlns="" id="{0D0A0E48-7D5A-DA47-4490-69D5078202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9545"/>
          <a:stretch/>
        </p:blipFill>
        <p:spPr bwMode="auto">
          <a:xfrm>
            <a:off x="6567053" y="1903034"/>
            <a:ext cx="5365599" cy="465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333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2606DDB-B0D2-70F7-7EB9-A4002BBD8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06F0C4D0-CA68-962E-0315-C80C38C35A9F}"/>
              </a:ext>
            </a:extLst>
          </p:cNvPr>
          <p:cNvSpPr txBox="1"/>
          <p:nvPr/>
        </p:nvSpPr>
        <p:spPr>
          <a:xfrm>
            <a:off x="101601" y="57138"/>
            <a:ext cx="11970326" cy="1736646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Quando passamos a ter um relacionamento pleno com Cristo, e, por isso, desenvolvemos a vida abundante, passamos a desfrutar de copiosas bênçãos, dentre as quais podemos destacar: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0DC3E30C-C7E6-71A8-F885-A14BE63FAF06}"/>
              </a:ext>
            </a:extLst>
          </p:cNvPr>
          <p:cNvSpPr txBox="1"/>
          <p:nvPr/>
        </p:nvSpPr>
        <p:spPr>
          <a:xfrm>
            <a:off x="101599" y="1838382"/>
            <a:ext cx="5892801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vida em unidade </a:t>
            </a:r>
          </a:p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Sl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133;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Gl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5.13-15)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01C5FCFC-FE70-E76A-7F02-2CB32AEE406E}"/>
              </a:ext>
            </a:extLst>
          </p:cNvPr>
          <p:cNvSpPr txBox="1"/>
          <p:nvPr/>
        </p:nvSpPr>
        <p:spPr>
          <a:xfrm>
            <a:off x="101599" y="3015615"/>
            <a:ext cx="5892801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srgbClr val="000000"/>
                </a:solidFill>
                <a:latin typeface="Georgia" panose="02040502050405020303" pitchFamily="18" charset="0"/>
              </a:rPr>
              <a:t>Oh! Quão bom e quão suave é que os irmãos vivam em união!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Sl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133.1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68EA516C-A53E-AD5A-7566-FDC94A058627}"/>
              </a:ext>
            </a:extLst>
          </p:cNvPr>
          <p:cNvSpPr txBox="1"/>
          <p:nvPr/>
        </p:nvSpPr>
        <p:spPr>
          <a:xfrm>
            <a:off x="6179126" y="1838382"/>
            <a:ext cx="5892801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cultivo da esperança </a:t>
            </a:r>
          </a:p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(Rm 5.5);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53D2CDB4-8A2A-157F-A0AD-2B0AC2F0FAF4}"/>
              </a:ext>
            </a:extLst>
          </p:cNvPr>
          <p:cNvSpPr txBox="1"/>
          <p:nvPr/>
        </p:nvSpPr>
        <p:spPr>
          <a:xfrm>
            <a:off x="6179126" y="3015615"/>
            <a:ext cx="5892801" cy="3696012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pt-BR" sz="3200" dirty="0">
                <a:solidFill>
                  <a:srgbClr val="000000"/>
                </a:solidFill>
                <a:latin typeface="Georgia" panose="02040502050405020303" pitchFamily="18" charset="0"/>
              </a:rPr>
              <a:t>E a esperança não traz confusão, porquanto o amor de Deus está derramado em nosso coração pelo Espírito Santo que nos foi dado.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Rm 5.5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8" name="Imagem 7" descr="Criança com bicho de pelúcia&#10;&#10;Descrição gerada automaticamente com confiança média">
            <a:extLst>
              <a:ext uri="{FF2B5EF4-FFF2-40B4-BE49-F238E27FC236}">
                <a16:creationId xmlns:a16="http://schemas.microsoft.com/office/drawing/2014/main" xmlns="" id="{2028E6B6-6F6A-F355-F408-0FA4729084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99" y="4607651"/>
            <a:ext cx="5892801" cy="210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9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2" grpId="0" animBg="1"/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14551C4-F62F-F112-33D1-FE985E29E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FCD30E5-4E06-7E06-4419-0D129AD84F49}"/>
              </a:ext>
            </a:extLst>
          </p:cNvPr>
          <p:cNvSpPr txBox="1"/>
          <p:nvPr/>
        </p:nvSpPr>
        <p:spPr>
          <a:xfrm>
            <a:off x="101601" y="57138"/>
            <a:ext cx="11970326" cy="1736646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Quando passamos a ter um relacionamento pleno com Cristo, e, por isso, desenvolvemos a vida abundante, passamos a desfrutar de copiosas bênçãos, dentre as quais podemos destacar: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42111B4C-66E1-BB62-193C-D04B881A9703}"/>
              </a:ext>
            </a:extLst>
          </p:cNvPr>
          <p:cNvSpPr txBox="1"/>
          <p:nvPr/>
        </p:nvSpPr>
        <p:spPr>
          <a:xfrm>
            <a:off x="101599" y="1903034"/>
            <a:ext cx="5818911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perseverança na paciência </a:t>
            </a:r>
          </a:p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(Lc 21.19; Rm 5.4)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B9CAD329-9785-59E4-1EDD-F89CC8AECAD3}"/>
              </a:ext>
            </a:extLst>
          </p:cNvPr>
          <p:cNvSpPr txBox="1"/>
          <p:nvPr/>
        </p:nvSpPr>
        <p:spPr>
          <a:xfrm>
            <a:off x="101598" y="3089502"/>
            <a:ext cx="5818911" cy="353943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srgbClr val="000000"/>
                </a:solidFill>
                <a:latin typeface="Georgia" panose="02040502050405020303" pitchFamily="18" charset="0"/>
              </a:rPr>
              <a:t>E não somente isto, mas também nos gloriamos nas tribulações, sabendo que a tribulação produz a paciência; e a paciência, a experiência; e a experiência, a esperança. </a:t>
            </a:r>
          </a:p>
          <a:p>
            <a:pPr lvl="0" algn="just">
              <a:defRPr/>
            </a:pP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Rm 5.4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12290" name="Picture 2" descr="Relaxed bearded peaceful man does yoga, breathes deeply, closes eyes">
            <a:extLst>
              <a:ext uri="{FF2B5EF4-FFF2-40B4-BE49-F238E27FC236}">
                <a16:creationId xmlns:a16="http://schemas.microsoft.com/office/drawing/2014/main" xmlns="" id="{48FE4B94-E25E-0C2B-95FE-E51D9F67E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893" y="1903034"/>
            <a:ext cx="5962650" cy="4725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824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2415236"/>
            <a:ext cx="1104900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III – O QUE IDENTIFICA A VIDA ABUNDANTE </a:t>
            </a: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934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545" y="2766218"/>
            <a:ext cx="1089891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. 1. A alegria do Senhor. 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51710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AB924FF-6804-DD3A-F597-608673EE8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513B8897-0BD8-1F3B-46F2-EA38BFB63F52}"/>
              </a:ext>
            </a:extLst>
          </p:cNvPr>
          <p:cNvSpPr txBox="1"/>
          <p:nvPr/>
        </p:nvSpPr>
        <p:spPr>
          <a:xfrm>
            <a:off x="101602" y="57138"/>
            <a:ext cx="5920508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 Novo Testamento, o apóstolo Paulo escreveu aos tessalonicenses, exortando: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4578C3AF-3E4E-6922-1887-86FF1B32DA7A}"/>
              </a:ext>
            </a:extLst>
          </p:cNvPr>
          <p:cNvSpPr txBox="1"/>
          <p:nvPr/>
        </p:nvSpPr>
        <p:spPr>
          <a:xfrm>
            <a:off x="6169889" y="57138"/>
            <a:ext cx="5920507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 Antigo Testamento, Neemias disse: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F40AA817-C047-EC85-630B-743126DD3C6C}"/>
              </a:ext>
            </a:extLst>
          </p:cNvPr>
          <p:cNvSpPr txBox="1"/>
          <p:nvPr/>
        </p:nvSpPr>
        <p:spPr>
          <a:xfrm>
            <a:off x="101602" y="1688370"/>
            <a:ext cx="5920508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“Regozijai-vos sempre” </a:t>
            </a:r>
          </a:p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(1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Ts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5.16).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06EE210F-7C11-B5D1-6968-2C9C59EBEEB6}"/>
              </a:ext>
            </a:extLst>
          </p:cNvPr>
          <p:cNvSpPr txBox="1"/>
          <p:nvPr/>
        </p:nvSpPr>
        <p:spPr>
          <a:xfrm>
            <a:off x="6169888" y="1201744"/>
            <a:ext cx="5920508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“A alegria do Senhor é a vossa força” (Ne 8.10). 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13314" name="Picture 2" descr="shot of dark-skinned successful woman with long wavy hair wearing denim shirt clenching her fists with excitement being happy to celebrate her achievement and success.">
            <a:extLst>
              <a:ext uri="{FF2B5EF4-FFF2-40B4-BE49-F238E27FC236}">
                <a16:creationId xmlns:a16="http://schemas.microsoft.com/office/drawing/2014/main" xmlns="" id="{C9B01A35-815E-70D4-FF3B-C4C6346F4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2828937"/>
            <a:ext cx="588876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CE029145-CB22-F308-6698-FF05766D8E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6753" y="2337818"/>
            <a:ext cx="5923643" cy="446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66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A491DF4-3360-FB14-6D38-20F4BC496017}"/>
              </a:ext>
            </a:extLst>
          </p:cNvPr>
          <p:cNvSpPr txBox="1"/>
          <p:nvPr/>
        </p:nvSpPr>
        <p:spPr>
          <a:xfrm>
            <a:off x="129306" y="83130"/>
            <a:ext cx="4913749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Logo, a alegria faz parte da identidade de quem se relaciona com Deus e vive uma vida abundante;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C8A4128D-5A71-D993-E3BD-22BA50D7154D}"/>
              </a:ext>
            </a:extLst>
          </p:cNvPr>
          <p:cNvSpPr txBox="1"/>
          <p:nvPr/>
        </p:nvSpPr>
        <p:spPr>
          <a:xfrm>
            <a:off x="5144655" y="83130"/>
            <a:ext cx="6918038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é uma virtude citada pelo apóstolo Paulo em Gálatas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Gl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5.22)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45C80FB-1555-B203-8C72-03EFB5E4898B}"/>
              </a:ext>
            </a:extLst>
          </p:cNvPr>
          <p:cNvSpPr txBox="1"/>
          <p:nvPr/>
        </p:nvSpPr>
        <p:spPr>
          <a:xfrm>
            <a:off x="5144655" y="1214467"/>
            <a:ext cx="6918038" cy="206210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Mas o fruto do Espírito é: amor, gozo, paz, longanimidade, benignidade, bondade, fé, mansidão, temperança.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Gl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5.22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14338" name="Picture 2" descr="O Fruto do Espírito | Ludmila Passos Minto">
            <a:extLst>
              <a:ext uri="{FF2B5EF4-FFF2-40B4-BE49-F238E27FC236}">
                <a16:creationId xmlns:a16="http://schemas.microsoft.com/office/drawing/2014/main" xmlns="" id="{52795F18-9F4D-A34B-35D8-CD69CC8F2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655" y="3330688"/>
            <a:ext cx="6918038" cy="3444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Homem jogando frisbee na grama&#10;&#10;Descrição gerada automaticamente">
            <a:extLst>
              <a:ext uri="{FF2B5EF4-FFF2-40B4-BE49-F238E27FC236}">
                <a16:creationId xmlns:a16="http://schemas.microsoft.com/office/drawing/2014/main" xmlns="" id="{7333CB20-358D-A487-1669-2BBB0146ED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06"/>
          <a:stretch/>
        </p:blipFill>
        <p:spPr>
          <a:xfrm>
            <a:off x="129306" y="2126669"/>
            <a:ext cx="4913749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128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260045A-DB76-1FBC-4CCB-8DE2D84DC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E7B482A2-B636-047D-AEF5-79BD1BC26614}"/>
              </a:ext>
            </a:extLst>
          </p:cNvPr>
          <p:cNvSpPr txBox="1"/>
          <p:nvPr/>
        </p:nvSpPr>
        <p:spPr>
          <a:xfrm>
            <a:off x="101601" y="57138"/>
            <a:ext cx="5911273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Em Provérbios, o sábio diz que a alegria é “um bom remédio”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Pv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17.22).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7A56A0D2-DE1E-5243-DD92-C12A15651798}"/>
              </a:ext>
            </a:extLst>
          </p:cNvPr>
          <p:cNvSpPr txBox="1"/>
          <p:nvPr/>
        </p:nvSpPr>
        <p:spPr>
          <a:xfrm>
            <a:off x="6179123" y="57138"/>
            <a:ext cx="5911273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Essa virtude mostra que estamos bem, em paz e cheios de vigor. Isso é vida abundante!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15362" name="Picture 2" descr="Young beautiful cheerful woman walking around city, smiling, rejoicing.">
            <a:extLst>
              <a:ext uri="{FF2B5EF4-FFF2-40B4-BE49-F238E27FC236}">
                <a16:creationId xmlns:a16="http://schemas.microsoft.com/office/drawing/2014/main" xmlns="" id="{C15E7EE1-5545-169B-391F-5CBA79288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1" y="1626798"/>
            <a:ext cx="5911273" cy="510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Smiley woman enjoying a book outdoors">
            <a:extLst>
              <a:ext uri="{FF2B5EF4-FFF2-40B4-BE49-F238E27FC236}">
                <a16:creationId xmlns:a16="http://schemas.microsoft.com/office/drawing/2014/main" xmlns="" id="{E1CBA5D1-0BD6-BA8E-1215-943022CC0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122" y="1626798"/>
            <a:ext cx="5911274" cy="510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29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9799" y="2766218"/>
            <a:ext cx="1247159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III. 2. Gratidão por tudo. </a:t>
            </a:r>
          </a:p>
        </p:txBody>
      </p:sp>
    </p:spTree>
    <p:extLst>
      <p:ext uri="{BB962C8B-B14F-4D97-AF65-F5344CB8AC3E}">
        <p14:creationId xmlns:p14="http://schemas.microsoft.com/office/powerpoint/2010/main" val="28815576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74FEE9D-9726-8B53-2E84-821B92DE8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641A577B-0E26-DD24-901E-2E068925243E}"/>
              </a:ext>
            </a:extLst>
          </p:cNvPr>
          <p:cNvSpPr txBox="1"/>
          <p:nvPr/>
        </p:nvSpPr>
        <p:spPr>
          <a:xfrm>
            <a:off x="101601" y="73893"/>
            <a:ext cx="5865089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gratidão é uma virtude cristã que revela humildade e, ao mesmo tempo, dependência total de Deus acerca de tudo o que acontece em nossas vidas.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C3F3075-31E8-D83B-05C6-170B0925D82E}"/>
              </a:ext>
            </a:extLst>
          </p:cNvPr>
          <p:cNvSpPr txBox="1"/>
          <p:nvPr/>
        </p:nvSpPr>
        <p:spPr>
          <a:xfrm>
            <a:off x="6225308" y="73893"/>
            <a:ext cx="5865090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Na vida abundante, no lugar de murmurar ou reclamar das coisas, aprendemos a dar graças por tudo o que Deus tem feito de bom por nós: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1114228-498D-F7EE-F7CE-29F63C8143E2}"/>
              </a:ext>
            </a:extLst>
          </p:cNvPr>
          <p:cNvSpPr txBox="1"/>
          <p:nvPr/>
        </p:nvSpPr>
        <p:spPr>
          <a:xfrm>
            <a:off x="6225309" y="2706116"/>
            <a:ext cx="5865089" cy="206210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“Em tudo dai graças, porque esta é a vontade de Deus em Cristo Jesus para convosco” </a:t>
            </a:r>
          </a:p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(1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Ts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5.18). 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16386" name="Picture 2" descr="Young brunette woman wearing casual clothes smiling with hands on chest with closed eyes and grateful gesture on face. health concept.">
            <a:extLst>
              <a:ext uri="{FF2B5EF4-FFF2-40B4-BE49-F238E27FC236}">
                <a16:creationId xmlns:a16="http://schemas.microsoft.com/office/drawing/2014/main" xmlns="" id="{7610A24B-2AA0-1775-B04F-85F043F33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1" y="2628438"/>
            <a:ext cx="5865089" cy="4155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Pessoa com a mão no rosto&#10;&#10;Descrição gerada automaticamente com confiança média">
            <a:extLst>
              <a:ext uri="{FF2B5EF4-FFF2-40B4-BE49-F238E27FC236}">
                <a16:creationId xmlns:a16="http://schemas.microsoft.com/office/drawing/2014/main" xmlns="" id="{D6BF9E97-B5C1-3D34-62BC-2CA13938B1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308" y="4845897"/>
            <a:ext cx="5865089" cy="192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62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877EC61-378D-B74A-8616-C2DED54E8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6F5CB06F-0D79-C585-ED6D-FA8992A8ADFB}"/>
              </a:ext>
            </a:extLst>
          </p:cNvPr>
          <p:cNvSpPr txBox="1"/>
          <p:nvPr/>
        </p:nvSpPr>
        <p:spPr>
          <a:xfrm>
            <a:off x="5237016" y="224267"/>
            <a:ext cx="6844145" cy="34163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6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Assim, a virtude da gratidão é plenamente coerente com a vida abundante, pois, em Deus, nos sentimos satisfeitos e plenos. Demos sempre graças em tudo </a:t>
            </a:r>
          </a:p>
          <a:p>
            <a:pPr lvl="0" algn="ctr">
              <a:defRPr/>
            </a:pPr>
            <a:r>
              <a:rPr lang="pt-BR" sz="36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pt-BR" sz="36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Ef</a:t>
            </a:r>
            <a:r>
              <a:rPr lang="pt-BR" sz="36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5.20; Cl 3.17)! 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321872B4-B876-489E-25BA-A3C449EB7DB5}"/>
              </a:ext>
            </a:extLst>
          </p:cNvPr>
          <p:cNvSpPr txBox="1"/>
          <p:nvPr/>
        </p:nvSpPr>
        <p:spPr>
          <a:xfrm>
            <a:off x="5237015" y="3759503"/>
            <a:ext cx="6844146" cy="2862322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6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E, quanto fizerdes por palavras ou por obras, fazei tudo em nome do Senhor Jesus, dando por ele graças a Deus Pai. </a:t>
            </a:r>
          </a:p>
          <a:p>
            <a:pPr lvl="0" algn="just">
              <a:defRPr/>
            </a:pPr>
            <a:r>
              <a:rPr lang="pt-BR" sz="36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Cl 3.17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2CAA69B4-AE7B-8E4F-DF01-53BDCE4BD7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r="7858"/>
          <a:stretch/>
        </p:blipFill>
        <p:spPr>
          <a:xfrm>
            <a:off x="55416" y="85726"/>
            <a:ext cx="4995581" cy="5927148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79679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9799" y="2766218"/>
            <a:ext cx="1247159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III. 3. Vida no Espírito, vida de oração. </a:t>
            </a:r>
          </a:p>
        </p:txBody>
      </p:sp>
    </p:spTree>
    <p:extLst>
      <p:ext uri="{BB962C8B-B14F-4D97-AF65-F5344CB8AC3E}">
        <p14:creationId xmlns:p14="http://schemas.microsoft.com/office/powerpoint/2010/main" val="30959763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2034E52-5084-7524-76B2-4AE66A25E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3AB06C97-43DD-85CD-638C-D7D1AFE53E6F}"/>
              </a:ext>
            </a:extLst>
          </p:cNvPr>
          <p:cNvSpPr txBox="1"/>
          <p:nvPr/>
        </p:nvSpPr>
        <p:spPr>
          <a:xfrm>
            <a:off x="101602" y="57138"/>
            <a:ext cx="5467926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Na vida abundante, o Espírito Santo preenche o crente.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4C728AD3-9B93-9F00-DC30-1AE400EE786B}"/>
              </a:ext>
            </a:extLst>
          </p:cNvPr>
          <p:cNvSpPr txBox="1"/>
          <p:nvPr/>
        </p:nvSpPr>
        <p:spPr>
          <a:xfrm>
            <a:off x="5698837" y="57138"/>
            <a:ext cx="6391559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Bíblia diz que para viver no Espírito, devemos estar inclinados às coisas do Espírito (Rm 8.5-11).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802F538E-5895-997C-7D9E-2A4AAE5CAF8F}"/>
              </a:ext>
            </a:extLst>
          </p:cNvPr>
          <p:cNvSpPr txBox="1"/>
          <p:nvPr/>
        </p:nvSpPr>
        <p:spPr>
          <a:xfrm>
            <a:off x="5698836" y="1680447"/>
            <a:ext cx="6391559" cy="255454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Porque os que são segundo a carne inclinam-se para as coisas da carne; mas os que são segundo o Espírito, para as coisas do Espírito.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Rm 8.5</a:t>
            </a:r>
          </a:p>
        </p:txBody>
      </p:sp>
      <p:pic>
        <p:nvPicPr>
          <p:cNvPr id="5" name="Imagem 4" descr="Uma imagem contendo homem, jogador, beisebol, mulher&#10;&#10;Descrição gerada automaticamente">
            <a:extLst>
              <a:ext uri="{FF2B5EF4-FFF2-40B4-BE49-F238E27FC236}">
                <a16:creationId xmlns:a16="http://schemas.microsoft.com/office/drawing/2014/main" xmlns="" id="{407EA485-EA48-9528-7EE2-078D2FFF4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836" y="4288641"/>
            <a:ext cx="6391559" cy="2565869"/>
          </a:xfrm>
          <a:prstGeom prst="rect">
            <a:avLst/>
          </a:prstGeom>
        </p:spPr>
      </p:pic>
      <p:pic>
        <p:nvPicPr>
          <p:cNvPr id="9" name="Imagem 8" descr="Pássaro voando no céu&#10;&#10;Descrição gerada automaticamente">
            <a:extLst>
              <a:ext uri="{FF2B5EF4-FFF2-40B4-BE49-F238E27FC236}">
                <a16:creationId xmlns:a16="http://schemas.microsoft.com/office/drawing/2014/main" xmlns="" id="{401CFFCD-6A11-3B7F-0A54-BB156A957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2" y="1680446"/>
            <a:ext cx="5467926" cy="512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83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BC2889B-9183-F827-9A3E-ED28A2506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15710A43-1E17-8B75-9169-AB11F9CC1641}"/>
              </a:ext>
            </a:extLst>
          </p:cNvPr>
          <p:cNvSpPr txBox="1"/>
          <p:nvPr/>
        </p:nvSpPr>
        <p:spPr>
          <a:xfrm>
            <a:off x="101601" y="57138"/>
            <a:ext cx="6428507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Então, é preciso ser cheio do Espírito e andar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nEle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para termos a vida plena. Jamais podemos extinguir o Espírito (1 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Ts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5.19).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3544A05F-4ACE-0B63-7CD3-B1B610A19994}"/>
              </a:ext>
            </a:extLst>
          </p:cNvPr>
          <p:cNvSpPr txBox="1"/>
          <p:nvPr/>
        </p:nvSpPr>
        <p:spPr>
          <a:xfrm>
            <a:off x="6622473" y="57138"/>
            <a:ext cx="5467923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Um elemento indispensável para quem vive no Espírito é o cultivo de uma vida de oração. Mais uma vez o apóstolo Paulo nos exorta: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B5CECDB-84CB-4CD0-1008-57B54B63635B}"/>
              </a:ext>
            </a:extLst>
          </p:cNvPr>
          <p:cNvSpPr txBox="1"/>
          <p:nvPr/>
        </p:nvSpPr>
        <p:spPr>
          <a:xfrm>
            <a:off x="101601" y="2150190"/>
            <a:ext cx="6428507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Não extingais o Espírito.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Ts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5.19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628A9CDC-8E5D-D9CB-7366-9BB0B247EBAC}"/>
              </a:ext>
            </a:extLst>
          </p:cNvPr>
          <p:cNvSpPr txBox="1"/>
          <p:nvPr/>
        </p:nvSpPr>
        <p:spPr>
          <a:xfrm>
            <a:off x="6622472" y="2653572"/>
            <a:ext cx="5467924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“Orai sem cessar”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Ts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5.17 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8" name="Imagem 7" descr="Imagem digital fictícia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xmlns="" id="{9CCE4E2F-C65C-3EAF-BAB6-F961C98F7C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65914"/>
            <a:ext cx="6530108" cy="4092086"/>
          </a:xfrm>
          <a:prstGeom prst="rect">
            <a:avLst/>
          </a:prstGeom>
        </p:spPr>
      </p:pic>
      <p:pic>
        <p:nvPicPr>
          <p:cNvPr id="10" name="Imagem 9" descr="Pessoa com a mão no rosto&#10;&#10;Descrição gerada automaticamente com confiança média">
            <a:extLst>
              <a:ext uri="{FF2B5EF4-FFF2-40B4-BE49-F238E27FC236}">
                <a16:creationId xmlns:a16="http://schemas.microsoft.com/office/drawing/2014/main" xmlns="" id="{DCA5E347-0943-CB77-C3FA-D445104032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470" y="3269672"/>
            <a:ext cx="5467925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59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3D5003E-901D-93B6-8639-DA59E6FD9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EEDC9920-6EB4-5B21-EC40-C3A90CC3688A}"/>
              </a:ext>
            </a:extLst>
          </p:cNvPr>
          <p:cNvSpPr txBox="1"/>
          <p:nvPr/>
        </p:nvSpPr>
        <p:spPr>
          <a:xfrm>
            <a:off x="101602" y="57138"/>
            <a:ext cx="6068289" cy="30469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Em todo o tempo, precisamos reconhecer que, na rotina da nossa vida, devemos ter sempre uma ocasião para orar, quer em casa, quer no trabalho,  ao acordar ou ao se deitar;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F0AB2007-EC63-DB81-C3A2-ADF1CCDAE9E4}"/>
              </a:ext>
            </a:extLst>
          </p:cNvPr>
          <p:cNvSpPr txBox="1"/>
          <p:nvPr/>
        </p:nvSpPr>
        <p:spPr>
          <a:xfrm>
            <a:off x="6262255" y="57138"/>
            <a:ext cx="5828141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apóstolo continua a nos exortar: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A15C874F-7CDD-B337-3565-B7E4F37F2617}"/>
              </a:ext>
            </a:extLst>
          </p:cNvPr>
          <p:cNvSpPr txBox="1"/>
          <p:nvPr/>
        </p:nvSpPr>
        <p:spPr>
          <a:xfrm>
            <a:off x="6262255" y="1181685"/>
            <a:ext cx="5828141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“Perseverai em oração”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Cl 4.2 </a:t>
            </a:r>
            <a:endParaRPr lang="pt-BR" sz="3200" b="1" dirty="0">
              <a:solidFill>
                <a:srgbClr val="3F3F3F"/>
              </a:solidFill>
              <a:latin typeface="Georgia" panose="02040502050405020303" pitchFamily="18" charset="0"/>
            </a:endParaRPr>
          </a:p>
        </p:txBody>
      </p:sp>
      <p:pic>
        <p:nvPicPr>
          <p:cNvPr id="17410" name="Picture 2" descr="Oração, o dom que não engana">
            <a:extLst>
              <a:ext uri="{FF2B5EF4-FFF2-40B4-BE49-F238E27FC236}">
                <a16:creationId xmlns:a16="http://schemas.microsoft.com/office/drawing/2014/main" xmlns="" id="{0D6E625E-E2FE-B81D-6634-AB5522F33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2" y="3104126"/>
            <a:ext cx="6068289" cy="3696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Garota afro-americana rezando com uma bíblia nas mãos e velas | Foto Premium">
            <a:extLst>
              <a:ext uri="{FF2B5EF4-FFF2-40B4-BE49-F238E27FC236}">
                <a16:creationId xmlns:a16="http://schemas.microsoft.com/office/drawing/2014/main" xmlns="" id="{B264E6F3-CD6C-5240-8E49-E1D5D8817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255" y="1813789"/>
            <a:ext cx="5828141" cy="4987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64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56193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CONCLUSÃO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620EEFC6-B208-4AA0-AA80-D64B252A0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9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xmlns="" id="{89B273CF-A945-4219-FC21-849EC6CA7189}"/>
              </a:ext>
            </a:extLst>
          </p:cNvPr>
          <p:cNvSpPr/>
          <p:nvPr/>
        </p:nvSpPr>
        <p:spPr>
          <a:xfrm>
            <a:off x="511855" y="434109"/>
            <a:ext cx="11168290" cy="5745017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O Senhor Jesus é a fonte da vida abundante, pois Ele mesmo nos prometeu. Essa promessa está disponível a cada crente que desenvolve um relacionamento pessoal com nosso Senhor. Nesse relacionamento, a nossa família é abençoada, podemos desfrutar de copiosas bênçãos, além de andarmos em alegria, e gratidão em Espírito. A vida abundante em Cristo é a nova vida que Ele prometeu para os que creem </a:t>
            </a:r>
            <a:r>
              <a:rPr lang="pt-BR" sz="3200" dirty="0" err="1">
                <a:solidFill>
                  <a:schemeClr val="bg1"/>
                </a:solidFill>
                <a:latin typeface="Georgia" panose="02040502050405020303" pitchFamily="18" charset="0"/>
              </a:rPr>
              <a:t>nEle</a:t>
            </a: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 como Salvador e Senhor.</a:t>
            </a:r>
          </a:p>
        </p:txBody>
      </p:sp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xmlns="" id="{8DFF5D87-DEDC-3901-80DD-9A4A51F685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54224">
            <a:off x="503418" y="5971603"/>
            <a:ext cx="582397" cy="58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354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276621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66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REVISANDO O CONTEÚDO</a:t>
            </a:r>
            <a:endParaRPr lang="pt-BR" sz="66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2EC8DE3B-5334-4FA6-8106-A478E2385E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6" y="4423849"/>
            <a:ext cx="778565" cy="778565"/>
          </a:xfrm>
          <a:prstGeom prst="rect">
            <a:avLst/>
          </a:prstGeom>
          <a:noFill/>
        </p:spPr>
      </p:pic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EE5FE7F6-DCC8-49E2-A7C8-D86780C5AE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88" y="1207331"/>
            <a:ext cx="1226819" cy="122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0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45" y="907134"/>
            <a:ext cx="11730182" cy="1627072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effectLst/>
                <a:latin typeface="+mn-lt"/>
              </a:rPr>
              <a:t>1. Como João 10 apresenta o Senhor Jesus?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3AE5429F-791B-4BE7-84AE-F2DB595F7849}"/>
              </a:ext>
            </a:extLst>
          </p:cNvPr>
          <p:cNvSpPr txBox="1"/>
          <p:nvPr/>
        </p:nvSpPr>
        <p:spPr>
          <a:xfrm>
            <a:off x="138543" y="2170147"/>
            <a:ext cx="119149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rgbClr val="C55A11"/>
                </a:solidFill>
              </a:rPr>
              <a:t>O Evangelho de João, no capítulo 10, apresenta o Senhor Jesus como o “Bom Pastor”.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E2F1D8C3-D615-4181-949D-7B68B9EBE2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51" y="5837400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48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62" y="1291565"/>
            <a:ext cx="11901267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rgbClr val="000000"/>
                </a:solidFill>
                <a:effectLst/>
                <a:latin typeface="+mn-lt"/>
              </a:rPr>
              <a:t>2. Quem é a fonte da vida abundante?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8563ABF3-47EB-4F62-A938-0B2FD38E26DA}"/>
              </a:ext>
            </a:extLst>
          </p:cNvPr>
          <p:cNvSpPr txBox="1"/>
          <p:nvPr/>
        </p:nvSpPr>
        <p:spPr>
          <a:xfrm>
            <a:off x="325428" y="3209821"/>
            <a:ext cx="115411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O Nosso Senhor Jesus.</a:t>
            </a: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CFF0CF03-6295-42C7-B7D8-BAC2C2855E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47" y="5778142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6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43" y="1049381"/>
            <a:ext cx="11836913" cy="945075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rgbClr val="000000"/>
                </a:solidFill>
                <a:effectLst/>
                <a:latin typeface="+mn-lt"/>
              </a:rPr>
              <a:t>3. O que acontece quando passamos a ter um relacionamento pleno com Cristo?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1188997" y="2490312"/>
            <a:ext cx="981400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Quando passamos a ter um pleno relacionamento com Cristo passamos a desfrutar de copiosas bênçãos: a paz em Deus e a tranquilidade nas decisões (</a:t>
            </a:r>
            <a:r>
              <a:rPr lang="pt-BR" sz="3200" dirty="0" err="1">
                <a:solidFill>
                  <a:schemeClr val="accent2">
                    <a:lumMod val="75000"/>
                  </a:schemeClr>
                </a:solidFill>
              </a:rPr>
              <a:t>Jo</a:t>
            </a:r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 14.27; </a:t>
            </a:r>
            <a:r>
              <a:rPr lang="pt-BR" sz="3200" dirty="0" err="1">
                <a:solidFill>
                  <a:schemeClr val="accent2">
                    <a:lumMod val="75000"/>
                  </a:schemeClr>
                </a:solidFill>
              </a:rPr>
              <a:t>Rm</a:t>
            </a:r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 5.1); a </a:t>
            </a:r>
            <a:r>
              <a:rPr lang="pt-BR" sz="3200" dirty="0" err="1">
                <a:solidFill>
                  <a:schemeClr val="accent2">
                    <a:lumMod val="75000"/>
                  </a:schemeClr>
                </a:solidFill>
              </a:rPr>
              <a:t>práticar</a:t>
            </a:r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 do amor (</a:t>
            </a:r>
            <a:r>
              <a:rPr lang="pt-BR" sz="3200" dirty="0" err="1">
                <a:solidFill>
                  <a:schemeClr val="accent2">
                    <a:lumMod val="75000"/>
                  </a:schemeClr>
                </a:solidFill>
              </a:rPr>
              <a:t>Jo</a:t>
            </a:r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 13.34,35); a vida em unidade (</a:t>
            </a:r>
            <a:r>
              <a:rPr lang="pt-BR" sz="3200" dirty="0" err="1">
                <a:solidFill>
                  <a:schemeClr val="accent2">
                    <a:lumMod val="75000"/>
                  </a:schemeClr>
                </a:solidFill>
              </a:rPr>
              <a:t>Sl</a:t>
            </a:r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 133; </a:t>
            </a:r>
            <a:r>
              <a:rPr lang="pt-BR" sz="3200" dirty="0" err="1">
                <a:solidFill>
                  <a:schemeClr val="accent2">
                    <a:lumMod val="75000"/>
                  </a:schemeClr>
                </a:solidFill>
              </a:rPr>
              <a:t>Gl</a:t>
            </a:r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 5.13-15); o cultivo da esperança (</a:t>
            </a:r>
            <a:r>
              <a:rPr lang="pt-BR" sz="3200" dirty="0" err="1">
                <a:solidFill>
                  <a:schemeClr val="accent2">
                    <a:lumMod val="75000"/>
                  </a:schemeClr>
                </a:solidFill>
              </a:rPr>
              <a:t>Rm</a:t>
            </a:r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 5.5); a perseverança na paciência (</a:t>
            </a:r>
            <a:r>
              <a:rPr lang="pt-BR" sz="3200" dirty="0" err="1">
                <a:solidFill>
                  <a:schemeClr val="accent2">
                    <a:lumMod val="75000"/>
                  </a:schemeClr>
                </a:solidFill>
              </a:rPr>
              <a:t>Lc</a:t>
            </a:r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 21.19; </a:t>
            </a:r>
            <a:r>
              <a:rPr lang="pt-BR" sz="3200" dirty="0" err="1">
                <a:solidFill>
                  <a:schemeClr val="accent2">
                    <a:lumMod val="75000"/>
                  </a:schemeClr>
                </a:solidFill>
              </a:rPr>
              <a:t>Rm</a:t>
            </a:r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 5.4).</a:t>
            </a:r>
            <a:endParaRPr lang="pt-BR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552A30B8-0165-4E72-B203-B2B93FB040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51" y="5679309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6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36" y="1000731"/>
            <a:ext cx="11971928" cy="1325563"/>
          </a:xfrm>
        </p:spPr>
        <p:txBody>
          <a:bodyPr>
            <a:noAutofit/>
          </a:bodyPr>
          <a:lstStyle/>
          <a:p>
            <a:pPr algn="ctr"/>
            <a:r>
              <a:rPr lang="pt-BR" b="1" i="0" dirty="0">
                <a:solidFill>
                  <a:srgbClr val="000000"/>
                </a:solidFill>
                <a:effectLst/>
                <a:latin typeface="+mn-lt"/>
              </a:rPr>
              <a:t>4. O que a virtude da alegria mostra?</a:t>
            </a:r>
            <a:endParaRPr lang="pt-BR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986390" y="3271494"/>
            <a:ext cx="102192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Essa virtude mostra que estamos bem, em paz e cheios de vigor.</a:t>
            </a:r>
          </a:p>
        </p:txBody>
      </p:sp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xmlns="" id="{214FCDEB-EA4C-4DC4-B318-95790DABD4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51" y="5642091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7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903572"/>
            <a:ext cx="11369964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dirty="0">
                <a:solidFill>
                  <a:srgbClr val="000000"/>
                </a:solidFill>
                <a:latin typeface="+mn-lt"/>
              </a:rPr>
              <a:t>5. De acordo com a lição, o que a virtude da gratidão revela?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1065082" y="2933232"/>
            <a:ext cx="10052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accent2">
                    <a:lumMod val="75000"/>
                  </a:schemeClr>
                </a:solidFill>
              </a:rPr>
              <a:t>A gratidão é uma virtude cristã que revela humildade e, ao mesmo tempo, dependência total de Deus acerca de tudo o que acontece em nossas vidas.</a:t>
            </a: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83D8EEDB-6C86-4F93-9F15-3F144CAEDD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901" y="6191875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64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6356C73E-8158-4962-9290-13203E2E3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3004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F6981A9D-0CC9-3650-3D47-FBFCD0099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B5B1415F-E4BC-51F1-216B-AEC25D6D7D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4491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653037"/>
            <a:ext cx="10515600" cy="132556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000" b="1" dirty="0">
                <a:latin typeface="+mn-lt"/>
              </a:rPr>
              <a:t>Na plataforma </a:t>
            </a:r>
            <a:r>
              <a:rPr lang="pt-BR" sz="4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EBD EM FOCO </a:t>
            </a:r>
            <a:r>
              <a:rPr lang="pt-BR" sz="4000" b="1" dirty="0">
                <a:latin typeface="+mn-lt"/>
              </a:rPr>
              <a:t>você tem tudo que precisa para ministrar uma aula de excelência na EBD.</a:t>
            </a:r>
            <a:r>
              <a:rPr lang="pt-BR" sz="3600" b="1" dirty="0">
                <a:latin typeface="+mn-lt"/>
              </a:rPr>
              <a:t/>
            </a:r>
            <a:br>
              <a:rPr lang="pt-BR" sz="3600" b="1" dirty="0">
                <a:latin typeface="+mn-lt"/>
              </a:rPr>
            </a:br>
            <a:endParaRPr lang="pt-BR" sz="3600" b="1" dirty="0">
              <a:latin typeface="+mn-lt"/>
            </a:endParaRPr>
          </a:p>
        </p:txBody>
      </p:sp>
      <p:pic>
        <p:nvPicPr>
          <p:cNvPr id="11" name="Imagem 10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726321B1-87BD-4882-AE85-70D90F18BB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5" y="4305117"/>
            <a:ext cx="778565" cy="778565"/>
          </a:xfrm>
          <a:prstGeom prst="rect">
            <a:avLst/>
          </a:prstGeom>
          <a:noFill/>
        </p:spPr>
      </p:pic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xmlns="" id="{4556C32D-44DF-4899-9011-AA7DA15F2F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097" y="5410199"/>
            <a:ext cx="1447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32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57576</TotalTime>
  <Words>2624</Words>
  <Application>Microsoft Office PowerPoint</Application>
  <PresentationFormat>Widescreen</PresentationFormat>
  <Paragraphs>172</Paragraphs>
  <Slides>61</Slides>
  <Notes>33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61</vt:i4>
      </vt:variant>
    </vt:vector>
  </HeadingPairs>
  <TitlesOfParts>
    <vt:vector size="71" baseType="lpstr">
      <vt:lpstr>Aptos</vt:lpstr>
      <vt:lpstr>Arial</vt:lpstr>
      <vt:lpstr>Bernard MT Condensed</vt:lpstr>
      <vt:lpstr>Calibri</vt:lpstr>
      <vt:lpstr>Calibri Light</vt:lpstr>
      <vt:lpstr>Georgia</vt:lpstr>
      <vt:lpstr>Platypi Medium</vt:lpstr>
      <vt:lpstr>Poppins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I) Apresentar o Senhor Jesus como a fonte da vida abundante;    II) Conceituar e explicar a Vida Abundante;    III) Elencar o que identifica a Vida Abundante.</vt:lpstr>
      <vt:lpstr>Apresentação do PowerPoint</vt:lpstr>
      <vt:lpstr>Apresentação do PowerPoint</vt:lpstr>
      <vt:lpstr>Apresentação do PowerPoint</vt:lpstr>
      <vt:lpstr> INTRODUÇÃO</vt:lpstr>
      <vt:lpstr>Apresentação do PowerPoint</vt:lpstr>
      <vt:lpstr>Apresentação do PowerPoint</vt:lpstr>
      <vt:lpstr>Apresentação do PowerPoint</vt:lpstr>
      <vt:lpstr>I – JESUS, A FONTE DE VIDA ABUNDANTE</vt:lpstr>
      <vt:lpstr>I. 1. A fonte de verdadeira vida. </vt:lpstr>
      <vt:lpstr>Apresentação do PowerPoint</vt:lpstr>
      <vt:lpstr>Apresentação do PowerPoint</vt:lpstr>
      <vt:lpstr>Apresentação do PowerPoint</vt:lpstr>
      <vt:lpstr> I. 2. A fonte de vida abundante</vt:lpstr>
      <vt:lpstr>Apresentação do PowerPoint</vt:lpstr>
      <vt:lpstr>Apresentação do PowerPoint</vt:lpstr>
      <vt:lpstr>Apresentação do PowerPoint</vt:lpstr>
      <vt:lpstr> I. 3. A fonte de amor</vt:lpstr>
      <vt:lpstr>Apresentação do PowerPoint</vt:lpstr>
      <vt:lpstr>Apresentação do PowerPoint</vt:lpstr>
      <vt:lpstr>Apresentação do PowerPoint</vt:lpstr>
      <vt:lpstr>II – A VIDA ABUNDANTE</vt:lpstr>
      <vt:lpstr>II. 1. O conceito de vida abundante. </vt:lpstr>
      <vt:lpstr>Apresentação do PowerPoint</vt:lpstr>
      <vt:lpstr>Apresentação do PowerPoint</vt:lpstr>
      <vt:lpstr>Apresentação do PowerPoint</vt:lpstr>
      <vt:lpstr>II. 2. A vida abundante também influencia a família. </vt:lpstr>
      <vt:lpstr>Apresentação do PowerPoint</vt:lpstr>
      <vt:lpstr>Apresentação do PowerPoint</vt:lpstr>
      <vt:lpstr>Apresentação do PowerPoint</vt:lpstr>
      <vt:lpstr>II. 3. Diversas bênçãos provenientes da vida abundante. </vt:lpstr>
      <vt:lpstr>Apresentação do PowerPoint</vt:lpstr>
      <vt:lpstr>Apresentação do PowerPoint</vt:lpstr>
      <vt:lpstr>Apresentação do PowerPoint</vt:lpstr>
      <vt:lpstr>Apresentação do PowerPoint</vt:lpstr>
      <vt:lpstr>III – O QUE IDENTIFICA A VIDA ABUNDANTE </vt:lpstr>
      <vt:lpstr>III. 1. A alegria do Senhor. </vt:lpstr>
      <vt:lpstr>Apresentação do PowerPoint</vt:lpstr>
      <vt:lpstr>Apresentação do PowerPoint</vt:lpstr>
      <vt:lpstr>Apresentação do PowerPoint</vt:lpstr>
      <vt:lpstr>III. 2. Gratidão por tudo. </vt:lpstr>
      <vt:lpstr>Apresentação do PowerPoint</vt:lpstr>
      <vt:lpstr>Apresentação do PowerPoint</vt:lpstr>
      <vt:lpstr>III. 3. Vida no Espírito, vida de oração. </vt:lpstr>
      <vt:lpstr>Apresentação do PowerPoint</vt:lpstr>
      <vt:lpstr>Apresentação do PowerPoint</vt:lpstr>
      <vt:lpstr>Apresentação do PowerPoint</vt:lpstr>
      <vt:lpstr>CONCLUSÃO</vt:lpstr>
      <vt:lpstr>Apresentação do PowerPoint</vt:lpstr>
      <vt:lpstr>REVISANDO O CONTEÚDO</vt:lpstr>
      <vt:lpstr>1. Como João 10 apresenta o Senhor Jesus?</vt:lpstr>
      <vt:lpstr>2. Quem é a fonte da vida abundante?</vt:lpstr>
      <vt:lpstr>3. O que acontece quando passamos a ter um relacionamento pleno com Cristo?</vt:lpstr>
      <vt:lpstr>4. O que a virtude da alegria mostra?</vt:lpstr>
      <vt:lpstr>5. De acordo com a lição, o que a virtude da gratidão revela?</vt:lpstr>
      <vt:lpstr>Apresentação do PowerPoint</vt:lpstr>
      <vt:lpstr>Apresentação do PowerPoint</vt:lpstr>
      <vt:lpstr>Na plataforma EBD EM FOCO você tem tudo que precisa para ministrar uma aula de excelência na EBD.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01</dc:title>
  <dc:creator>ingrid.stephaniesg@outlook.com</dc:creator>
  <cp:lastModifiedBy>Conta da Microsoft</cp:lastModifiedBy>
  <cp:revision>1396</cp:revision>
  <dcterms:created xsi:type="dcterms:W3CDTF">2021-12-07T17:21:42Z</dcterms:created>
  <dcterms:modified xsi:type="dcterms:W3CDTF">2024-12-17T17:09:20Z</dcterms:modified>
</cp:coreProperties>
</file>