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505" r:id="rId5"/>
    <p:sldId id="259" r:id="rId6"/>
    <p:sldId id="337" r:id="rId7"/>
    <p:sldId id="2791" r:id="rId8"/>
    <p:sldId id="2893" r:id="rId9"/>
    <p:sldId id="506" r:id="rId10"/>
    <p:sldId id="2231" r:id="rId11"/>
    <p:sldId id="2857" r:id="rId12"/>
    <p:sldId id="265" r:id="rId13"/>
    <p:sldId id="484" r:id="rId14"/>
    <p:sldId id="2858" r:id="rId15"/>
    <p:sldId id="2877" r:id="rId16"/>
    <p:sldId id="2894" r:id="rId17"/>
    <p:sldId id="2895" r:id="rId18"/>
    <p:sldId id="2896" r:id="rId19"/>
    <p:sldId id="2901" r:id="rId20"/>
    <p:sldId id="2902" r:id="rId21"/>
    <p:sldId id="433" r:id="rId22"/>
    <p:sldId id="2798" r:id="rId23"/>
    <p:sldId id="2870" r:id="rId24"/>
    <p:sldId id="2897" r:id="rId25"/>
    <p:sldId id="2898" r:id="rId26"/>
    <p:sldId id="2480" r:id="rId27"/>
    <p:sldId id="2701" r:id="rId28"/>
    <p:sldId id="2859" r:id="rId29"/>
    <p:sldId id="2884" r:id="rId30"/>
    <p:sldId id="2899" r:id="rId31"/>
    <p:sldId id="280" r:id="rId32"/>
    <p:sldId id="281" r:id="rId33"/>
    <p:sldId id="2742" r:id="rId34"/>
    <p:sldId id="2840" r:id="rId35"/>
    <p:sldId id="286" r:id="rId36"/>
    <p:sldId id="2826" r:id="rId37"/>
    <p:sldId id="2871" r:id="rId38"/>
    <p:sldId id="2882" r:id="rId39"/>
    <p:sldId id="2851" r:id="rId40"/>
    <p:sldId id="2885" r:id="rId41"/>
    <p:sldId id="2886" r:id="rId42"/>
    <p:sldId id="2632" r:id="rId43"/>
    <p:sldId id="2633" r:id="rId44"/>
    <p:sldId id="2810" r:id="rId45"/>
    <p:sldId id="2881" r:id="rId46"/>
    <p:sldId id="2879" r:id="rId47"/>
    <p:sldId id="2634" r:id="rId48"/>
    <p:sldId id="2874" r:id="rId49"/>
    <p:sldId id="2854" r:id="rId50"/>
    <p:sldId id="2880" r:id="rId51"/>
    <p:sldId id="468" r:id="rId52"/>
    <p:sldId id="315" r:id="rId53"/>
    <p:sldId id="301" r:id="rId54"/>
    <p:sldId id="302" r:id="rId55"/>
    <p:sldId id="303" r:id="rId56"/>
    <p:sldId id="304" r:id="rId57"/>
    <p:sldId id="305" r:id="rId58"/>
    <p:sldId id="2112" r:id="rId59"/>
    <p:sldId id="307" r:id="rId6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6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B2E8"/>
    <a:srgbClr val="CBA9E5"/>
    <a:srgbClr val="BD92DE"/>
    <a:srgbClr val="DBDBDB"/>
    <a:srgbClr val="C55A11"/>
    <a:srgbClr val="D1CCC9"/>
    <a:srgbClr val="E8E8E8"/>
    <a:srgbClr val="4472C4"/>
    <a:srgbClr val="F48634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FB99AF-860E-4553-9374-E745D02733F9}" v="25" dt="2025-01-27T13:37:23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291" autoAdjust="0"/>
  </p:normalViewPr>
  <p:slideViewPr>
    <p:cSldViewPr snapToGrid="0">
      <p:cViewPr varScale="1">
        <p:scale>
          <a:sx n="70" d="100"/>
          <a:sy n="70" d="100"/>
        </p:scale>
        <p:origin x="606" y="66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-251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7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24987327-863F-4201-B010-D4F4C3AE42E3}"/>
    <pc:docChg chg="undo custSel delSld modSld">
      <pc:chgData name="Erberson Pinheiro" userId="c7a5b9113d4dffce" providerId="LiveId" clId="{24987327-863F-4201-B010-D4F4C3AE42E3}" dt="2024-11-05T20:32:47.869" v="191"/>
      <pc:docMkLst>
        <pc:docMk/>
      </pc:docMkLst>
      <pc:sldChg chg="del">
        <pc:chgData name="Erberson Pinheiro" userId="c7a5b9113d4dffce" providerId="LiveId" clId="{24987327-863F-4201-B010-D4F4C3AE42E3}" dt="2024-11-05T20:26:21.079" v="147" actId="47"/>
        <pc:sldMkLst>
          <pc:docMk/>
          <pc:sldMk cId="41789574" sldId="908"/>
        </pc:sldMkLst>
      </pc:sldChg>
      <pc:sldChg chg="modAnim">
        <pc:chgData name="Erberson Pinheiro" userId="c7a5b9113d4dffce" providerId="LiveId" clId="{24987327-863F-4201-B010-D4F4C3AE42E3}" dt="2024-11-05T20:02:17.766" v="0"/>
        <pc:sldMkLst>
          <pc:docMk/>
          <pc:sldMk cId="448313039" sldId="2231"/>
        </pc:sldMkLst>
      </pc:sldChg>
      <pc:sldChg chg="addSp delSp modSp modAnim">
        <pc:chgData name="Erberson Pinheiro" userId="c7a5b9113d4dffce" providerId="LiveId" clId="{24987327-863F-4201-B010-D4F4C3AE42E3}" dt="2024-11-05T20:07:04.725" v="34"/>
        <pc:sldMkLst>
          <pc:docMk/>
          <pc:sldMk cId="3400880853" sldId="2701"/>
        </pc:sldMkLst>
      </pc:sldChg>
      <pc:sldChg chg="modSp modAnim">
        <pc:chgData name="Erberson Pinheiro" userId="c7a5b9113d4dffce" providerId="LiveId" clId="{24987327-863F-4201-B010-D4F4C3AE42E3}" dt="2024-11-05T20:08:15.757" v="43"/>
        <pc:sldMkLst>
          <pc:docMk/>
          <pc:sldMk cId="4223651507" sldId="2742"/>
        </pc:sldMkLst>
        <pc:spChg chg="mod">
          <ac:chgData name="Erberson Pinheiro" userId="c7a5b9113d4dffce" providerId="LiveId" clId="{24987327-863F-4201-B010-D4F4C3AE42E3}" dt="2024-11-05T20:08:10.706" v="42" actId="20577"/>
          <ac:spMkLst>
            <pc:docMk/>
            <pc:sldMk cId="4223651507" sldId="2742"/>
            <ac:spMk id="2" creationId="{A5FCD161-3B65-7C1A-C99C-738347873020}"/>
          </ac:spMkLst>
        </pc:spChg>
      </pc:sldChg>
      <pc:sldChg chg="modSp mod modAnim">
        <pc:chgData name="Erberson Pinheiro" userId="c7a5b9113d4dffce" providerId="LiveId" clId="{24987327-863F-4201-B010-D4F4C3AE42E3}" dt="2024-11-05T20:05:26.810" v="25"/>
        <pc:sldMkLst>
          <pc:docMk/>
          <pc:sldMk cId="3635838344" sldId="2798"/>
        </pc:sldMkLst>
        <pc:spChg chg="mod">
          <ac:chgData name="Erberson Pinheiro" userId="c7a5b9113d4dffce" providerId="LiveId" clId="{24987327-863F-4201-B010-D4F4C3AE42E3}" dt="2024-11-05T20:05:09.110" v="24" actId="255"/>
          <ac:spMkLst>
            <pc:docMk/>
            <pc:sldMk cId="3635838344" sldId="2798"/>
            <ac:spMk id="7" creationId="{6FF2EC0F-8553-8CAA-8720-72C17BE5542D}"/>
          </ac:spMkLst>
        </pc:spChg>
      </pc:sldChg>
      <pc:sldChg chg="modAnim">
        <pc:chgData name="Erberson Pinheiro" userId="c7a5b9113d4dffce" providerId="LiveId" clId="{24987327-863F-4201-B010-D4F4C3AE42E3}" dt="2024-11-05T20:21:40.432" v="111"/>
        <pc:sldMkLst>
          <pc:docMk/>
          <pc:sldMk cId="3258528191" sldId="2810"/>
        </pc:sldMkLst>
      </pc:sldChg>
      <pc:sldChg chg="modAnim">
        <pc:chgData name="Erberson Pinheiro" userId="c7a5b9113d4dffce" providerId="LiveId" clId="{24987327-863F-4201-B010-D4F4C3AE42E3}" dt="2024-11-05T20:08:40.790" v="46"/>
        <pc:sldMkLst>
          <pc:docMk/>
          <pc:sldMk cId="3619894560" sldId="2826"/>
        </pc:sldMkLst>
      </pc:sldChg>
      <pc:sldChg chg="modAnim">
        <pc:chgData name="Erberson Pinheiro" userId="c7a5b9113d4dffce" providerId="LiveId" clId="{24987327-863F-4201-B010-D4F4C3AE42E3}" dt="2024-11-05T20:08:24.543" v="44"/>
        <pc:sldMkLst>
          <pc:docMk/>
          <pc:sldMk cId="980587576" sldId="2840"/>
        </pc:sldMkLst>
      </pc:sldChg>
      <pc:sldChg chg="modSp mod modAnim">
        <pc:chgData name="Erberson Pinheiro" userId="c7a5b9113d4dffce" providerId="LiveId" clId="{24987327-863F-4201-B010-D4F4C3AE42E3}" dt="2024-11-05T20:20:35.308" v="93"/>
        <pc:sldMkLst>
          <pc:docMk/>
          <pc:sldMk cId="3613311169" sldId="2851"/>
        </pc:sldMkLst>
        <pc:spChg chg="mod">
          <ac:chgData name="Erberson Pinheiro" userId="c7a5b9113d4dffce" providerId="LiveId" clId="{24987327-863F-4201-B010-D4F4C3AE42E3}" dt="2024-11-05T20:15:47.122" v="79" actId="14100"/>
          <ac:spMkLst>
            <pc:docMk/>
            <pc:sldMk cId="3613311169" sldId="2851"/>
            <ac:spMk id="2" creationId="{A11F148A-A586-D1CE-AD68-1188742317A3}"/>
          </ac:spMkLst>
        </pc:spChg>
        <pc:spChg chg="mod">
          <ac:chgData name="Erberson Pinheiro" userId="c7a5b9113d4dffce" providerId="LiveId" clId="{24987327-863F-4201-B010-D4F4C3AE42E3}" dt="2024-11-05T20:15:59.012" v="82" actId="14100"/>
          <ac:spMkLst>
            <pc:docMk/>
            <pc:sldMk cId="3613311169" sldId="2851"/>
            <ac:spMk id="3" creationId="{1FA764E6-32A1-A59A-B172-FC1B8DBD3669}"/>
          </ac:spMkLst>
        </pc:spChg>
      </pc:sldChg>
      <pc:sldChg chg="delSp modSp mod delAnim modAnim">
        <pc:chgData name="Erberson Pinheiro" userId="c7a5b9113d4dffce" providerId="LiveId" clId="{24987327-863F-4201-B010-D4F4C3AE42E3}" dt="2024-11-05T20:32:47.869" v="191"/>
        <pc:sldMkLst>
          <pc:docMk/>
          <pc:sldMk cId="2437907162" sldId="2854"/>
        </pc:sldMkLst>
        <pc:spChg chg="mod">
          <ac:chgData name="Erberson Pinheiro" userId="c7a5b9113d4dffce" providerId="LiveId" clId="{24987327-863F-4201-B010-D4F4C3AE42E3}" dt="2024-11-05T20:23:28.883" v="130" actId="20577"/>
          <ac:spMkLst>
            <pc:docMk/>
            <pc:sldMk cId="2437907162" sldId="2854"/>
            <ac:spMk id="3" creationId="{B5B20293-A7BD-F725-C219-C17FE71B2725}"/>
          </ac:spMkLst>
        </pc:spChg>
      </pc:sldChg>
      <pc:sldChg chg="addSp delSp modSp mod delAnim modAnim">
        <pc:chgData name="Erberson Pinheiro" userId="c7a5b9113d4dffce" providerId="LiveId" clId="{24987327-863F-4201-B010-D4F4C3AE42E3}" dt="2024-11-05T20:03:25.375" v="10"/>
        <pc:sldMkLst>
          <pc:docMk/>
          <pc:sldMk cId="1242694634" sldId="2857"/>
        </pc:sldMkLst>
      </pc:sldChg>
      <pc:sldChg chg="modSp mod modAnim">
        <pc:chgData name="Erberson Pinheiro" userId="c7a5b9113d4dffce" providerId="LiveId" clId="{24987327-863F-4201-B010-D4F4C3AE42E3}" dt="2024-11-05T20:04:10.456" v="16"/>
        <pc:sldMkLst>
          <pc:docMk/>
          <pc:sldMk cId="1786249084" sldId="2858"/>
        </pc:sldMkLst>
        <pc:spChg chg="mod">
          <ac:chgData name="Erberson Pinheiro" userId="c7a5b9113d4dffce" providerId="LiveId" clId="{24987327-863F-4201-B010-D4F4C3AE42E3}" dt="2024-11-05T20:04:03.716" v="14" actId="14100"/>
          <ac:spMkLst>
            <pc:docMk/>
            <pc:sldMk cId="1786249084" sldId="2858"/>
            <ac:spMk id="3" creationId="{C5A9DE22-C06E-0857-85BD-6DA703C58BB5}"/>
          </ac:spMkLst>
        </pc:spChg>
      </pc:sldChg>
      <pc:sldChg chg="modSp modAnim">
        <pc:chgData name="Erberson Pinheiro" userId="c7a5b9113d4dffce" providerId="LiveId" clId="{24987327-863F-4201-B010-D4F4C3AE42E3}" dt="2024-11-05T20:07:55.886" v="41"/>
        <pc:sldMkLst>
          <pc:docMk/>
          <pc:sldMk cId="2463366474" sldId="2859"/>
        </pc:sldMkLst>
        <pc:spChg chg="mod">
          <ac:chgData name="Erberson Pinheiro" userId="c7a5b9113d4dffce" providerId="LiveId" clId="{24987327-863F-4201-B010-D4F4C3AE42E3}" dt="2024-11-05T20:07:20.459" v="35" actId="403"/>
          <ac:spMkLst>
            <pc:docMk/>
            <pc:sldMk cId="2463366474" sldId="2859"/>
            <ac:spMk id="6" creationId="{9B4EFA74-2395-88AB-7E40-C35FEE13E1EC}"/>
          </ac:spMkLst>
        </pc:spChg>
      </pc:sldChg>
      <pc:sldChg chg="addSp delSp modSp mod modAnim">
        <pc:chgData name="Erberson Pinheiro" userId="c7a5b9113d4dffce" providerId="LiveId" clId="{24987327-863F-4201-B010-D4F4C3AE42E3}" dt="2024-11-05T20:25:47.863" v="144"/>
        <pc:sldMkLst>
          <pc:docMk/>
          <pc:sldMk cId="252220409" sldId="2867"/>
        </pc:sldMkLst>
      </pc:sldChg>
      <pc:sldChg chg="modAnim">
        <pc:chgData name="Erberson Pinheiro" userId="c7a5b9113d4dffce" providerId="LiveId" clId="{24987327-863F-4201-B010-D4F4C3AE42E3}" dt="2024-11-05T20:05:48.009" v="26"/>
        <pc:sldMkLst>
          <pc:docMk/>
          <pc:sldMk cId="1011014974" sldId="2870"/>
        </pc:sldMkLst>
      </pc:sldChg>
      <pc:sldChg chg="delSp modSp mod modAnim">
        <pc:chgData name="Erberson Pinheiro" userId="c7a5b9113d4dffce" providerId="LiveId" clId="{24987327-863F-4201-B010-D4F4C3AE42E3}" dt="2024-11-05T20:10:19.255" v="64" actId="255"/>
        <pc:sldMkLst>
          <pc:docMk/>
          <pc:sldMk cId="3936651845" sldId="2871"/>
        </pc:sldMkLst>
        <pc:spChg chg="mod">
          <ac:chgData name="Erberson Pinheiro" userId="c7a5b9113d4dffce" providerId="LiveId" clId="{24987327-863F-4201-B010-D4F4C3AE42E3}" dt="2024-11-05T20:09:49.365" v="56" actId="14100"/>
          <ac:spMkLst>
            <pc:docMk/>
            <pc:sldMk cId="3936651845" sldId="2871"/>
            <ac:spMk id="7" creationId="{0AB817A1-8DFF-9303-0C40-F56782EB2008}"/>
          </ac:spMkLst>
        </pc:spChg>
      </pc:sldChg>
      <pc:sldChg chg="modAnim">
        <pc:chgData name="Erberson Pinheiro" userId="c7a5b9113d4dffce" providerId="LiveId" clId="{24987327-863F-4201-B010-D4F4C3AE42E3}" dt="2024-11-05T20:24:18.241" v="134"/>
        <pc:sldMkLst>
          <pc:docMk/>
          <pc:sldMk cId="4154666802" sldId="2872"/>
        </pc:sldMkLst>
      </pc:sldChg>
      <pc:sldChg chg="modAnim">
        <pc:chgData name="Erberson Pinheiro" userId="c7a5b9113d4dffce" providerId="LiveId" clId="{24987327-863F-4201-B010-D4F4C3AE42E3}" dt="2024-11-05T20:23:02.696" v="124"/>
        <pc:sldMkLst>
          <pc:docMk/>
          <pc:sldMk cId="1155331766" sldId="2874"/>
        </pc:sldMkLst>
      </pc:sldChg>
      <pc:sldChg chg="modAnim">
        <pc:chgData name="Erberson Pinheiro" userId="c7a5b9113d4dffce" providerId="LiveId" clId="{24987327-863F-4201-B010-D4F4C3AE42E3}" dt="2024-11-05T20:04:18.933" v="17"/>
        <pc:sldMkLst>
          <pc:docMk/>
          <pc:sldMk cId="2612280600" sldId="2877"/>
        </pc:sldMkLst>
      </pc:sldChg>
      <pc:sldChg chg="modSp modAnim">
        <pc:chgData name="Erberson Pinheiro" userId="c7a5b9113d4dffce" providerId="LiveId" clId="{24987327-863F-4201-B010-D4F4C3AE42E3}" dt="2024-11-05T20:23:53.756" v="133"/>
        <pc:sldMkLst>
          <pc:docMk/>
          <pc:sldMk cId="3597167531" sldId="2880"/>
        </pc:sldMkLst>
        <pc:spChg chg="mod">
          <ac:chgData name="Erberson Pinheiro" userId="c7a5b9113d4dffce" providerId="LiveId" clId="{24987327-863F-4201-B010-D4F4C3AE42E3}" dt="2024-11-05T20:23:43.313" v="131" actId="20577"/>
          <ac:spMkLst>
            <pc:docMk/>
            <pc:sldMk cId="3597167531" sldId="2880"/>
            <ac:spMk id="7" creationId="{6FF2EC0F-8553-8CAA-8720-72C17BE5542D}"/>
          </ac:spMkLst>
        </pc:spChg>
      </pc:sldChg>
      <pc:sldChg chg="addSp delSp modSp mod modAnim">
        <pc:chgData name="Erberson Pinheiro" userId="c7a5b9113d4dffce" providerId="LiveId" clId="{24987327-863F-4201-B010-D4F4C3AE42E3}" dt="2024-11-05T20:22:42.584" v="123"/>
        <pc:sldMkLst>
          <pc:docMk/>
          <pc:sldMk cId="1269296017" sldId="2881"/>
        </pc:sldMkLst>
        <pc:spChg chg="mod">
          <ac:chgData name="Erberson Pinheiro" userId="c7a5b9113d4dffce" providerId="LiveId" clId="{24987327-863F-4201-B010-D4F4C3AE42E3}" dt="2024-11-05T20:22:33.651" v="121" actId="14100"/>
          <ac:spMkLst>
            <pc:docMk/>
            <pc:sldMk cId="1269296017" sldId="2881"/>
            <ac:spMk id="9" creationId="{57EB09BF-CE87-B69B-72ED-A22E5B1E1B1C}"/>
          </ac:spMkLst>
        </pc:spChg>
      </pc:sldChg>
      <pc:sldChg chg="modAnim">
        <pc:chgData name="Erberson Pinheiro" userId="c7a5b9113d4dffce" providerId="LiveId" clId="{24987327-863F-4201-B010-D4F4C3AE42E3}" dt="2024-11-05T20:20:55.307" v="94"/>
        <pc:sldMkLst>
          <pc:docMk/>
          <pc:sldMk cId="2782474027" sldId="2885"/>
        </pc:sldMkLst>
      </pc:sldChg>
      <pc:sldChg chg="modSp mod modAnim">
        <pc:chgData name="Erberson Pinheiro" userId="c7a5b9113d4dffce" providerId="LiveId" clId="{24987327-863F-4201-B010-D4F4C3AE42E3}" dt="2024-11-05T20:21:27.237" v="110"/>
        <pc:sldMkLst>
          <pc:docMk/>
          <pc:sldMk cId="2546862412" sldId="2886"/>
        </pc:sldMkLst>
        <pc:spChg chg="mod">
          <ac:chgData name="Erberson Pinheiro" userId="c7a5b9113d4dffce" providerId="LiveId" clId="{24987327-863F-4201-B010-D4F4C3AE42E3}" dt="2024-11-05T20:21:07.980" v="108" actId="1035"/>
          <ac:spMkLst>
            <pc:docMk/>
            <pc:sldMk cId="2546862412" sldId="2886"/>
            <ac:spMk id="2" creationId="{ED7AECE5-66B3-08DC-9492-5C3BB7EB643C}"/>
          </ac:spMkLst>
        </pc:spChg>
        <pc:spChg chg="mod">
          <ac:chgData name="Erberson Pinheiro" userId="c7a5b9113d4dffce" providerId="LiveId" clId="{24987327-863F-4201-B010-D4F4C3AE42E3}" dt="2024-11-05T20:21:07.980" v="108" actId="1035"/>
          <ac:spMkLst>
            <pc:docMk/>
            <pc:sldMk cId="2546862412" sldId="2886"/>
            <ac:spMk id="3" creationId="{928739A4-021C-1603-79D5-A0A1AC1399F9}"/>
          </ac:spMkLst>
        </pc:spChg>
      </pc:sldChg>
      <pc:sldChg chg="modAnim">
        <pc:chgData name="Erberson Pinheiro" userId="c7a5b9113d4dffce" providerId="LiveId" clId="{24987327-863F-4201-B010-D4F4C3AE42E3}" dt="2024-11-05T20:26:01" v="145"/>
        <pc:sldMkLst>
          <pc:docMk/>
          <pc:sldMk cId="2931100437" sldId="2889"/>
        </pc:sldMkLst>
      </pc:sldChg>
      <pc:sldChg chg="addSp modSp mod modAnim">
        <pc:chgData name="Erberson Pinheiro" userId="c7a5b9113d4dffce" providerId="LiveId" clId="{24987327-863F-4201-B010-D4F4C3AE42E3}" dt="2024-11-05T20:29:38.586" v="189" actId="14100"/>
        <pc:sldMkLst>
          <pc:docMk/>
          <pc:sldMk cId="837818831" sldId="2890"/>
        </pc:sldMkLst>
      </pc:sldChg>
      <pc:sldChg chg="addSp delSp modSp mod modAnim">
        <pc:chgData name="Erberson Pinheiro" userId="c7a5b9113d4dffce" providerId="LiveId" clId="{24987327-863F-4201-B010-D4F4C3AE42E3}" dt="2024-11-05T20:19:32.572" v="92"/>
        <pc:sldMkLst>
          <pc:docMk/>
          <pc:sldMk cId="1514458210" sldId="2891"/>
        </pc:sldMkLst>
      </pc:sldChg>
      <pc:sldChg chg="modAnim">
        <pc:chgData name="Erberson Pinheiro" userId="c7a5b9113d4dffce" providerId="LiveId" clId="{24987327-863F-4201-B010-D4F4C3AE42E3}" dt="2024-11-05T20:26:13.712" v="146"/>
        <pc:sldMkLst>
          <pc:docMk/>
          <pc:sldMk cId="4258213710" sldId="2892"/>
        </pc:sldMkLst>
      </pc:sldChg>
    </pc:docChg>
  </pc:docChgLst>
  <pc:docChgLst>
    <pc:chgData name="Erberson Pinheiro" userId="c7a5b9113d4dffce" providerId="LiveId" clId="{7DFB99AF-860E-4553-9374-E745D02733F9}"/>
    <pc:docChg chg="modSld">
      <pc:chgData name="Erberson Pinheiro" userId="c7a5b9113d4dffce" providerId="LiveId" clId="{7DFB99AF-860E-4553-9374-E745D02733F9}" dt="2025-01-27T13:37:23.844" v="36" actId="14100"/>
      <pc:docMkLst>
        <pc:docMk/>
      </pc:docMkLst>
      <pc:sldChg chg="modSp">
        <pc:chgData name="Erberson Pinheiro" userId="c7a5b9113d4dffce" providerId="LiveId" clId="{7DFB99AF-860E-4553-9374-E745D02733F9}" dt="2025-01-27T13:31:08.018" v="24" actId="14100"/>
        <pc:sldMkLst>
          <pc:docMk/>
          <pc:sldMk cId="1011014974" sldId="2870"/>
        </pc:sldMkLst>
        <pc:spChg chg="mod">
          <ac:chgData name="Erberson Pinheiro" userId="c7a5b9113d4dffce" providerId="LiveId" clId="{7DFB99AF-860E-4553-9374-E745D02733F9}" dt="2025-01-27T13:31:05.263" v="23" actId="403"/>
          <ac:spMkLst>
            <pc:docMk/>
            <pc:sldMk cId="1011014974" sldId="2870"/>
            <ac:spMk id="9" creationId="{2DE769C3-E574-48A7-BE41-D54A178B5F72}"/>
          </ac:spMkLst>
        </pc:spChg>
        <pc:picChg chg="mod">
          <ac:chgData name="Erberson Pinheiro" userId="c7a5b9113d4dffce" providerId="LiveId" clId="{7DFB99AF-860E-4553-9374-E745D02733F9}" dt="2025-01-27T13:31:08.018" v="24" actId="14100"/>
          <ac:picMkLst>
            <pc:docMk/>
            <pc:sldMk cId="1011014974" sldId="2870"/>
            <ac:picMk id="1026" creationId="{3F599EA1-8FB9-3C8E-C734-4FA6DACB6214}"/>
          </ac:picMkLst>
        </pc:picChg>
      </pc:sldChg>
      <pc:sldChg chg="modSp mod">
        <pc:chgData name="Erberson Pinheiro" userId="c7a5b9113d4dffce" providerId="LiveId" clId="{7DFB99AF-860E-4553-9374-E745D02733F9}" dt="2025-01-27T13:37:23.844" v="36" actId="14100"/>
        <pc:sldMkLst>
          <pc:docMk/>
          <pc:sldMk cId="1269296017" sldId="2881"/>
        </pc:sldMkLst>
        <pc:spChg chg="mod">
          <ac:chgData name="Erberson Pinheiro" userId="c7a5b9113d4dffce" providerId="LiveId" clId="{7DFB99AF-860E-4553-9374-E745D02733F9}" dt="2025-01-27T13:37:17.016" v="35" actId="404"/>
          <ac:spMkLst>
            <pc:docMk/>
            <pc:sldMk cId="1269296017" sldId="2881"/>
            <ac:spMk id="2" creationId="{999F6864-CEE5-F55E-409F-EC04F653E09D}"/>
          </ac:spMkLst>
        </pc:spChg>
        <pc:spChg chg="mod">
          <ac:chgData name="Erberson Pinheiro" userId="c7a5b9113d4dffce" providerId="LiveId" clId="{7DFB99AF-860E-4553-9374-E745D02733F9}" dt="2025-01-27T13:36:51.726" v="26" actId="14100"/>
          <ac:spMkLst>
            <pc:docMk/>
            <pc:sldMk cId="1269296017" sldId="2881"/>
            <ac:spMk id="7" creationId="{6FF2EC0F-8553-8CAA-8720-72C17BE5542D}"/>
          </ac:spMkLst>
        </pc:spChg>
        <pc:spChg chg="mod">
          <ac:chgData name="Erberson Pinheiro" userId="c7a5b9113d4dffce" providerId="LiveId" clId="{7DFB99AF-860E-4553-9374-E745D02733F9}" dt="2025-01-27T13:36:46.131" v="25" actId="14100"/>
          <ac:spMkLst>
            <pc:docMk/>
            <pc:sldMk cId="1269296017" sldId="2881"/>
            <ac:spMk id="9" creationId="{57EB09BF-CE87-B69B-72ED-A22E5B1E1B1C}"/>
          </ac:spMkLst>
        </pc:spChg>
        <pc:picChg chg="mod">
          <ac:chgData name="Erberson Pinheiro" userId="c7a5b9113d4dffce" providerId="LiveId" clId="{7DFB99AF-860E-4553-9374-E745D02733F9}" dt="2025-01-27T13:36:46.131" v="25" actId="14100"/>
          <ac:picMkLst>
            <pc:docMk/>
            <pc:sldMk cId="1269296017" sldId="2881"/>
            <ac:picMk id="12290" creationId="{9996C898-1245-C0CD-6E57-4680528BFDAD}"/>
          </ac:picMkLst>
        </pc:picChg>
        <pc:picChg chg="mod">
          <ac:chgData name="Erberson Pinheiro" userId="c7a5b9113d4dffce" providerId="LiveId" clId="{7DFB99AF-860E-4553-9374-E745D02733F9}" dt="2025-01-27T13:37:23.844" v="36" actId="14100"/>
          <ac:picMkLst>
            <pc:docMk/>
            <pc:sldMk cId="1269296017" sldId="2881"/>
            <ac:picMk id="12292" creationId="{DAF57904-148F-8A97-AB54-9AD341B45FC9}"/>
          </ac:picMkLst>
        </pc:picChg>
      </pc:sldChg>
      <pc:sldChg chg="modSp">
        <pc:chgData name="Erberson Pinheiro" userId="c7a5b9113d4dffce" providerId="LiveId" clId="{7DFB99AF-860E-4553-9374-E745D02733F9}" dt="2025-01-27T12:53:19.109" v="2" actId="14100"/>
        <pc:sldMkLst>
          <pc:docMk/>
          <pc:sldMk cId="2301961796" sldId="2894"/>
        </pc:sldMkLst>
        <pc:spChg chg="mod">
          <ac:chgData name="Erberson Pinheiro" userId="c7a5b9113d4dffce" providerId="LiveId" clId="{7DFB99AF-860E-4553-9374-E745D02733F9}" dt="2025-01-27T12:53:08.720" v="0" actId="403"/>
          <ac:spMkLst>
            <pc:docMk/>
            <pc:sldMk cId="2301961796" sldId="2894"/>
            <ac:spMk id="2" creationId="{FF14B9CB-C3CC-1A97-7212-5669A682BEFF}"/>
          </ac:spMkLst>
        </pc:spChg>
        <pc:spChg chg="mod">
          <ac:chgData name="Erberson Pinheiro" userId="c7a5b9113d4dffce" providerId="LiveId" clId="{7DFB99AF-860E-4553-9374-E745D02733F9}" dt="2025-01-27T12:53:08.720" v="0" actId="403"/>
          <ac:spMkLst>
            <pc:docMk/>
            <pc:sldMk cId="2301961796" sldId="2894"/>
            <ac:spMk id="5" creationId="{7F9A94B5-6F18-E705-8102-5B40CEC7309A}"/>
          </ac:spMkLst>
        </pc:spChg>
        <pc:picChg chg="mod">
          <ac:chgData name="Erberson Pinheiro" userId="c7a5b9113d4dffce" providerId="LiveId" clId="{7DFB99AF-860E-4553-9374-E745D02733F9}" dt="2025-01-27T12:53:14.547" v="1" actId="14100"/>
          <ac:picMkLst>
            <pc:docMk/>
            <pc:sldMk cId="2301961796" sldId="2894"/>
            <ac:picMk id="4" creationId="{457D61DE-FB1A-FF32-0391-F0900EB596ED}"/>
          </ac:picMkLst>
        </pc:picChg>
        <pc:picChg chg="mod">
          <ac:chgData name="Erberson Pinheiro" userId="c7a5b9113d4dffce" providerId="LiveId" clId="{7DFB99AF-860E-4553-9374-E745D02733F9}" dt="2025-01-27T12:53:19.109" v="2" actId="14100"/>
          <ac:picMkLst>
            <pc:docMk/>
            <pc:sldMk cId="2301961796" sldId="2894"/>
            <ac:picMk id="4098" creationId="{A29708BB-3A05-1F7E-E458-AC8DA68D3F5C}"/>
          </ac:picMkLst>
        </pc:picChg>
      </pc:sldChg>
      <pc:sldChg chg="modSp mod">
        <pc:chgData name="Erberson Pinheiro" userId="c7a5b9113d4dffce" providerId="LiveId" clId="{7DFB99AF-860E-4553-9374-E745D02733F9}" dt="2025-01-27T13:29:43.631" v="20" actId="14100"/>
        <pc:sldMkLst>
          <pc:docMk/>
          <pc:sldMk cId="284488450" sldId="2896"/>
        </pc:sldMkLst>
        <pc:spChg chg="mod">
          <ac:chgData name="Erberson Pinheiro" userId="c7a5b9113d4dffce" providerId="LiveId" clId="{7DFB99AF-860E-4553-9374-E745D02733F9}" dt="2025-01-27T13:29:33.291" v="16" actId="14100"/>
          <ac:spMkLst>
            <pc:docMk/>
            <pc:sldMk cId="284488450" sldId="2896"/>
            <ac:spMk id="2" creationId="{E9FD766D-7D99-DF60-250D-CCB9704DDA4C}"/>
          </ac:spMkLst>
        </pc:spChg>
        <pc:spChg chg="mod">
          <ac:chgData name="Erberson Pinheiro" userId="c7a5b9113d4dffce" providerId="LiveId" clId="{7DFB99AF-860E-4553-9374-E745D02733F9}" dt="2025-01-27T13:29:29.833" v="15" actId="14100"/>
          <ac:spMkLst>
            <pc:docMk/>
            <pc:sldMk cId="284488450" sldId="2896"/>
            <ac:spMk id="5" creationId="{511CA7E9-F7D5-29B0-7B9B-4082AB66E0EA}"/>
          </ac:spMkLst>
        </pc:spChg>
        <pc:picChg chg="mod">
          <ac:chgData name="Erberson Pinheiro" userId="c7a5b9113d4dffce" providerId="LiveId" clId="{7DFB99AF-860E-4553-9374-E745D02733F9}" dt="2025-01-27T13:29:43.631" v="20" actId="14100"/>
          <ac:picMkLst>
            <pc:docMk/>
            <pc:sldMk cId="284488450" sldId="2896"/>
            <ac:picMk id="2050" creationId="{3DE8E15F-96B2-8B30-5441-E12940FC223B}"/>
          </ac:picMkLst>
        </pc:picChg>
        <pc:picChg chg="mod">
          <ac:chgData name="Erberson Pinheiro" userId="c7a5b9113d4dffce" providerId="LiveId" clId="{7DFB99AF-860E-4553-9374-E745D02733F9}" dt="2025-01-27T13:29:38.610" v="18" actId="14100"/>
          <ac:picMkLst>
            <pc:docMk/>
            <pc:sldMk cId="284488450" sldId="2896"/>
            <ac:picMk id="5122" creationId="{A7040FA6-8311-3BE7-2AF3-4FCE8005C61C}"/>
          </ac:picMkLst>
        </pc:picChg>
      </pc:sldChg>
      <pc:sldChg chg="modSp mod">
        <pc:chgData name="Erberson Pinheiro" userId="c7a5b9113d4dffce" providerId="LiveId" clId="{7DFB99AF-860E-4553-9374-E745D02733F9}" dt="2025-01-27T13:30:19.842" v="22" actId="14100"/>
        <pc:sldMkLst>
          <pc:docMk/>
          <pc:sldMk cId="3709902329" sldId="2902"/>
        </pc:sldMkLst>
        <pc:spChg chg="mod">
          <ac:chgData name="Erberson Pinheiro" userId="c7a5b9113d4dffce" providerId="LiveId" clId="{7DFB99AF-860E-4553-9374-E745D02733F9}" dt="2025-01-27T13:30:14.926" v="21" actId="403"/>
          <ac:spMkLst>
            <pc:docMk/>
            <pc:sldMk cId="3709902329" sldId="2902"/>
            <ac:spMk id="5" creationId="{066D9FA5-2B80-EB83-7634-8002E73B6E97}"/>
          </ac:spMkLst>
        </pc:spChg>
        <pc:picChg chg="mod">
          <ac:chgData name="Erberson Pinheiro" userId="c7a5b9113d4dffce" providerId="LiveId" clId="{7DFB99AF-860E-4553-9374-E745D02733F9}" dt="2025-01-27T13:30:19.842" v="22" actId="14100"/>
          <ac:picMkLst>
            <pc:docMk/>
            <pc:sldMk cId="3709902329" sldId="2902"/>
            <ac:picMk id="4" creationId="{5B612E0A-6D2A-56BB-7B1F-546F5984856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538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43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5C917AE-58F3-30D9-FC07-551068CF6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FC8068F-41E5-D9B8-EDCC-EB144A65D8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022E1AB-8AC6-A7F1-C55D-70C9D18E6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B921638-0D4C-B2A3-1C12-35BC68F440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735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464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949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159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697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565C60-70D4-50C0-4438-7F6A2F9D1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30F0AE0-3D33-E4B2-0A28-0A82F9923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53F7BC1-AB60-88F7-E680-5BAD0D427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34B1E46-F49E-B905-8EBF-0FC6AFF53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163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E27581-A8B9-4C26-7134-9C985AEC1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A8C667-2B57-9571-E17E-3A8CEF5539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8FC8F8D-F332-A727-9308-406E3FD46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42294F5-B858-FE91-0F48-0686064F8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848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593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90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108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923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770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048E1D4-292C-7BE5-027A-5621A6727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C879DF2-B3E1-EA14-8CE6-769877DB0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31AD177-D7E9-9843-A437-13BA8BF03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10AF199-C58F-9AD3-CDEF-B9688966D0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957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71C72A-EAA3-1652-6621-624F0E59C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2B575CC-1A0E-5BAA-0432-021D315F2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A7EC8A0-AAB7-9963-B267-4638BCA92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45828B4-D5C8-E534-DB5C-FE5625535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7682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7218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897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1892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083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644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9721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1801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6692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45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27/01/2025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bdemfoco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1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789" y="1064153"/>
            <a:ext cx="2642389" cy="107755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>
                <a:solidFill>
                  <a:srgbClr val="7030A0"/>
                </a:solidFill>
                <a:latin typeface="Bernard MT Condensed" panose="02050806060905020404" pitchFamily="18" charset="0"/>
              </a:rPr>
              <a:t>LIÇÃO 5</a:t>
            </a:r>
            <a:endParaRPr lang="pt-BR" sz="5400" dirty="0">
              <a:solidFill>
                <a:srgbClr val="7030A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D353537C-2B1D-4893-A0B1-169BC952F254}"/>
              </a:ext>
            </a:extLst>
          </p:cNvPr>
          <p:cNvSpPr txBox="1"/>
          <p:nvPr/>
        </p:nvSpPr>
        <p:spPr>
          <a:xfrm>
            <a:off x="1794139" y="2590542"/>
            <a:ext cx="9140685" cy="1940957"/>
          </a:xfrm>
          <a:prstGeom prst="roundRect">
            <a:avLst/>
          </a:prstGeom>
          <a:solidFill>
            <a:srgbClr val="7030A0">
              <a:alpha val="8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Bernard MT Condensed"/>
              </a:rPr>
              <a:t>A AUTENTICIDADE CONTRA UMA FÉ MORTA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xmlns="" id="{9C4D2E58-C5E6-436F-BB75-FE49C2056707}"/>
              </a:ext>
            </a:extLst>
          </p:cNvPr>
          <p:cNvSpPr txBox="1"/>
          <p:nvPr/>
        </p:nvSpPr>
        <p:spPr>
          <a:xfrm>
            <a:off x="3048197" y="581763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www.ebdemfoco.com</a:t>
            </a:r>
            <a:endParaRPr lang="pt-BR" sz="2400" b="1" u="sng" dirty="0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53" y="4913833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694540" y="2588253"/>
            <a:ext cx="10976863" cy="19274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“Meus filhinhos, não amemos de palavra, nem de língua, mas por obra e em verdade." (1 </a:t>
            </a:r>
            <a:r>
              <a:rPr lang="pt-BR" sz="3200" dirty="0" err="1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Jo</a:t>
            </a: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3.18)</a:t>
            </a:r>
            <a:endParaRPr lang="pt-BR" sz="3200" b="1" dirty="0">
              <a:solidFill>
                <a:schemeClr val="bg1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20596" y="1746641"/>
            <a:ext cx="4780274" cy="873815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dirty="0">
                <a:solidFill>
                  <a:schemeClr val="bg1"/>
                </a:solidFill>
              </a:rPr>
              <a:t>PRINCIPAL</a:t>
            </a:r>
            <a:endParaRPr lang="pt-BR" sz="4800" dirty="0"/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xmlns="" id="{30B4BA28-85CC-4560-BD0F-C54994FE4E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166" y="498005"/>
            <a:ext cx="2152834" cy="215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973623" y="2591384"/>
            <a:ext cx="9549011" cy="198061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A nossa fé em Jesus Cristo precisa ser revelada mediante as nossas ações.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bg1"/>
                </a:solidFill>
              </a:rPr>
              <a:t>RESUMO DA LIÇÃO</a:t>
            </a: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904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xmlns="" id="{973A4C98-087B-E6F0-69E2-8C99E747B3CA}"/>
              </a:ext>
            </a:extLst>
          </p:cNvPr>
          <p:cNvSpPr/>
          <p:nvPr/>
        </p:nvSpPr>
        <p:spPr>
          <a:xfrm>
            <a:off x="990600" y="1266091"/>
            <a:ext cx="10363200" cy="468336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48428" y="908547"/>
            <a:ext cx="4295141" cy="715089"/>
          </a:xfrm>
          <a:prstGeom prst="roundRect">
            <a:avLst/>
          </a:prstGeom>
          <a:solidFill>
            <a:srgbClr val="7030A0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OBJETIVOS DA LIÇÃO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B1B693C0-4CD4-0477-5ABB-FE5DFD609492}"/>
              </a:ext>
            </a:extLst>
          </p:cNvPr>
          <p:cNvSpPr txBox="1"/>
          <p:nvPr/>
        </p:nvSpPr>
        <p:spPr>
          <a:xfrm>
            <a:off x="1580551" y="1992086"/>
            <a:ext cx="92093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COMPREENDER</a:t>
            </a: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os perigos de uma fé improdutiva;</a:t>
            </a:r>
          </a:p>
          <a:p>
            <a:pPr algn="just"/>
            <a:endParaRPr lang="pt-BR" sz="32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pt-BR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EXPLICAR</a:t>
            </a: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as evidências da fé por intermédio das ações;</a:t>
            </a:r>
          </a:p>
          <a:p>
            <a:pPr algn="just"/>
            <a:endParaRPr lang="pt-BR" sz="32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/>
            <a:r>
              <a:rPr lang="pt-BR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DESTACAR</a:t>
            </a: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o exemplo de fé de Abraão e </a:t>
            </a:r>
            <a:r>
              <a:rPr lang="pt-BR" sz="3200" dirty="0" err="1">
                <a:solidFill>
                  <a:schemeClr val="bg1"/>
                </a:solidFill>
                <a:latin typeface="Georgia" panose="02040502050405020303" pitchFamily="18" charset="0"/>
              </a:rPr>
              <a:t>Raabe</a:t>
            </a: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3474515" y="2843061"/>
            <a:ext cx="5242949" cy="117187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atin typeface="Georgia" panose="02040502050405020303" pitchFamily="18" charset="0"/>
              </a:rPr>
              <a:t>Tiago 2.14-26</a:t>
            </a: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A7FAA4C5-3E64-3816-7A64-491B31403F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2" y="4488844"/>
            <a:ext cx="1499217" cy="1499217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xmlns="" id="{5B864460-63CD-690E-3AC8-AEA85B6F9B45}"/>
              </a:ext>
            </a:extLst>
          </p:cNvPr>
          <p:cNvSpPr/>
          <p:nvPr/>
        </p:nvSpPr>
        <p:spPr>
          <a:xfrm>
            <a:off x="4160254" y="2208176"/>
            <a:ext cx="3871491" cy="79586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TEXTO BÍBLICO</a:t>
            </a:r>
          </a:p>
        </p:txBody>
      </p:sp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0" y="162612"/>
            <a:ext cx="11805139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14 Meus irmãos, que aproveita se alguém disser que tem fé e não tiver as obras? Porventura, a fé pode salvá-lo?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15 E, se o irmão ou a irmã estiverem nus e tiverem falta de mantimento cotidiano.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16 E algum de vós lhes disser: Ide em paz, aquentai-vos e fartai-vos; e lhes não derdes as coisas necessárias para 0 corpo, que proveito virá daí?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17 Assim também a fé, se não tiver as obras, é morta em si mesma.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18 Mas dirá alguém: Tu tens a fé, e eu tenho as obras; mostra-me a tua fé sem as tuas obras, e eu te mostrarei a minha fé pelas minhas obras.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5" y="142918"/>
            <a:ext cx="11998570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19 Tu crês que há um só Deus? Fazes bem; também os demônios o creem e estremecem.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20 Mas, ó homem vão, queres tu saber que a fé sem as obras é morta?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21 Porventura Abraão, o nosso pai, não foi justificado pelas obras, quando ofereceu sobre o altar o seu filho Isaque?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22 Bem vês que a fé cooperou com as obras e que, pelas obras, a fé foi aperfeiçoada.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23 E cumpriu-se a Escritura, que diz: E creu Abraão em Deus, e foi-lhe isso imputado como justiça, e foi chamado o amigo de Deus.</a:t>
            </a:r>
          </a:p>
        </p:txBody>
      </p:sp>
    </p:spTree>
    <p:extLst>
      <p:ext uri="{BB962C8B-B14F-4D97-AF65-F5344CB8AC3E}">
        <p14:creationId xmlns:p14="http://schemas.microsoft.com/office/powerpoint/2010/main" val="276195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6BF5A14-3CD5-1650-26C2-1467D5E19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D03ACC7-0E9E-D766-7DA4-BFF5F8D30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5" y="226053"/>
            <a:ext cx="11998570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24 Vedes, então, que o homem é justificado pelas obras e não somente pela fé.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25 E de igual modo </a:t>
            </a:r>
            <a:r>
              <a:rPr lang="pt-BR" dirty="0" err="1">
                <a:latin typeface="Georgia" panose="02040502050405020303" pitchFamily="18" charset="0"/>
              </a:rPr>
              <a:t>Raabe</a:t>
            </a:r>
            <a:r>
              <a:rPr lang="pt-BR" dirty="0">
                <a:latin typeface="Georgia" panose="02040502050405020303" pitchFamily="18" charset="0"/>
              </a:rPr>
              <a:t>, a meretriz, não foi também justificada pelas obras, quando recolheu os emissários e os despediu por outro caminho?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26 Porque, assim como o corpo sem o espírito está morto, assim também a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dirty="0">
                <a:latin typeface="Georgia" panose="02040502050405020303" pitchFamily="18" charset="0"/>
              </a:rPr>
              <a:t>fé sem obras é morta.</a:t>
            </a:r>
          </a:p>
        </p:txBody>
      </p:sp>
    </p:spTree>
    <p:extLst>
      <p:ext uri="{BB962C8B-B14F-4D97-AF65-F5344CB8AC3E}">
        <p14:creationId xmlns:p14="http://schemas.microsoft.com/office/powerpoint/2010/main" val="3754284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rgbClr val="7030A0"/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rgbClr val="7030A0"/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46B54D7C-CD40-F31E-FA02-8CFF70371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86731" y="89478"/>
            <a:ext cx="6030896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Carta de Tiago apresenta uma visão prática da fé cristã, desafiando os crentes a demonstrarem sua fé por meio de ações.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206210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Na lição deste domingo, estudaremos o texto de Tiago 2.14- 26 que trata a esse respeito.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6" name="Imagem 5" descr="Grupo de pessoas sentadas ao redor da cabeça&#10;&#10;Descrição gerada automaticamente com confiança média">
            <a:extLst>
              <a:ext uri="{FF2B5EF4-FFF2-40B4-BE49-F238E27FC236}">
                <a16:creationId xmlns:a16="http://schemas.microsoft.com/office/drawing/2014/main" xmlns="" id="{437D1A36-A60E-D080-340E-E581D0A8B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1" y="2644023"/>
            <a:ext cx="6009268" cy="4124499"/>
          </a:xfrm>
          <a:prstGeom prst="rect">
            <a:avLst/>
          </a:prstGeom>
        </p:spPr>
      </p:pic>
      <p:pic>
        <p:nvPicPr>
          <p:cNvPr id="9" name="Imagem 8" descr="Pessoas na rua&#10;&#10;Descrição gerada automaticamente">
            <a:extLst>
              <a:ext uri="{FF2B5EF4-FFF2-40B4-BE49-F238E27FC236}">
                <a16:creationId xmlns:a16="http://schemas.microsoft.com/office/drawing/2014/main" xmlns="" id="{555F9CBA-951C-104C-07DA-45128A3CA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2" y="2151581"/>
            <a:ext cx="5889996" cy="461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1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14980" y="62046"/>
            <a:ext cx="6030896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texto aborda a relação intrínseca entre fé e obras, advertindo-nos contra um a fé inativa ou morta.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52AD8E3-6297-8094-018C-3E7F5DA6EC53}"/>
              </a:ext>
            </a:extLst>
          </p:cNvPr>
          <p:cNvSpPr txBox="1"/>
          <p:nvPr/>
        </p:nvSpPr>
        <p:spPr>
          <a:xfrm>
            <a:off x="6230112" y="72853"/>
            <a:ext cx="5858532" cy="2554545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Abordaremos os perigos de uma fé improdutiva, a evidência da fé por meio de ações e exemplos bíblicos de uma fé viva.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026" name="Picture 2" descr="A Fé Sem Obras é Morta">
            <a:extLst>
              <a:ext uri="{FF2B5EF4-FFF2-40B4-BE49-F238E27FC236}">
                <a16:creationId xmlns:a16="http://schemas.microsoft.com/office/drawing/2014/main" xmlns="" id="{2CB78A1D-A34D-2073-984C-2425A32DEA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5" t="6881" r="17950"/>
          <a:stretch/>
        </p:blipFill>
        <p:spPr bwMode="auto">
          <a:xfrm>
            <a:off x="114980" y="2124149"/>
            <a:ext cx="6030896" cy="467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ERSÍCULOS DA REALIDADE ESPIRITUAL">
            <a:extLst>
              <a:ext uri="{FF2B5EF4-FFF2-40B4-BE49-F238E27FC236}">
                <a16:creationId xmlns:a16="http://schemas.microsoft.com/office/drawing/2014/main" xmlns="" id="{8BE3F272-A70B-73BA-93F1-15A8E6D75E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" t="5753" r="2074" b="14276"/>
          <a:stretch/>
        </p:blipFill>
        <p:spPr bwMode="auto">
          <a:xfrm>
            <a:off x="6230112" y="2638205"/>
            <a:ext cx="5858532" cy="415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69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633" y="2333960"/>
            <a:ext cx="11648164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5400" b="1" dirty="0">
                <a:solidFill>
                  <a:srgbClr val="7030A0"/>
                </a:solidFill>
                <a:latin typeface="+mn-lt"/>
              </a:rPr>
              <a:t/>
            </a:r>
            <a:br>
              <a:rPr lang="pt-BR" sz="5400" b="1" dirty="0">
                <a:solidFill>
                  <a:srgbClr val="7030A0"/>
                </a:solidFill>
                <a:latin typeface="+mn-lt"/>
              </a:rPr>
            </a:br>
            <a:r>
              <a:rPr lang="pt-BR" sz="5400" b="1" dirty="0">
                <a:solidFill>
                  <a:srgbClr val="7030A0"/>
                </a:solidFill>
                <a:latin typeface="+mn-lt"/>
              </a:rPr>
              <a:t>I – </a:t>
            </a:r>
            <a:r>
              <a:rPr lang="pt-BR" sz="5400" b="1" i="0" dirty="0">
                <a:solidFill>
                  <a:srgbClr val="7030A0"/>
                </a:solidFill>
                <a:effectLst/>
                <a:latin typeface="+mn-lt"/>
              </a:rPr>
              <a:t>OS PERIGOS DE UMA FÉ</a:t>
            </a:r>
            <a:br>
              <a:rPr lang="pt-BR" sz="5400" b="1" i="0" dirty="0">
                <a:solidFill>
                  <a:srgbClr val="7030A0"/>
                </a:solidFill>
                <a:effectLst/>
                <a:latin typeface="+mn-lt"/>
              </a:rPr>
            </a:br>
            <a:r>
              <a:rPr lang="pt-BR" sz="5400" b="1" i="0" dirty="0">
                <a:solidFill>
                  <a:srgbClr val="7030A0"/>
                </a:solidFill>
                <a:effectLst/>
                <a:latin typeface="+mn-lt"/>
              </a:rPr>
              <a:t>IMPRODUTIVA</a:t>
            </a:r>
            <a:endParaRPr lang="pt-BR" sz="54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9C43B84A-E0FE-35E2-2F29-4E38F503B6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4" y="4650469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513" y="2766218"/>
            <a:ext cx="1135518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rgbClr val="7030A0"/>
                </a:solidFill>
                <a:effectLst/>
                <a:latin typeface="+mn-lt"/>
              </a:rPr>
              <a:t>I. 1 –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Inutilidade.</a:t>
            </a: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65100" y="89478"/>
            <a:ext cx="12004980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no capítulo 2, nos faz duas perguntas:(...) “Que aproveita se alguém disser que tem </a:t>
            </a:r>
            <a:r>
              <a:rPr lang="pt-BR" sz="2800" dirty="0">
                <a:latin typeface="Georgia" panose="02040502050405020303" pitchFamily="18" charset="0"/>
              </a:rPr>
              <a:t>fé e não tiver as obras?" "Porventura, a fé pode salvá-lo?" Uma fé que não se traduz em ações é inútil e não produz resultados tangíveis na vida do crente ou na igreja.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074" name="Picture 2" descr="O que eu devo fazer para ser salvo?">
            <a:extLst>
              <a:ext uri="{FF2B5EF4-FFF2-40B4-BE49-F238E27FC236}">
                <a16:creationId xmlns:a16="http://schemas.microsoft.com/office/drawing/2014/main" xmlns="" id="{67FDC15D-E662-D876-3960-3A61B970A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0" y="1905360"/>
            <a:ext cx="6096000" cy="486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Obras de misericórdia espirituais - Irmãos de Jesus Misericordioso -  Contemplativos">
            <a:extLst>
              <a:ext uri="{FF2B5EF4-FFF2-40B4-BE49-F238E27FC236}">
                <a16:creationId xmlns:a16="http://schemas.microsoft.com/office/drawing/2014/main" xmlns="" id="{63E44752-29AC-E18E-0D17-7C7C8CC11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100" y="1905360"/>
            <a:ext cx="5908980" cy="486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24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156966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Mas não existe nenhum a contradição nas Escrituras Sagradas.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1322621-B429-42C5-E9EE-C1483612C110}"/>
              </a:ext>
            </a:extLst>
          </p:cNvPr>
          <p:cNvSpPr txBox="1"/>
          <p:nvPr/>
        </p:nvSpPr>
        <p:spPr>
          <a:xfrm>
            <a:off x="65100" y="89478"/>
            <a:ext cx="6030895" cy="2677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Dúvidas tem surgido, no decorrer dos séculos, a respeito desse texto da Carta de Tiago, como se ele fosse uma contradição ao ensino de Paulo no tocante à salvação pela graça, e, não por meio das obras.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Livro aberto em cima da mesa&#10;&#10;Descrição gerada automaticamente com confiança baixa">
            <a:extLst>
              <a:ext uri="{FF2B5EF4-FFF2-40B4-BE49-F238E27FC236}">
                <a16:creationId xmlns:a16="http://schemas.microsoft.com/office/drawing/2014/main" xmlns="" id="{4B6EB0F2-64FB-9A7C-36C2-1ADDCE5B5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2" y="1659138"/>
            <a:ext cx="5889997" cy="5109384"/>
          </a:xfrm>
          <a:prstGeom prst="rect">
            <a:avLst/>
          </a:prstGeom>
        </p:spPr>
      </p:pic>
      <p:pic>
        <p:nvPicPr>
          <p:cNvPr id="1026" name="Picture 2" descr="Salvação pela Fé, mediante a Graça somente - Guiame">
            <a:extLst>
              <a:ext uri="{FF2B5EF4-FFF2-40B4-BE49-F238E27FC236}">
                <a16:creationId xmlns:a16="http://schemas.microsoft.com/office/drawing/2014/main" xmlns="" id="{DCCADB41-0910-BF73-C4C2-C412318D8E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5" t="6035" r="6480"/>
          <a:stretch/>
        </p:blipFill>
        <p:spPr bwMode="auto">
          <a:xfrm>
            <a:off x="65099" y="2767134"/>
            <a:ext cx="6030895" cy="400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28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79489F6-8F7E-651A-F94E-CFA21F240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F14B9CB-C3CC-1A97-7212-5669A682BEFF}"/>
              </a:ext>
            </a:extLst>
          </p:cNvPr>
          <p:cNvSpPr txBox="1"/>
          <p:nvPr/>
        </p:nvSpPr>
        <p:spPr>
          <a:xfrm>
            <a:off x="6215272" y="89478"/>
            <a:ext cx="5889997" cy="353943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Ele explica que não podem os confiar no nosso próprio esforço para nos tornarmos justos diante de Deus: “Sendo, pois, justificados pela fé, temos paz com Deus por nosso Senhor Jesus Cristo”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5.1)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7F9A94B5-6F18-E705-8102-5B40CEC7309A}"/>
              </a:ext>
            </a:extLst>
          </p:cNvPr>
          <p:cNvSpPr txBox="1"/>
          <p:nvPr/>
        </p:nvSpPr>
        <p:spPr>
          <a:xfrm>
            <a:off x="65100" y="89478"/>
            <a:ext cx="6030895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Paulo rejeita a ideia de que as boas ações sejam meritórias para a salvação.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098" name="Picture 2" descr="Apóstolo Paulo: Uma Jornada de Transformação e Fé - Palavras da Bíblia">
            <a:extLst>
              <a:ext uri="{FF2B5EF4-FFF2-40B4-BE49-F238E27FC236}">
                <a16:creationId xmlns:a16="http://schemas.microsoft.com/office/drawing/2014/main" xmlns="" id="{A29708BB-3A05-1F7E-E458-AC8DA68D3F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9" r="9822"/>
          <a:stretch/>
        </p:blipFill>
        <p:spPr bwMode="auto">
          <a:xfrm>
            <a:off x="65100" y="1659138"/>
            <a:ext cx="6030894" cy="510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xmlns="" id="{457D61DE-FB1A-FF32-0391-F0900EB59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2" y="3628908"/>
            <a:ext cx="5889997" cy="313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6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4C6256F-EC4F-E59E-84E8-A87B592C3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2904A9C-6944-BFFC-5C13-1D782A197037}"/>
              </a:ext>
            </a:extLst>
          </p:cNvPr>
          <p:cNvSpPr txBox="1"/>
          <p:nvPr/>
        </p:nvSpPr>
        <p:spPr>
          <a:xfrm>
            <a:off x="6215272" y="89478"/>
            <a:ext cx="5889997" cy="156966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Todos serão recompensados diante de Deus pelas suas ações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2.6).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CF3FC60F-9B33-26DD-C665-C5B42E4A468E}"/>
              </a:ext>
            </a:extLst>
          </p:cNvPr>
          <p:cNvSpPr txBox="1"/>
          <p:nvPr/>
        </p:nvSpPr>
        <p:spPr>
          <a:xfrm>
            <a:off x="65100" y="89478"/>
            <a:ext cx="6030895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Paulo também ensina que,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depois de receber a justificação pela graça, a fé deve se manifestar em ações. </a:t>
            </a:r>
          </a:p>
        </p:txBody>
      </p:sp>
      <p:pic>
        <p:nvPicPr>
          <p:cNvPr id="3" name="Imagem 2" descr="Grupo de pessoas sentadas ao redor da cabeça&#10;&#10;Descrição gerada automaticamente com confiança média">
            <a:extLst>
              <a:ext uri="{FF2B5EF4-FFF2-40B4-BE49-F238E27FC236}">
                <a16:creationId xmlns:a16="http://schemas.microsoft.com/office/drawing/2014/main" xmlns="" id="{1628C2B5-30C0-665C-E9A2-20504A16D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0" y="2151581"/>
            <a:ext cx="6009268" cy="4616941"/>
          </a:xfrm>
          <a:prstGeom prst="rect">
            <a:avLst/>
          </a:prstGeom>
        </p:spPr>
      </p:pic>
      <p:pic>
        <p:nvPicPr>
          <p:cNvPr id="6" name="Imagem 5" descr="Uma imagem contendo texto, sol, água, por do sol&#10;&#10;Descrição gerada automaticamente">
            <a:extLst>
              <a:ext uri="{FF2B5EF4-FFF2-40B4-BE49-F238E27FC236}">
                <a16:creationId xmlns:a16="http://schemas.microsoft.com/office/drawing/2014/main" xmlns="" id="{11656247-FFC5-4370-DC28-6319000CB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2" y="2876204"/>
            <a:ext cx="5889997" cy="389231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9FFA8C9-5D7C-2FD1-45D3-65767A3F8420}"/>
              </a:ext>
            </a:extLst>
          </p:cNvPr>
          <p:cNvSpPr txBox="1"/>
          <p:nvPr/>
        </p:nvSpPr>
        <p:spPr>
          <a:xfrm>
            <a:off x="6215271" y="1792138"/>
            <a:ext cx="5889998" cy="954107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“Que retribuirá a cada um segundo o seu procedimento”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2.6)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7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752B71E-7CEA-9577-852E-318F4FFC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FD766D-7D99-DF60-250D-CCB9704DDA4C}"/>
              </a:ext>
            </a:extLst>
          </p:cNvPr>
          <p:cNvSpPr txBox="1"/>
          <p:nvPr/>
        </p:nvSpPr>
        <p:spPr>
          <a:xfrm>
            <a:off x="6513817" y="89478"/>
            <a:ext cx="5591454" cy="1077218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importante ressaltar que há diferença entre crença e fé.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11CA7E9-F7D5-29B0-7B9B-4082AB66E0EA}"/>
              </a:ext>
            </a:extLst>
          </p:cNvPr>
          <p:cNvSpPr txBox="1"/>
          <p:nvPr/>
        </p:nvSpPr>
        <p:spPr>
          <a:xfrm>
            <a:off x="65099" y="89478"/>
            <a:ext cx="6253507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Quando Tiago fala sobre as obras, ele se refere às boas ações que frutificam naturalmente a partir de um coração que ama a Deus e ao seu próximo, um coração que foi alcança do pela graça divina.</a:t>
            </a:r>
          </a:p>
        </p:txBody>
      </p:sp>
      <p:pic>
        <p:nvPicPr>
          <p:cNvPr id="5122" name="Picture 2" descr="Por que há tantas religiões no mundo? – Portal Caleidoscópio">
            <a:extLst>
              <a:ext uri="{FF2B5EF4-FFF2-40B4-BE49-F238E27FC236}">
                <a16:creationId xmlns:a16="http://schemas.microsoft.com/office/drawing/2014/main" xmlns="" id="{A7040FA6-8311-3BE7-2AF3-4FCE8005C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17" y="1166696"/>
            <a:ext cx="5591454" cy="560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IÇÃO 13 - UMA VIDA DE FRUTIFICAÇÃO | PPT">
            <a:extLst>
              <a:ext uri="{FF2B5EF4-FFF2-40B4-BE49-F238E27FC236}">
                <a16:creationId xmlns:a16="http://schemas.microsoft.com/office/drawing/2014/main" xmlns="" id="{3DE8E15F-96B2-8B30-5441-E12940FC2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" t="17323" r="6546"/>
          <a:stretch/>
        </p:blipFill>
        <p:spPr bwMode="auto">
          <a:xfrm>
            <a:off x="65099" y="3136467"/>
            <a:ext cx="6253507" cy="363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8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B53D85F-1251-6423-FDF8-317E4B474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B72AEF8-70DA-46B0-E22A-E4B325D95540}"/>
              </a:ext>
            </a:extLst>
          </p:cNvPr>
          <p:cNvSpPr txBox="1"/>
          <p:nvPr/>
        </p:nvSpPr>
        <p:spPr>
          <a:xfrm>
            <a:off x="6215272" y="89478"/>
            <a:ext cx="5889997" cy="2677656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O escritor aos Hebreus, buscando responder sobre a natureza da fé, apresenta-nos que a "fé é o firme fundamento das coisas que se esperam e a prova das coisas que se não veem ” (11.1).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F93C2C2D-259C-86DC-FEF7-F6710D446B8F}"/>
              </a:ext>
            </a:extLst>
          </p:cNvPr>
          <p:cNvSpPr txBox="1"/>
          <p:nvPr/>
        </p:nvSpPr>
        <p:spPr>
          <a:xfrm>
            <a:off x="65100" y="89478"/>
            <a:ext cx="6030895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Crença é o assentimento ao testemunho, ao passo que a fé é o mesmo assentimento ao testemunho acompanhado de confiança.</a:t>
            </a:r>
          </a:p>
        </p:txBody>
      </p:sp>
      <p:pic>
        <p:nvPicPr>
          <p:cNvPr id="7170" name="Picture 2" descr="O que é comum a todas as religiões do mundo? - Portal Feedobem">
            <a:extLst>
              <a:ext uri="{FF2B5EF4-FFF2-40B4-BE49-F238E27FC236}">
                <a16:creationId xmlns:a16="http://schemas.microsoft.com/office/drawing/2014/main" xmlns="" id="{7B6A0B6D-F3D6-A829-E707-E106AA6AE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0" y="1905361"/>
            <a:ext cx="6030895" cy="488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ebreus 11.1 - O Poder Transformador Da Fé » Bíblia Resumida">
            <a:extLst>
              <a:ext uri="{FF2B5EF4-FFF2-40B4-BE49-F238E27FC236}">
                <a16:creationId xmlns:a16="http://schemas.microsoft.com/office/drawing/2014/main" xmlns="" id="{AA095DEC-0B38-F602-1D4F-D3E71FB2A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t="8455" r="13842" b="5529"/>
          <a:stretch/>
        </p:blipFill>
        <p:spPr bwMode="auto">
          <a:xfrm>
            <a:off x="6215272" y="2767134"/>
            <a:ext cx="5889997" cy="402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92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24AEE1C-C4C9-D291-E42B-5DE7A82ED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B1A89DD-1281-9ECE-927D-9200474701D0}"/>
              </a:ext>
            </a:extLst>
          </p:cNvPr>
          <p:cNvSpPr txBox="1"/>
          <p:nvPr/>
        </p:nvSpPr>
        <p:spPr>
          <a:xfrm>
            <a:off x="6215272" y="89478"/>
            <a:ext cx="5889997" cy="353943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Embora essa seja uma definição teórica, o escritor bíblico não se aprofunda em "teorias”, mas se volta ao texto bíblico e fundamenta a sua afirmação nos exemplos que o Antigo Testamento fornece sobre homens e mulheres de fé, que veremos mais adiante.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066D9FA5-2B80-EB83-7634-8002E73B6E97}"/>
              </a:ext>
            </a:extLst>
          </p:cNvPr>
          <p:cNvSpPr txBox="1"/>
          <p:nvPr/>
        </p:nvSpPr>
        <p:spPr>
          <a:xfrm>
            <a:off x="65100" y="89478"/>
            <a:ext cx="6030895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Esse texto é uma elucidação do que vem a ser a fé, sendo a única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definição direta sobre o que é a fé na Bíblia.</a:t>
            </a:r>
          </a:p>
        </p:txBody>
      </p:sp>
      <p:pic>
        <p:nvPicPr>
          <p:cNvPr id="4" name="Imagem 3" descr="Homem sentado em mesa de madeira&#10;&#10;Descrição gerada automaticamente com confiança média">
            <a:extLst>
              <a:ext uri="{FF2B5EF4-FFF2-40B4-BE49-F238E27FC236}">
                <a16:creationId xmlns:a16="http://schemas.microsoft.com/office/drawing/2014/main" xmlns="" id="{5B612E0A-6D2A-56BB-7B1F-546F5984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0" y="2151581"/>
            <a:ext cx="6029325" cy="4616942"/>
          </a:xfrm>
          <a:prstGeom prst="rect">
            <a:avLst/>
          </a:prstGeom>
        </p:spPr>
      </p:pic>
      <p:pic>
        <p:nvPicPr>
          <p:cNvPr id="3074" name="Picture 2" descr="A Bíblia e o ensinamento de grandes mulheres do Antigo Testamento | Diocese  de São João del Rei">
            <a:extLst>
              <a:ext uri="{FF2B5EF4-FFF2-40B4-BE49-F238E27FC236}">
                <a16:creationId xmlns:a16="http://schemas.microsoft.com/office/drawing/2014/main" xmlns="" id="{003EB10B-24A4-ADC0-F1B1-0397FE6E48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" r="6897"/>
          <a:stretch/>
        </p:blipFill>
        <p:spPr bwMode="auto">
          <a:xfrm>
            <a:off x="8977740" y="3628908"/>
            <a:ext cx="3127524" cy="313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 Exploração da Coragem e Fé no Antigo Testamento: Um Olhar sobre Liderança  Espiritual – Pensando a Bíblia">
            <a:extLst>
              <a:ext uri="{FF2B5EF4-FFF2-40B4-BE49-F238E27FC236}">
                <a16:creationId xmlns:a16="http://schemas.microsoft.com/office/drawing/2014/main" xmlns="" id="{853BE460-7081-1826-FFC0-D5CA22E6C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272" y="3628908"/>
            <a:ext cx="2762468" cy="313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90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4871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I. 2 –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Engano espiritual.</a:t>
            </a: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2DE769C3-E574-48A7-BE41-D54A178B5F72}"/>
              </a:ext>
            </a:extLst>
          </p:cNvPr>
          <p:cNvSpPr txBox="1"/>
          <p:nvPr/>
        </p:nvSpPr>
        <p:spPr>
          <a:xfrm>
            <a:off x="6246055" y="89478"/>
            <a:ext cx="5880840" cy="206210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Tiago alerta que essa autossatisfação é perigosa, pois não leva à verdadeira transformação.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9572" y="89478"/>
            <a:ext cx="6062942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Acreditar que a fé não precisa ser produtiva é enganar-se a si próprio.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7F9D1712-9088-127D-B0D8-772B4F8AFD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 descr="Menino com celular na mão&#10;&#10;Descrição gerada automaticamente com confiança baixa">
            <a:extLst>
              <a:ext uri="{FF2B5EF4-FFF2-40B4-BE49-F238E27FC236}">
                <a16:creationId xmlns:a16="http://schemas.microsoft.com/office/drawing/2014/main" xmlns="" id="{18D3286E-EC49-1059-888A-6896EE079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5" y="1659138"/>
            <a:ext cx="6067409" cy="5109384"/>
          </a:xfrm>
          <a:prstGeom prst="rect">
            <a:avLst/>
          </a:prstGeom>
        </p:spPr>
      </p:pic>
      <p:pic>
        <p:nvPicPr>
          <p:cNvPr id="5" name="Picture 2" descr="Qué es el favoritismo en el trabajo y cómo afrontarlo? | Chanty">
            <a:extLst>
              <a:ext uri="{FF2B5EF4-FFF2-40B4-BE49-F238E27FC236}">
                <a16:creationId xmlns:a16="http://schemas.microsoft.com/office/drawing/2014/main" xmlns="" id="{52136836-C8DE-E45A-0342-9900BEFED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 t="3390" r="4516" b="5991"/>
          <a:stretch/>
        </p:blipFill>
        <p:spPr bwMode="auto">
          <a:xfrm>
            <a:off x="6246055" y="2124414"/>
            <a:ext cx="5879270" cy="464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83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2DE769C3-E574-48A7-BE41-D54A178B5F72}"/>
              </a:ext>
            </a:extLst>
          </p:cNvPr>
          <p:cNvSpPr txBox="1"/>
          <p:nvPr/>
        </p:nvSpPr>
        <p:spPr>
          <a:xfrm>
            <a:off x="6334297" y="106107"/>
            <a:ext cx="5757947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Desta forma, o autoengano espiritual ocorre quando há discrepância entre o que a pessoa diz acreditar e o que ela realmente  faz.</a:t>
            </a:r>
            <a:endParaRPr lang="pt-BR" sz="3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99506" y="89479"/>
            <a:ext cx="6027674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Uma pessoa que tem apenas essa fé pode acreditar que está espiritualmente saudável e salva, mas está se enganando porque sua fé não tem impacto real em sua vida ou nados outros.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" name="Imagem 1" descr="Pessoas na frente de um espelho&#10;&#10;Descrição gerada automaticamente">
            <a:extLst>
              <a:ext uri="{FF2B5EF4-FFF2-40B4-BE49-F238E27FC236}">
                <a16:creationId xmlns:a16="http://schemas.microsoft.com/office/drawing/2014/main" xmlns="" id="{6027FAA3-4210-EE34-FF8A-A95EE19B7C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2951801"/>
            <a:ext cx="6027674" cy="3813532"/>
          </a:xfrm>
          <a:prstGeom prst="rect">
            <a:avLst/>
          </a:prstGeom>
        </p:spPr>
      </p:pic>
      <p:pic>
        <p:nvPicPr>
          <p:cNvPr id="1026" name="Picture 2" descr="Não Engane a si Mesmo - o autoengano e a assertividade (Texto completo)">
            <a:extLst>
              <a:ext uri="{FF2B5EF4-FFF2-40B4-BE49-F238E27FC236}">
                <a16:creationId xmlns:a16="http://schemas.microsoft.com/office/drawing/2014/main" xmlns="" id="{3F599EA1-8FB9-3C8E-C734-4FA6DACB6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296" y="2660651"/>
            <a:ext cx="5763000" cy="410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01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4F1AD11-DCEA-EE16-FB35-269F580FE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3CCF6E21-D1EE-D2E5-1538-390371006DAD}"/>
              </a:ext>
            </a:extLst>
          </p:cNvPr>
          <p:cNvSpPr txBox="1"/>
          <p:nvPr/>
        </p:nvSpPr>
        <p:spPr>
          <a:xfrm>
            <a:off x="6331352" y="106107"/>
            <a:ext cx="5760892" cy="1815882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Essa incoerência revela uma fé superficial, que não transforma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o caráter nem motiva a prática do bem e não glorifica a Deus.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79A23EC-D86C-18D8-9F27-58464E914E7B}"/>
              </a:ext>
            </a:extLst>
          </p:cNvPr>
          <p:cNvSpPr txBox="1"/>
          <p:nvPr/>
        </p:nvSpPr>
        <p:spPr>
          <a:xfrm>
            <a:off x="99756" y="106107"/>
            <a:ext cx="6134792" cy="1938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Por exemplo, uma pessoa pode professar amor ao próximo, mas não agir para ajudar aqueles em </a:t>
            </a:r>
          </a:p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necessidade. 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098" name="Picture 2" descr="Empatia: Como Entender e se Conectar com as Emoções dos Outros">
            <a:extLst>
              <a:ext uri="{FF2B5EF4-FFF2-40B4-BE49-F238E27FC236}">
                <a16:creationId xmlns:a16="http://schemas.microsoft.com/office/drawing/2014/main" xmlns="" id="{3775D7D2-3E77-F4DF-8CEF-2A9B39167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7" y="2045099"/>
            <a:ext cx="6134792" cy="470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17 sinais reveladores de uma pessoa superficial e como lidar com eles">
            <a:extLst>
              <a:ext uri="{FF2B5EF4-FFF2-40B4-BE49-F238E27FC236}">
                <a16:creationId xmlns:a16="http://schemas.microsoft.com/office/drawing/2014/main" xmlns="" id="{46D5E964-8ECC-3F63-738D-906DD6CE8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352" y="1921989"/>
            <a:ext cx="5760891" cy="482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06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84352B3-A1CC-81A1-08BB-3D97FC20F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941CDF28-722B-1D7D-1E48-24B52F4BDF5B}"/>
              </a:ext>
            </a:extLst>
          </p:cNvPr>
          <p:cNvSpPr txBox="1"/>
          <p:nvPr/>
        </p:nvSpPr>
        <p:spPr>
          <a:xfrm>
            <a:off x="6342927" y="106107"/>
            <a:ext cx="5749317" cy="2246769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Pregações que não fazem um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chamado à fé são apenas discursos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que podem até produzir satisfação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momentânea, mas não produzem a alegria da salvação.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3C7A6D1-FC99-FBC3-D230-44B54EA0DF24}"/>
              </a:ext>
            </a:extLst>
          </p:cNvPr>
          <p:cNvSpPr txBox="1"/>
          <p:nvPr/>
        </p:nvSpPr>
        <p:spPr>
          <a:xfrm>
            <a:off x="99756" y="106107"/>
            <a:ext cx="6134792" cy="24006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Ao separar a ideia de uma fé apenas de palavras da fé que gera ação / transformação, Tiago aponta que essa é uma crença errônea e perigosa.</a:t>
            </a:r>
          </a:p>
        </p:txBody>
      </p:sp>
      <p:pic>
        <p:nvPicPr>
          <p:cNvPr id="3" name="Imagem 2" descr="Desenho em preto e branco&#10;&#10;Descrição gerada automaticamente">
            <a:extLst>
              <a:ext uri="{FF2B5EF4-FFF2-40B4-BE49-F238E27FC236}">
                <a16:creationId xmlns:a16="http://schemas.microsoft.com/office/drawing/2014/main" xmlns="" id="{A510BA71-0E96-3E27-2B01-370C75F2D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927" y="2305616"/>
            <a:ext cx="5749317" cy="4399017"/>
          </a:xfrm>
          <a:prstGeom prst="rect">
            <a:avLst/>
          </a:prstGeom>
        </p:spPr>
      </p:pic>
      <p:pic>
        <p:nvPicPr>
          <p:cNvPr id="2" name="Picture 4" descr="Quem pode enganar Deus? - Universal.org - Portal Oficial da Igreja  Universal do Reino de Deus">
            <a:extLst>
              <a:ext uri="{FF2B5EF4-FFF2-40B4-BE49-F238E27FC236}">
                <a16:creationId xmlns:a16="http://schemas.microsoft.com/office/drawing/2014/main" xmlns="" id="{8DA6C657-EC00-5587-3C61-75544F1CF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6" y="2506764"/>
            <a:ext cx="6134792" cy="419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31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170" y="2766218"/>
            <a:ext cx="124863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I. 3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 Testemunho ineficaz.</a:t>
            </a:r>
          </a:p>
        </p:txBody>
      </p:sp>
    </p:spTree>
    <p:extLst>
      <p:ext uri="{BB962C8B-B14F-4D97-AF65-F5344CB8AC3E}">
        <p14:creationId xmlns:p14="http://schemas.microsoft.com/office/powerpoint/2010/main" val="4083653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95937"/>
            <a:ext cx="6030896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fé improdutiva prejudica o testemunho cristão.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C58EF1C-867F-CDAA-035F-8E563D6F2840}"/>
              </a:ext>
            </a:extLst>
          </p:cNvPr>
          <p:cNvSpPr txBox="1"/>
          <p:nvPr/>
        </p:nvSpPr>
        <p:spPr>
          <a:xfrm>
            <a:off x="6234545" y="106107"/>
            <a:ext cx="5857699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Quando os crentes não vivem de acordo com sua fé professada, isso pode levar outros a questionar a autenticidade do Cristianismo.</a:t>
            </a:r>
          </a:p>
        </p:txBody>
      </p:sp>
      <p:pic>
        <p:nvPicPr>
          <p:cNvPr id="9" name="Picture 2" descr="A Fé Sem Obras é Morta">
            <a:extLst>
              <a:ext uri="{FF2B5EF4-FFF2-40B4-BE49-F238E27FC236}">
                <a16:creationId xmlns:a16="http://schemas.microsoft.com/office/drawing/2014/main" xmlns="" id="{56632A9B-C00E-E728-8D7A-88E2BBB6B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5" t="6881" r="17950"/>
          <a:stretch/>
        </p:blipFill>
        <p:spPr bwMode="auto">
          <a:xfrm>
            <a:off x="65104" y="1173155"/>
            <a:ext cx="6030896" cy="558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 descr="Homem com a mão no rosto&#10;&#10;Descrição gerada automaticamente com confiança média">
            <a:extLst>
              <a:ext uri="{FF2B5EF4-FFF2-40B4-BE49-F238E27FC236}">
                <a16:creationId xmlns:a16="http://schemas.microsoft.com/office/drawing/2014/main" xmlns="" id="{6DBADB0E-294D-2B2C-ADA3-D7680331D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5" y="2660651"/>
            <a:ext cx="5857699" cy="409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8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93512" y="122729"/>
            <a:ext cx="5642270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Uma fé sem obras falha em mostrar o poder transformador do Evangelho.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B4EFA74-2395-88AB-7E40-C35FEE13E1EC}"/>
              </a:ext>
            </a:extLst>
          </p:cNvPr>
          <p:cNvSpPr txBox="1"/>
          <p:nvPr/>
        </p:nvSpPr>
        <p:spPr>
          <a:xfrm>
            <a:off x="5870509" y="122729"/>
            <a:ext cx="6227979" cy="353943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nossa fé não pode estar alicerçada em rituais, tradições ou expressões externas de religiosidade, sem um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comprometimento genuíno com os princípios morais e éticos ensinados por Cristo.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Imagem 2" descr="Desenho de um homem&#10;&#10;Descrição gerada automaticamente com confiança média">
            <a:extLst>
              <a:ext uri="{FF2B5EF4-FFF2-40B4-BE49-F238E27FC236}">
                <a16:creationId xmlns:a16="http://schemas.microsoft.com/office/drawing/2014/main" xmlns="" id="{251EC7A6-1400-7C65-FCA7-B60967825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2" y="1692389"/>
            <a:ext cx="5642270" cy="5042882"/>
          </a:xfrm>
          <a:prstGeom prst="rect">
            <a:avLst/>
          </a:prstGeom>
        </p:spPr>
      </p:pic>
      <p:pic>
        <p:nvPicPr>
          <p:cNvPr id="6146" name="Picture 2" descr="Lição 3 da EBD: O padrão ético do Reino de Deus - Professor Josias Moura">
            <a:extLst>
              <a:ext uri="{FF2B5EF4-FFF2-40B4-BE49-F238E27FC236}">
                <a16:creationId xmlns:a16="http://schemas.microsoft.com/office/drawing/2014/main" xmlns="" id="{600BFBE0-D0EF-B860-511B-4F9C656C3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6" t="7757" r="17773" b="6909"/>
          <a:stretch/>
        </p:blipFill>
        <p:spPr bwMode="auto">
          <a:xfrm>
            <a:off x="5870509" y="3662159"/>
            <a:ext cx="6227979" cy="307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36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82EB3E2-5FFA-C2E5-D0AE-27B799344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27D57B8-5C59-33F1-2E1A-193B634AC79B}"/>
              </a:ext>
            </a:extLst>
          </p:cNvPr>
          <p:cNvSpPr txBox="1"/>
          <p:nvPr/>
        </p:nvSpPr>
        <p:spPr>
          <a:xfrm>
            <a:off x="93512" y="122729"/>
            <a:ext cx="5642270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pessoa pode enganar a si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mesma achando que cumprir determinados rituais ou ir à igreja é suficiente, enquanto negligencia a justiça,  a misericórdia e a verdade.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36D0585-5A43-6454-4066-F81FC439F3B1}"/>
              </a:ext>
            </a:extLst>
          </p:cNvPr>
          <p:cNvSpPr txBox="1"/>
          <p:nvPr/>
        </p:nvSpPr>
        <p:spPr>
          <a:xfrm>
            <a:off x="5870509" y="122729"/>
            <a:ext cx="6227979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Nesse caso, o testemunho se torna ineficaz já que esse comportamento indica um a fé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que não transforma, sendo, portanto, uma fé ilusória.</a:t>
            </a:r>
          </a:p>
        </p:txBody>
      </p:sp>
      <p:pic>
        <p:nvPicPr>
          <p:cNvPr id="3074" name="Picture 2" descr="Enganando a si mesmo">
            <a:extLst>
              <a:ext uri="{FF2B5EF4-FFF2-40B4-BE49-F238E27FC236}">
                <a16:creationId xmlns:a16="http://schemas.microsoft.com/office/drawing/2014/main" xmlns="" id="{7D9E3EB1-DDC7-4A43-28A3-357D35D58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2" y="3169717"/>
            <a:ext cx="5642270" cy="356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Quem pode enganar Deus? - Universal.org - Portal Oficial da Igreja  Universal do Reino de Deus">
            <a:extLst>
              <a:ext uri="{FF2B5EF4-FFF2-40B4-BE49-F238E27FC236}">
                <a16:creationId xmlns:a16="http://schemas.microsoft.com/office/drawing/2014/main" xmlns="" id="{CCFC7694-0433-314C-CF56-E32E4CCC0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08" y="2677273"/>
            <a:ext cx="6227980" cy="40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48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B8FA60D-2A91-1384-9D66-340204F68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C2EDB95-C777-A2A2-7AF4-377CF89CFF3A}"/>
              </a:ext>
            </a:extLst>
          </p:cNvPr>
          <p:cNvSpPr txBox="1"/>
          <p:nvPr/>
        </p:nvSpPr>
        <p:spPr>
          <a:xfrm>
            <a:off x="93512" y="122729"/>
            <a:ext cx="5642270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Fé é uma história nova a cada dia! Não é, pois, nem estado nem qualidade. Não deve, portanto, ser confundida com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“religiosidade". 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1E2A769C-7E09-BE68-5A28-015B27643216}"/>
              </a:ext>
            </a:extLst>
          </p:cNvPr>
          <p:cNvSpPr txBox="1"/>
          <p:nvPr/>
        </p:nvSpPr>
        <p:spPr>
          <a:xfrm>
            <a:off x="5870509" y="122729"/>
            <a:ext cx="6227979" cy="353943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Crer não é </a:t>
            </a:r>
            <a:r>
              <a:rPr lang="pt-BR" sz="32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credere</a:t>
            </a:r>
            <a:r>
              <a:rPr lang="pt-BR" sz="3200" i="1" dirty="0">
                <a:solidFill>
                  <a:prstClr val="black"/>
                </a:solidFill>
                <a:latin typeface="Georgia" panose="02040502050405020303" pitchFamily="18" charset="0"/>
              </a:rPr>
              <a:t> quod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("crer que"), mas, conforme a formulação inequívoca do Credo Apostólico, </a:t>
            </a:r>
            <a:r>
              <a:rPr lang="pt-BR" sz="32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credere</a:t>
            </a:r>
            <a:r>
              <a:rPr lang="pt-BR" sz="3200" i="1" dirty="0">
                <a:solidFill>
                  <a:prstClr val="black"/>
                </a:solidFill>
                <a:latin typeface="Georgia" panose="02040502050405020303" pitchFamily="18" charset="0"/>
              </a:rPr>
              <a:t> in 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("crer em"): a saber, em Deus mesmo, no Deus do evangelho, que é Pai, Filho e Espírito Santo.</a:t>
            </a:r>
          </a:p>
        </p:txBody>
      </p:sp>
      <p:pic>
        <p:nvPicPr>
          <p:cNvPr id="3" name="Picture 2" descr="A Importância da Unidade no Corpo de Cristo - Bíblia em Áudio Online">
            <a:extLst>
              <a:ext uri="{FF2B5EF4-FFF2-40B4-BE49-F238E27FC236}">
                <a16:creationId xmlns:a16="http://schemas.microsoft.com/office/drawing/2014/main" xmlns="" id="{7D02055E-8211-6AE6-BA23-948C383C9A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" t="6451" r="3691" b="3369"/>
          <a:stretch/>
        </p:blipFill>
        <p:spPr bwMode="auto">
          <a:xfrm>
            <a:off x="93512" y="2677274"/>
            <a:ext cx="5642270" cy="405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Fumaça saindo de água&#10;&#10;Descrição gerada automaticamente com confiança baixa">
            <a:extLst>
              <a:ext uri="{FF2B5EF4-FFF2-40B4-BE49-F238E27FC236}">
                <a16:creationId xmlns:a16="http://schemas.microsoft.com/office/drawing/2014/main" xmlns="" id="{1A709856-6DA6-F9FA-312A-018F3153A7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510" y="3662159"/>
            <a:ext cx="6227978" cy="307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7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2" y="2766218"/>
            <a:ext cx="11983612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 - A  EVIDÊNCIA DA FÉ POR</a:t>
            </a:r>
            <a:br>
              <a:rPr lang="pt-BR" sz="6000" b="1" dirty="0">
                <a:solidFill>
                  <a:srgbClr val="7030A0"/>
                </a:solidFill>
                <a:latin typeface="+mn-lt"/>
              </a:rPr>
            </a:br>
            <a:r>
              <a:rPr lang="pt-BR" sz="6000" b="1" dirty="0">
                <a:solidFill>
                  <a:srgbClr val="7030A0"/>
                </a:solidFill>
                <a:latin typeface="+mn-lt"/>
              </a:rPr>
              <a:t>INTERMÉDIO DAS AÇÕES</a:t>
            </a:r>
            <a:br>
              <a:rPr lang="pt-BR" sz="6000" b="1" dirty="0">
                <a:solidFill>
                  <a:srgbClr val="7030A0"/>
                </a:solidFill>
                <a:latin typeface="+mn-lt"/>
              </a:rPr>
            </a:b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C2F4DDE7-60DA-AB9A-75BF-7A095A9470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90" y="4390723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56" y="2766218"/>
            <a:ext cx="11941887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1 - Fé e ação.</a:t>
            </a:r>
            <a:endParaRPr lang="pt-BR" sz="6000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verdadeira fé sempre se manifesta em ações, embora não sejam elas um substituto para a fé, mas uma expressão natural dela.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65100" y="89478"/>
            <a:ext cx="6030895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Fé e ação. Tiago 2.17 afirma que "a fé, se não tiver as obras, é morta em si mesma".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Picture 2" descr="A Fé Sem Obras é Morta">
            <a:extLst>
              <a:ext uri="{FF2B5EF4-FFF2-40B4-BE49-F238E27FC236}">
                <a16:creationId xmlns:a16="http://schemas.microsoft.com/office/drawing/2014/main" xmlns="" id="{8754ED47-C986-3F87-4CD9-A82C755CA0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5" t="6881" r="17950"/>
          <a:stretch/>
        </p:blipFill>
        <p:spPr bwMode="auto">
          <a:xfrm>
            <a:off x="65100" y="1659138"/>
            <a:ext cx="6030896" cy="510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O que significa &quot;A fé sem obras é morta&quot; em Tiago 2:26?">
            <a:extLst>
              <a:ext uri="{FF2B5EF4-FFF2-40B4-BE49-F238E27FC236}">
                <a16:creationId xmlns:a16="http://schemas.microsoft.com/office/drawing/2014/main" xmlns="" id="{704D643D-8B66-4465-5352-882316671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271" y="2644022"/>
            <a:ext cx="5889997" cy="412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65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81732" y="101082"/>
            <a:ext cx="6030893" cy="1077218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fé é ineficaz se não vier acompanhada de ação.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1AB6AAF-46D0-FC43-0FDD-0BF2C8000727}"/>
              </a:ext>
            </a:extLst>
          </p:cNvPr>
          <p:cNvSpPr txBox="1"/>
          <p:nvPr/>
        </p:nvSpPr>
        <p:spPr>
          <a:xfrm>
            <a:off x="6199163" y="55096"/>
            <a:ext cx="5927730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Tiago está afirmando o seguinte: “Prove para mim que você tem fé sem obras, e eu provarei para você que tenho fé por meio das minhas obras."</a:t>
            </a:r>
            <a:endParaRPr lang="pt-BR" sz="28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Imagem 3" descr="Silhueta de pessoas e sol ao fundo&#10;&#10;Descrição gerada automaticamente">
            <a:extLst>
              <a:ext uri="{FF2B5EF4-FFF2-40B4-BE49-F238E27FC236}">
                <a16:creationId xmlns:a16="http://schemas.microsoft.com/office/drawing/2014/main" xmlns="" id="{B02924FC-FC2A-1710-A206-8B95A0049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1" y="1168010"/>
            <a:ext cx="5996244" cy="5588908"/>
          </a:xfrm>
          <a:prstGeom prst="rect">
            <a:avLst/>
          </a:prstGeom>
        </p:spPr>
      </p:pic>
      <p:pic>
        <p:nvPicPr>
          <p:cNvPr id="8194" name="Picture 2" descr="A salvação pela fé e o prêmio pelas boas obras: a doutrina católica - O  Catequista">
            <a:extLst>
              <a:ext uri="{FF2B5EF4-FFF2-40B4-BE49-F238E27FC236}">
                <a16:creationId xmlns:a16="http://schemas.microsoft.com/office/drawing/2014/main" xmlns="" id="{B9DCEF5C-17B6-3110-088A-E63C7A77D1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" t="8344" r="5940" b="15795"/>
          <a:stretch/>
        </p:blipFill>
        <p:spPr bwMode="auto">
          <a:xfrm>
            <a:off x="6197032" y="2609641"/>
            <a:ext cx="5927730" cy="414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58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385" y="2766218"/>
            <a:ext cx="1123880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II. 2 -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Amor em ação. 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94209" y="89478"/>
            <a:ext cx="5927733" cy="29546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100" dirty="0">
                <a:solidFill>
                  <a:prstClr val="black"/>
                </a:solidFill>
                <a:latin typeface="Georgia" panose="02040502050405020303" pitchFamily="18" charset="0"/>
              </a:rPr>
              <a:t>O texto dos versículos 15 e 16 tem sido compreendido como uma parábola, com aplicação no </a:t>
            </a:r>
          </a:p>
          <a:p>
            <a:pPr lvl="0" algn="ctr"/>
            <a:r>
              <a:rPr lang="pt-BR" sz="3100" dirty="0">
                <a:solidFill>
                  <a:prstClr val="black"/>
                </a:solidFill>
                <a:latin typeface="Georgia" panose="02040502050405020303" pitchFamily="18" charset="0"/>
              </a:rPr>
              <a:t>versículo 17, que exemplifica a fé viva com o cuidado pelos necessitados.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170058" y="89478"/>
            <a:ext cx="5927733" cy="1569660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fé autêntica é demonstrada através de atos de amor e compaixão.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xmlns="" id="{1B6CDB6E-7C92-7F0B-50EE-59FEB54FCC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4530436" cy="453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Picture 2" descr="VII Dia Mundial dos Pobres">
            <a:extLst>
              <a:ext uri="{FF2B5EF4-FFF2-40B4-BE49-F238E27FC236}">
                <a16:creationId xmlns:a16="http://schemas.microsoft.com/office/drawing/2014/main" xmlns="" id="{C19CC43D-4E7E-E9FA-AF70-9B66BFDEC5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4" t="5008" b="6876"/>
          <a:stretch/>
        </p:blipFill>
        <p:spPr bwMode="auto">
          <a:xfrm>
            <a:off x="94209" y="3044132"/>
            <a:ext cx="5927733" cy="372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em-aventurados os misericordiosos | Igreja Presbiteriana Bela Jerusalém |  Site da Igreja Presbiteriana Bela Jerusalém, em Ribeirão Preto – SP.">
            <a:extLst>
              <a:ext uri="{FF2B5EF4-FFF2-40B4-BE49-F238E27FC236}">
                <a16:creationId xmlns:a16="http://schemas.microsoft.com/office/drawing/2014/main" xmlns="" id="{0D12BEBD-3E3F-7A17-5540-223C2864C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057" y="1659138"/>
            <a:ext cx="5927734" cy="508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89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AB817A1-8DFF-9303-0C40-F56782EB2008}"/>
              </a:ext>
            </a:extLst>
          </p:cNvPr>
          <p:cNvSpPr txBox="1"/>
          <p:nvPr/>
        </p:nvSpPr>
        <p:spPr>
          <a:xfrm>
            <a:off x="65106" y="101069"/>
            <a:ext cx="12038404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texto de 1 João 3.17 expressa a mesma ideia: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“Ora, se alguém possui recursos deste mundo e vê seu irmão passar necessidade, mas fecha o coração para essa pessoa, como pode permanecer nele o amor de Deus" (NAA).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2" descr="O MENDIGO">
            <a:extLst>
              <a:ext uri="{FF2B5EF4-FFF2-40B4-BE49-F238E27FC236}">
                <a16:creationId xmlns:a16="http://schemas.microsoft.com/office/drawing/2014/main" xmlns="" id="{56658EAA-1660-3456-B23F-A42CD921B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85" y="2163171"/>
            <a:ext cx="6234725" cy="45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O problema dos EUA é o desprezo permanente pelos pobres">
            <a:extLst>
              <a:ext uri="{FF2B5EF4-FFF2-40B4-BE49-F238E27FC236}">
                <a16:creationId xmlns:a16="http://schemas.microsoft.com/office/drawing/2014/main" xmlns="" id="{F6E34AD2-2348-BA47-411C-0452A5BC3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8355" b="4007"/>
          <a:stretch/>
        </p:blipFill>
        <p:spPr bwMode="auto">
          <a:xfrm>
            <a:off x="65106" y="2163171"/>
            <a:ext cx="5803679" cy="45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65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EB5FB4D-7C0E-A2F5-5D61-64472D39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0D9B12-D6F1-7481-03A2-BAF22F6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10" y="2766218"/>
            <a:ext cx="1113905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II. 3 -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Obediência em ação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.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276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096000" y="101069"/>
            <a:ext cx="5958849" cy="2554545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Sabemos que a fé genuína resulta em cumprir os mandamentos do Senhor e viver de acordo com a sua vontade.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11F148A-A586-D1CE-AD68-1188742317A3}"/>
              </a:ext>
            </a:extLst>
          </p:cNvPr>
          <p:cNvSpPr txBox="1"/>
          <p:nvPr/>
        </p:nvSpPr>
        <p:spPr>
          <a:xfrm>
            <a:off x="65107" y="101069"/>
            <a:ext cx="5903075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Fé e obediência a Deus são intrínsecas.</a:t>
            </a:r>
          </a:p>
        </p:txBody>
      </p:sp>
      <p:pic>
        <p:nvPicPr>
          <p:cNvPr id="9218" name="Picture 2" descr="Crescer Mais ::.A Obediência Perfeita do Homem">
            <a:extLst>
              <a:ext uri="{FF2B5EF4-FFF2-40B4-BE49-F238E27FC236}">
                <a16:creationId xmlns:a16="http://schemas.microsoft.com/office/drawing/2014/main" xmlns="" id="{43610F47-066A-9B44-3C5D-6A743116A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9" r="14597"/>
          <a:stretch/>
        </p:blipFill>
        <p:spPr bwMode="auto">
          <a:xfrm>
            <a:off x="65107" y="1178287"/>
            <a:ext cx="5903075" cy="557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 descr="Mulher com celular na mão&#10;&#10;Descrição gerada automaticamente com confiança média">
            <a:extLst>
              <a:ext uri="{FF2B5EF4-FFF2-40B4-BE49-F238E27FC236}">
                <a16:creationId xmlns:a16="http://schemas.microsoft.com/office/drawing/2014/main" xmlns="" id="{F3FF4EF7-2432-D8ED-EE26-6AB78B3CA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55614"/>
            <a:ext cx="5958849" cy="410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1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803E509-E507-8388-B61D-BF4D3B750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C503E2E-8378-2E7C-4025-87949CD52EFF}"/>
              </a:ext>
            </a:extLst>
          </p:cNvPr>
          <p:cNvSpPr txBox="1"/>
          <p:nvPr/>
        </p:nvSpPr>
        <p:spPr>
          <a:xfrm>
            <a:off x="5974079" y="84444"/>
            <a:ext cx="6152813" cy="1569660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Essa é uma confissão central do monoteísmo (tanto judaico quanto cristão).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8B932-7956-9CCC-FDED-E2E0F1F98E30}"/>
              </a:ext>
            </a:extLst>
          </p:cNvPr>
          <p:cNvSpPr txBox="1"/>
          <p:nvPr/>
        </p:nvSpPr>
        <p:spPr>
          <a:xfrm>
            <a:off x="65107" y="84444"/>
            <a:ext cx="5827241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Tiago 2.19 faz uma referência direta ao texto de Deuteronômio 6.4: "Ouve, Israel, o SENHOR, nosso Deus, é o único SENHOR."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Imagem 4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xmlns="" id="{674DE4F0-0728-36EA-1215-C9024D4E1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7" y="2615412"/>
            <a:ext cx="5827241" cy="4134567"/>
          </a:xfrm>
          <a:prstGeom prst="rect">
            <a:avLst/>
          </a:prstGeom>
        </p:spPr>
      </p:pic>
      <p:pic>
        <p:nvPicPr>
          <p:cNvPr id="7" name="Imagem 6" descr="Homem com a mão no por do sol&#10;&#10;Descrição gerada automaticamente com confiança média">
            <a:extLst>
              <a:ext uri="{FF2B5EF4-FFF2-40B4-BE49-F238E27FC236}">
                <a16:creationId xmlns:a16="http://schemas.microsoft.com/office/drawing/2014/main" xmlns="" id="{AD0D4F24-D744-4DAC-7985-CD9744F0DA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79" y="1654104"/>
            <a:ext cx="6152814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7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C1DCF11-E696-6D33-3731-9972D2840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D7AECE5-66B3-08DC-9492-5C3BB7EB643C}"/>
              </a:ext>
            </a:extLst>
          </p:cNvPr>
          <p:cNvSpPr txBox="1"/>
          <p:nvPr/>
        </p:nvSpPr>
        <p:spPr>
          <a:xfrm>
            <a:off x="65107" y="85874"/>
            <a:ext cx="5919133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Até mesmo os demônios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sabem que existe um só Deus mas, evidentemente, não se submetem a Ele em obediência.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928739A4-021C-1603-79D5-A0A1AC1399F9}"/>
              </a:ext>
            </a:extLst>
          </p:cNvPr>
          <p:cNvSpPr txBox="1"/>
          <p:nvPr/>
        </p:nvSpPr>
        <p:spPr>
          <a:xfrm>
            <a:off x="6096001" y="85874"/>
            <a:ext cx="6030894" cy="1569660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Vale salientar que o monoteísmo em si não produz salvação.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02F0C098-2166-B884-E502-FBB242AC6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456" y="1655534"/>
            <a:ext cx="6030894" cy="5116592"/>
          </a:xfrm>
          <a:prstGeom prst="rect">
            <a:avLst/>
          </a:prstGeom>
        </p:spPr>
      </p:pic>
      <p:pic>
        <p:nvPicPr>
          <p:cNvPr id="4098" name="Picture 2" descr="UM SÓ DEUS - Examinando as Escrituras">
            <a:extLst>
              <a:ext uri="{FF2B5EF4-FFF2-40B4-BE49-F238E27FC236}">
                <a16:creationId xmlns:a16="http://schemas.microsoft.com/office/drawing/2014/main" xmlns="" id="{8A9393DF-CEA6-37E1-A319-EE49B20FB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7" y="2147977"/>
            <a:ext cx="5919133" cy="462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86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2766218"/>
            <a:ext cx="1178744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 - ABRAÃO E RAABE, EXEMPLOS DE UMA FÉ VIVA</a:t>
            </a:r>
          </a:p>
        </p:txBody>
      </p:sp>
    </p:spTree>
    <p:extLst>
      <p:ext uri="{BB962C8B-B14F-4D97-AF65-F5344CB8AC3E}">
        <p14:creationId xmlns:p14="http://schemas.microsoft.com/office/powerpoint/2010/main" val="36755500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500" b="1" dirty="0">
                <a:solidFill>
                  <a:srgbClr val="7030A0"/>
                </a:solidFill>
                <a:latin typeface="+mn-lt"/>
              </a:rPr>
              <a:t>III. 1 - Abraão.</a:t>
            </a:r>
          </a:p>
        </p:txBody>
      </p:sp>
    </p:spTree>
    <p:extLst>
      <p:ext uri="{BB962C8B-B14F-4D97-AF65-F5344CB8AC3E}">
        <p14:creationId xmlns:p14="http://schemas.microsoft.com/office/powerpoint/2010/main" val="7453489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6030896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 capítulo 2, Tiago cita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Abraão com o exemplo de fé, destacando sua disposição em sacrificar seu filho Isaque em obediência a Deus.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FE6A42B-E8FA-CB0B-D002-AB6619D16D39}"/>
              </a:ext>
            </a:extLst>
          </p:cNvPr>
          <p:cNvSpPr txBox="1"/>
          <p:nvPr/>
        </p:nvSpPr>
        <p:spPr>
          <a:xfrm>
            <a:off x="6182113" y="89478"/>
            <a:ext cx="5894907" cy="1077218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Foi a fé que levou Abraão a oferecer Isaque sobre o altar.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1266" name="Picture 2" descr="Guia de Estudos Bíblicos, lições e histórias enriquecedoras.">
            <a:extLst>
              <a:ext uri="{FF2B5EF4-FFF2-40B4-BE49-F238E27FC236}">
                <a16:creationId xmlns:a16="http://schemas.microsoft.com/office/drawing/2014/main" xmlns="" id="{CC8716A7-0297-51F8-A304-FEB55ED00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7" y="2644022"/>
            <a:ext cx="6000750" cy="412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Mensageiro da Esperança: Atitudes de Abraão que apontaram sua fé para o  sacrifício de Isaque.">
            <a:extLst>
              <a:ext uri="{FF2B5EF4-FFF2-40B4-BE49-F238E27FC236}">
                <a16:creationId xmlns:a16="http://schemas.microsoft.com/office/drawing/2014/main" xmlns="" id="{3B1BEFF1-CAFB-9284-A994-C61F4B2AF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113" y="1166696"/>
            <a:ext cx="5894907" cy="560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52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14979" y="89478"/>
            <a:ext cx="7015287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nos ensina que Abraão foi "justificado" pelo que fez, porque creu em Deus (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2.21-24; 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4.1-5).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57EB09BF-CE87-B69B-72ED-A22E5B1E1B1C}"/>
              </a:ext>
            </a:extLst>
          </p:cNvPr>
          <p:cNvSpPr txBox="1"/>
          <p:nvPr/>
        </p:nvSpPr>
        <p:spPr>
          <a:xfrm>
            <a:off x="7253555" y="89478"/>
            <a:ext cx="4823465" cy="1384995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O que ocorreu em Gênesis 22 foi a “obra" que demonstrou a fé que ele já possuía.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99F6864-CEE5-F55E-409F-EC04F653E09D}"/>
              </a:ext>
            </a:extLst>
          </p:cNvPr>
          <p:cNvSpPr txBox="1"/>
          <p:nvPr/>
        </p:nvSpPr>
        <p:spPr>
          <a:xfrm>
            <a:off x="114977" y="1544122"/>
            <a:ext cx="7015287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“Porventura Abraão, o nosso pai, não foi justificado pelas obras, quando ofereceu sobre o altar o seu filho Isaque? 22 Bem vês que a fé cooperou com as suas obras e que, pelas obras, a fé foi aperfeiçoada” </a:t>
            </a:r>
            <a:r>
              <a:rPr lang="pt-BR" sz="2000" dirty="0">
                <a:solidFill>
                  <a:prstClr val="black"/>
                </a:solidFill>
                <a:latin typeface="Georgia" panose="02040502050405020303" pitchFamily="18" charset="0"/>
              </a:rPr>
              <a:t>(</a:t>
            </a:r>
            <a:r>
              <a:rPr lang="pt-BR" sz="20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2000" dirty="0">
                <a:solidFill>
                  <a:prstClr val="black"/>
                </a:solidFill>
                <a:latin typeface="Georgia" panose="02040502050405020303" pitchFamily="18" charset="0"/>
              </a:rPr>
              <a:t> 2.21-24) 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2290" name="Picture 2" descr="Apascentar os Pequeninos: Abraão e Isaque">
            <a:extLst>
              <a:ext uri="{FF2B5EF4-FFF2-40B4-BE49-F238E27FC236}">
                <a16:creationId xmlns:a16="http://schemas.microsoft.com/office/drawing/2014/main" xmlns="" id="{9996C898-1245-C0CD-6E57-4680528BF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555" y="1474473"/>
            <a:ext cx="4823465" cy="529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Apascentar os Pequeninos: Abraão e Isaque">
            <a:extLst>
              <a:ext uri="{FF2B5EF4-FFF2-40B4-BE49-F238E27FC236}">
                <a16:creationId xmlns:a16="http://schemas.microsoft.com/office/drawing/2014/main" xmlns="" id="{DAF57904-148F-8A97-AB54-9AD341B45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78" y="3860540"/>
            <a:ext cx="7015287" cy="290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29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71796" y="89478"/>
            <a:ext cx="5794702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preciso ressaltar que a verdadeira fé sempre resultará em boas obras, mas as obras não nos justificam.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4F02349-1C77-3C7E-9E5B-776D5EED8830}"/>
              </a:ext>
            </a:extLst>
          </p:cNvPr>
          <p:cNvSpPr txBox="1"/>
          <p:nvPr/>
        </p:nvSpPr>
        <p:spPr>
          <a:xfrm>
            <a:off x="6095999" y="89478"/>
            <a:ext cx="5981021" cy="3000821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700" dirty="0">
                <a:solidFill>
                  <a:prstClr val="black"/>
                </a:solidFill>
                <a:latin typeface="Georgia" panose="02040502050405020303" pitchFamily="18" charset="0"/>
              </a:rPr>
              <a:t>De acordo com a Bíblia de</a:t>
            </a:r>
          </a:p>
          <a:p>
            <a:pPr algn="ctr"/>
            <a:r>
              <a:rPr lang="pt-BR" sz="2700" dirty="0">
                <a:solidFill>
                  <a:prstClr val="black"/>
                </a:solidFill>
                <a:latin typeface="Georgia" panose="02040502050405020303" pitchFamily="18" charset="0"/>
              </a:rPr>
              <a:t>Aplicação Pessoal, “a verdadeira fé sempre resulta em boas obras, mas as obras não nos justificam. A fé nos traz salvação e a obediência ativa, por sua vez, demostra que a nossa fé é genuína.”</a:t>
            </a:r>
          </a:p>
        </p:txBody>
      </p:sp>
      <p:pic>
        <p:nvPicPr>
          <p:cNvPr id="4" name="Imagem 3" descr="Mão segurando faca em cima de uma superfície de madeira&#10;&#10;Descrição gerada automaticamente">
            <a:extLst>
              <a:ext uri="{FF2B5EF4-FFF2-40B4-BE49-F238E27FC236}">
                <a16:creationId xmlns:a16="http://schemas.microsoft.com/office/drawing/2014/main" xmlns="" id="{555C13DF-2542-874E-BD4A-91EC4CDA3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090299"/>
            <a:ext cx="5981021" cy="3678221"/>
          </a:xfrm>
          <a:prstGeom prst="rect">
            <a:avLst/>
          </a:prstGeom>
        </p:spPr>
      </p:pic>
      <p:pic>
        <p:nvPicPr>
          <p:cNvPr id="3074" name="Picture 2" descr="A young girl with friend | Premium AI-generated image">
            <a:extLst>
              <a:ext uri="{FF2B5EF4-FFF2-40B4-BE49-F238E27FC236}">
                <a16:creationId xmlns:a16="http://schemas.microsoft.com/office/drawing/2014/main" xmlns="" id="{444B759B-DB2A-2773-0214-17F953D1A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5" y="2151580"/>
            <a:ext cx="5794702" cy="461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98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2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6000" b="1" i="0" dirty="0" err="1">
                <a:solidFill>
                  <a:srgbClr val="7030A0"/>
                </a:solidFill>
                <a:effectLst/>
                <a:latin typeface="+mn-lt"/>
              </a:rPr>
              <a:t>Raabe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21143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6030896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Tiago amplia a questão ao citar </a:t>
            </a:r>
            <a:r>
              <a:rPr lang="pt-BR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Raabe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no versículo 25, juntando-se assim ao escritor aos Hebreus que a reconhece com o exemplo de fé. </a:t>
            </a:r>
            <a:endParaRPr lang="pt-BR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198738" y="89478"/>
            <a:ext cx="5894907" cy="2062103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Raabe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vivia em Jerico, uma cidade conquistada pelos hebreus quando eles entraram na Terra Prometida.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8A77FAF-B776-F380-8EED-E7C34E611E8F}"/>
              </a:ext>
            </a:extLst>
          </p:cNvPr>
          <p:cNvSpPr txBox="1"/>
          <p:nvPr/>
        </p:nvSpPr>
        <p:spPr>
          <a:xfrm>
            <a:off x="65103" y="1987757"/>
            <a:ext cx="6030895" cy="169277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600" dirty="0">
                <a:solidFill>
                  <a:prstClr val="black"/>
                </a:solidFill>
                <a:latin typeface="Georgia" panose="02040502050405020303" pitchFamily="18" charset="0"/>
              </a:rPr>
              <a:t>“E de igual modo </a:t>
            </a:r>
            <a:r>
              <a:rPr lang="pt-BR" sz="2600" dirty="0" err="1">
                <a:solidFill>
                  <a:prstClr val="black"/>
                </a:solidFill>
                <a:latin typeface="Georgia" panose="02040502050405020303" pitchFamily="18" charset="0"/>
              </a:rPr>
              <a:t>Raabe</a:t>
            </a:r>
            <a:r>
              <a:rPr lang="pt-BR" sz="2600" dirty="0">
                <a:solidFill>
                  <a:prstClr val="black"/>
                </a:solidFill>
                <a:latin typeface="Georgia" panose="02040502050405020303" pitchFamily="18" charset="0"/>
              </a:rPr>
              <a:t>, a meretriz, não foi também justificada pelas obras, quando recolheu os emissários e os despediu por outro caminho”? (</a:t>
            </a:r>
            <a:r>
              <a:rPr lang="pt-BR" sz="26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2600" dirty="0">
                <a:solidFill>
                  <a:prstClr val="black"/>
                </a:solidFill>
                <a:latin typeface="Georgia" panose="02040502050405020303" pitchFamily="18" charset="0"/>
              </a:rPr>
              <a:t> 2:25) </a:t>
            </a:r>
            <a:endParaRPr kumimoji="0" lang="pt-BR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13121AD5-F60A-8F82-A469-6AB26AE20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4" y="3762925"/>
            <a:ext cx="6030894" cy="298211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B208C71D-519A-331F-B1D8-78154C7B1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738" y="2151581"/>
            <a:ext cx="5889998" cy="459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3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5B20293-A7BD-F725-C219-C17FE71B2725}"/>
              </a:ext>
            </a:extLst>
          </p:cNvPr>
          <p:cNvSpPr txBox="1"/>
          <p:nvPr/>
        </p:nvSpPr>
        <p:spPr>
          <a:xfrm>
            <a:off x="6096000" y="106134"/>
            <a:ext cx="5997646" cy="2554545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Sua fé foi evidenciada por suas obras, o que resultou em sua inclusão no plano redentor de Deus. Certamente essa não era uma fé comum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4A63AEB-F4BF-884D-467C-7A05A8CDE42E}"/>
              </a:ext>
            </a:extLst>
          </p:cNvPr>
          <p:cNvSpPr txBox="1"/>
          <p:nvPr/>
        </p:nvSpPr>
        <p:spPr>
          <a:xfrm>
            <a:off x="65104" y="89478"/>
            <a:ext cx="5870183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Ela escondeu os espias hebreus e ajudou - os a escapar, demonstrando sua fé em Deus por meio de ações corajosas.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026" name="Picture 2" descr="Raabe, Adotada Pela Esperança | Mensageiros de Esperança Wiki | Fandom">
            <a:extLst>
              <a:ext uri="{FF2B5EF4-FFF2-40B4-BE49-F238E27FC236}">
                <a16:creationId xmlns:a16="http://schemas.microsoft.com/office/drawing/2014/main" xmlns="" id="{8114DEDA-D338-AC7C-4D46-DDBB341B7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4" t="3573" b="9037"/>
          <a:stretch/>
        </p:blipFill>
        <p:spPr bwMode="auto">
          <a:xfrm>
            <a:off x="65104" y="2151580"/>
            <a:ext cx="5870183" cy="461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NTINHO DAS HISTÓRIAS BÍBLICAS: HISTÓRIA BÍBLICA AS MURALHAS DE JERICÓ E  RAABE">
            <a:extLst>
              <a:ext uri="{FF2B5EF4-FFF2-40B4-BE49-F238E27FC236}">
                <a16:creationId xmlns:a16="http://schemas.microsoft.com/office/drawing/2014/main" xmlns="" id="{1068B401-3CBB-515D-0DD6-D42D79268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0679"/>
            <a:ext cx="5997646" cy="410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9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14979" y="139353"/>
            <a:ext cx="5981021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Tiago mostra que o exemplo de </a:t>
            </a:r>
          </a:p>
          <a:p>
            <a:pPr lvl="0" algn="ctr"/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Raabe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é universal, tendo servido para Abraão e para uma mulher gentia, fora da linhagem abraâmica.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ACA77A8-E1BB-7FBB-B1EF-21B684772339}"/>
              </a:ext>
            </a:extLst>
          </p:cNvPr>
          <p:cNvSpPr txBox="1"/>
          <p:nvPr/>
        </p:nvSpPr>
        <p:spPr>
          <a:xfrm>
            <a:off x="6234545" y="139353"/>
            <a:ext cx="5859100" cy="3539430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Tiago conclui o capítulo 2 mostrando que assim como um médico que tem conhecimento para saber se uma pessoa está viva ou não, o crente é identificado se possuiu uma fé viva pela ação.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73AE4EE5-3FBD-D5AA-BF52-F69B18DB5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79" y="2650355"/>
            <a:ext cx="5981021" cy="4068292"/>
          </a:xfrm>
          <a:prstGeom prst="rect">
            <a:avLst/>
          </a:prstGeom>
        </p:spPr>
      </p:pic>
      <p:pic>
        <p:nvPicPr>
          <p:cNvPr id="2052" name="Picture 4" descr="Dá-me uma fé viva! – RCC VIÇOSA">
            <a:extLst>
              <a:ext uri="{FF2B5EF4-FFF2-40B4-BE49-F238E27FC236}">
                <a16:creationId xmlns:a16="http://schemas.microsoft.com/office/drawing/2014/main" xmlns="" id="{00E7BDDE-A8D7-4C21-A23A-E88127A13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545" y="3678782"/>
            <a:ext cx="5859100" cy="303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16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rgbClr val="7030A0"/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172508CD-E204-1E8F-94BE-84996461AF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xmlns="" id="{798E6175-CEE3-4E6B-AFF8-10014D3C55A5}"/>
              </a:ext>
            </a:extLst>
          </p:cNvPr>
          <p:cNvSpPr/>
          <p:nvPr/>
        </p:nvSpPr>
        <p:spPr>
          <a:xfrm>
            <a:off x="361438" y="636563"/>
            <a:ext cx="11469124" cy="5584873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Nesta lição fomos desafiados a cultivar uma fé autêntica e viva, evidenciada por ações. A fé improdutiva é inútil. A verdadeira fé se manifesta em obras de amor. compaixão e obediência a Deus. Exemplos como Abraão e </a:t>
            </a:r>
            <a:r>
              <a:rPr lang="pt-BR" sz="28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Raabe</a:t>
            </a:r>
            <a:r>
              <a:rPr lang="pt-BR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 ilustram como a fé viva opera através de ações decisivas e corajosas. Portanto, somos chamados a demonstrar nossa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fé em Cristo não apenas em palavras, mas em ações. Só assim viveremos uma fé autêntica que glorifica a Deus e impacta. positivamente. 0 mundo  ao nosso redor.</a:t>
            </a:r>
          </a:p>
        </p:txBody>
      </p:sp>
      <p:pic>
        <p:nvPicPr>
          <p:cNvPr id="8" name="Imagem 7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06ACCA8A-8548-4699-8701-F062ACE9D7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32610">
            <a:off x="315845" y="5895032"/>
            <a:ext cx="652808" cy="65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rgbClr val="7030A0"/>
                </a:solidFill>
                <a:effectLst/>
                <a:latin typeface="+mn-lt"/>
              </a:rPr>
              <a:t>REVISANDO</a:t>
            </a:r>
            <a:r>
              <a:rPr lang="pt-BR" sz="6600" b="1" i="0" dirty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pt-BR" sz="6600" b="1" i="0" dirty="0">
                <a:solidFill>
                  <a:srgbClr val="7030A0"/>
                </a:solidFill>
                <a:effectLst/>
                <a:latin typeface="+mn-lt"/>
              </a:rPr>
              <a:t>O CONTEÚDO</a:t>
            </a:r>
            <a:endParaRPr lang="pt-BR" sz="66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48DEC8F1-9B64-0872-CF34-65BA5C34D2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095" y="533384"/>
            <a:ext cx="2263806" cy="2263806"/>
          </a:xfrm>
          <a:prstGeom prst="rect">
            <a:avLst/>
          </a:prstGeom>
        </p:spPr>
      </p:pic>
      <p:pic>
        <p:nvPicPr>
          <p:cNvPr id="12" name="Imagem 11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876FF3BE-87FF-3D9E-152F-F1D14DFAA8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1234746"/>
            <a:ext cx="1162119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Segundo a lição, quais são os perigos de um a fé improdutiva?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526988" y="3365023"/>
            <a:ext cx="111380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solidFill>
                  <a:srgbClr val="7030A0"/>
                </a:solidFill>
              </a:rPr>
              <a:t>Inutilidade, engano espiritual e </a:t>
            </a:r>
          </a:p>
          <a:p>
            <a:pPr algn="ctr"/>
            <a:r>
              <a:rPr lang="pt-BR" sz="4800" dirty="0">
                <a:solidFill>
                  <a:srgbClr val="7030A0"/>
                </a:solidFill>
              </a:rPr>
              <a:t>testemunho ineficaz</a:t>
            </a:r>
            <a:r>
              <a:rPr lang="pt-BR" sz="4400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93C69873-DC25-50F3-328B-C59BD0A1A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18" y="5983854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905" y="1270094"/>
            <a:ext cx="12229808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</a:t>
            </a:r>
            <a:r>
              <a:rPr lang="pt-BR" sz="4800" b="1" dirty="0">
                <a:solidFill>
                  <a:srgbClr val="000000"/>
                </a:solidFill>
                <a:latin typeface="+mn-lt"/>
              </a:rPr>
              <a:t>As boas ações são meritórias para </a:t>
            </a:r>
            <a:br>
              <a:rPr lang="pt-BR" sz="4800" b="1" dirty="0">
                <a:solidFill>
                  <a:srgbClr val="000000"/>
                </a:solidFill>
                <a:latin typeface="+mn-lt"/>
              </a:rPr>
            </a:br>
            <a:r>
              <a:rPr lang="pt-BR" sz="4800" b="1" dirty="0">
                <a:solidFill>
                  <a:srgbClr val="000000"/>
                </a:solidFill>
                <a:latin typeface="+mn-lt"/>
              </a:rPr>
              <a:t>a salvação?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1090999" y="2828146"/>
            <a:ext cx="100100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</a:rPr>
              <a:t>Não! As Escrituras Sagradas rejeitam a ideia de que as boas ações sejam meritórias para a salvação.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532CE496-CCE1-E62A-4861-F5E5554AE5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089" y="5832961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81" y="1561862"/>
            <a:ext cx="10990827" cy="1144548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3 - Como se manifesta a verdadeira fé?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388838" y="3061563"/>
            <a:ext cx="114143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A verdadeira fé sempre se manifesta em ações, em bora as ações não sejam um substituto para a fé, mas uma expressão natural dela.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F8541124-1C53-4EFC-C0FA-E8FF975298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2" y="5706066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65" y="1633236"/>
            <a:ext cx="11738264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Quais os personagens bíblicos que Tiago cita com o exemplo de uma fé viva?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794038" y="3397886"/>
            <a:ext cx="86039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Abraão e </a:t>
            </a:r>
            <a:r>
              <a:rPr lang="pt-BR" sz="3600" dirty="0" err="1">
                <a:solidFill>
                  <a:srgbClr val="7030A0"/>
                </a:solidFill>
              </a:rPr>
              <a:t>Raabe</a:t>
            </a:r>
            <a:r>
              <a:rPr lang="pt-BR" sz="3600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34C5394B-096F-FC21-FD5B-3DFF398CE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4" y="5712057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70" y="1036198"/>
            <a:ext cx="1095485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5. </a:t>
            </a:r>
            <a:r>
              <a:rPr lang="pt-BR" sz="4800" b="1" dirty="0">
                <a:solidFill>
                  <a:srgbClr val="000000"/>
                </a:solidFill>
                <a:latin typeface="+mn-lt"/>
              </a:rPr>
              <a:t>Com o Tiago conclui o capítulo 2?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04683" y="2596748"/>
            <a:ext cx="103826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</a:rPr>
              <a:t>Tiago conclui o capítulo 2 mostrando que assim com o um médico que tem conhecimento para saber se um a pessoa está viva ou não, o crente é identificado se possuiu uma fé viva pela ação.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34C5394B-096F-FC21-FD5B-3DFF398CE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8" y="5223114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0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653037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000" b="1" dirty="0">
                <a:latin typeface="+mn-lt"/>
              </a:rPr>
              <a:t>Na plataforma </a:t>
            </a:r>
            <a:r>
              <a:rPr lang="pt-BR" sz="4000" b="1" dirty="0">
                <a:solidFill>
                  <a:srgbClr val="7030A0"/>
                </a:solidFill>
                <a:latin typeface="+mn-lt"/>
              </a:rPr>
              <a:t>EBD EM FOCO </a:t>
            </a:r>
            <a:r>
              <a:rPr lang="pt-BR" sz="4000" b="1" dirty="0">
                <a:latin typeface="+mn-lt"/>
              </a:rPr>
              <a:t>você tem tudo que precisa para ministrar uma aula de excelência na EBD.</a:t>
            </a:r>
            <a:r>
              <a:rPr lang="pt-BR" sz="3600" b="1" dirty="0">
                <a:latin typeface="+mn-lt"/>
              </a:rPr>
              <a:t/>
            </a:r>
            <a:br>
              <a:rPr lang="pt-BR" sz="3600" b="1" dirty="0">
                <a:latin typeface="+mn-lt"/>
              </a:rPr>
            </a:br>
            <a:endParaRPr lang="pt-BR" sz="3600" b="1" dirty="0">
              <a:latin typeface="+mn-lt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556C32D-44DF-4899-9011-AA7DA15F2F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97" y="5410199"/>
            <a:ext cx="1447800" cy="1447800"/>
          </a:xfrm>
          <a:prstGeom prst="rect">
            <a:avLst/>
          </a:prstGeom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C4958B7C-8C35-E450-C4DB-B185D44270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48384</TotalTime>
  <Words>2337</Words>
  <Application>Microsoft Office PowerPoint</Application>
  <PresentationFormat>Widescreen</PresentationFormat>
  <Paragraphs>164</Paragraphs>
  <Slides>59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7" baseType="lpstr"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 I – OS PERIGOS DE UMA FÉ IMPRODUTIVA</vt:lpstr>
      <vt:lpstr>I. 1 – Inutilidade.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I. 2 – Engano espiritual.</vt:lpstr>
      <vt:lpstr>Apresentação do PowerPoint</vt:lpstr>
      <vt:lpstr>Apresentação do PowerPoint</vt:lpstr>
      <vt:lpstr>Apresentação do PowerPoint</vt:lpstr>
      <vt:lpstr>Apresentação do PowerPoint</vt:lpstr>
      <vt:lpstr> I. 3 - Testemunho ineficaz.</vt:lpstr>
      <vt:lpstr>Apresentação do PowerPoint</vt:lpstr>
      <vt:lpstr>Apresentação do PowerPoint</vt:lpstr>
      <vt:lpstr>Apresentação do PowerPoint</vt:lpstr>
      <vt:lpstr>Apresentação do PowerPoint</vt:lpstr>
      <vt:lpstr>II - A  EVIDÊNCIA DA FÉ POR INTERMÉDIO DAS AÇÕES </vt:lpstr>
      <vt:lpstr>II. 1 - Fé e ação.</vt:lpstr>
      <vt:lpstr>Apresentação do PowerPoint</vt:lpstr>
      <vt:lpstr>Apresentação do PowerPoint</vt:lpstr>
      <vt:lpstr>II. 2 - Amor em ação. </vt:lpstr>
      <vt:lpstr>Apresentação do PowerPoint</vt:lpstr>
      <vt:lpstr>Apresentação do PowerPoint</vt:lpstr>
      <vt:lpstr>II. 3 - Obediência em ação.  </vt:lpstr>
      <vt:lpstr>Apresentação do PowerPoint</vt:lpstr>
      <vt:lpstr>Apresentação do PowerPoint</vt:lpstr>
      <vt:lpstr>Apresentação do PowerPoint</vt:lpstr>
      <vt:lpstr>III - ABRAÃO E RAABE, EXEMPLOS DE UMA FÉ VIVA</vt:lpstr>
      <vt:lpstr>III. 1 - Abraão.</vt:lpstr>
      <vt:lpstr>Apresentação do PowerPoint</vt:lpstr>
      <vt:lpstr>Apresentação do PowerPoint</vt:lpstr>
      <vt:lpstr>Apresentação do PowerPoint</vt:lpstr>
      <vt:lpstr>III. 2 - Raabe.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Segundo a lição, quais são os perigos de um a fé improdutiva?</vt:lpstr>
      <vt:lpstr>2. As boas ações são meritórias para  a salvação?</vt:lpstr>
      <vt:lpstr>3 - Como se manifesta a verdadeira fé?</vt:lpstr>
      <vt:lpstr>4. Quais os personagens bíblicos que Tiago cita com o exemplo de uma fé viva?</vt:lpstr>
      <vt:lpstr>5. Com o Tiago conclui o capítulo 2?</vt:lpstr>
      <vt:lpstr>Na plataforma EBD EM FOCO você tem tudo que precisa para ministrar uma aula de excelência na EBD.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1392</cp:revision>
  <dcterms:created xsi:type="dcterms:W3CDTF">2021-12-07T17:21:42Z</dcterms:created>
  <dcterms:modified xsi:type="dcterms:W3CDTF">2025-01-27T15:36:27Z</dcterms:modified>
</cp:coreProperties>
</file>