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6" r:id="rId2"/>
    <p:sldId id="257" r:id="rId3"/>
    <p:sldId id="258" r:id="rId4"/>
    <p:sldId id="505" r:id="rId5"/>
    <p:sldId id="259" r:id="rId6"/>
    <p:sldId id="2983" r:id="rId7"/>
    <p:sldId id="2982" r:id="rId8"/>
    <p:sldId id="2984" r:id="rId9"/>
    <p:sldId id="506" r:id="rId10"/>
    <p:sldId id="2231" r:id="rId11"/>
    <p:sldId id="2966" r:id="rId12"/>
    <p:sldId id="265" r:id="rId13"/>
    <p:sldId id="484" r:id="rId14"/>
    <p:sldId id="2858" r:id="rId15"/>
    <p:sldId id="2877" r:id="rId16"/>
    <p:sldId id="2985" r:id="rId17"/>
    <p:sldId id="2994" r:id="rId18"/>
    <p:sldId id="2995" r:id="rId19"/>
    <p:sldId id="2996" r:id="rId20"/>
    <p:sldId id="433" r:id="rId21"/>
    <p:sldId id="2945" r:id="rId22"/>
    <p:sldId id="2798" r:id="rId23"/>
    <p:sldId id="2981" r:id="rId24"/>
    <p:sldId id="2986" r:id="rId25"/>
    <p:sldId id="2480" r:id="rId26"/>
    <p:sldId id="2976" r:id="rId27"/>
    <p:sldId id="2978" r:id="rId28"/>
    <p:sldId id="2987" r:id="rId29"/>
    <p:sldId id="2988" r:id="rId30"/>
    <p:sldId id="280" r:id="rId31"/>
    <p:sldId id="281" r:id="rId32"/>
    <p:sldId id="2742" r:id="rId33"/>
    <p:sldId id="2840" r:id="rId34"/>
    <p:sldId id="2967" r:id="rId35"/>
    <p:sldId id="2993" r:id="rId36"/>
    <p:sldId id="2989" r:id="rId37"/>
    <p:sldId id="286" r:id="rId38"/>
    <p:sldId id="2826" r:id="rId39"/>
    <p:sldId id="2948" r:id="rId40"/>
    <p:sldId id="2990" r:id="rId41"/>
    <p:sldId id="2991" r:id="rId42"/>
    <p:sldId id="2992" r:id="rId43"/>
    <p:sldId id="2954" r:id="rId44"/>
    <p:sldId id="2851" r:id="rId45"/>
    <p:sldId id="2961" r:id="rId46"/>
    <p:sldId id="2962" r:id="rId47"/>
    <p:sldId id="2632" r:id="rId48"/>
    <p:sldId id="2633" r:id="rId49"/>
    <p:sldId id="2881" r:id="rId50"/>
    <p:sldId id="2879" r:id="rId51"/>
    <p:sldId id="2634" r:id="rId52"/>
    <p:sldId id="2874" r:id="rId53"/>
    <p:sldId id="2854" r:id="rId54"/>
    <p:sldId id="468" r:id="rId55"/>
    <p:sldId id="315" r:id="rId56"/>
    <p:sldId id="301" r:id="rId57"/>
    <p:sldId id="302" r:id="rId58"/>
    <p:sldId id="303" r:id="rId59"/>
    <p:sldId id="304" r:id="rId60"/>
    <p:sldId id="305" r:id="rId61"/>
    <p:sldId id="2112" r:id="rId62"/>
    <p:sldId id="2290" r:id="rId6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C41573B3-ED76-498B-88AD-2EEF6EB97CFD}">
          <p14:sldIdLst>
            <p14:sldId id="256"/>
            <p14:sldId id="257"/>
            <p14:sldId id="258"/>
            <p14:sldId id="505"/>
            <p14:sldId id="259"/>
            <p14:sldId id="2983"/>
            <p14:sldId id="2982"/>
            <p14:sldId id="2984"/>
            <p14:sldId id="506"/>
            <p14:sldId id="2231"/>
            <p14:sldId id="2966"/>
            <p14:sldId id="265"/>
            <p14:sldId id="484"/>
            <p14:sldId id="2858"/>
            <p14:sldId id="2877"/>
            <p14:sldId id="2985"/>
            <p14:sldId id="2994"/>
            <p14:sldId id="2995"/>
            <p14:sldId id="2996"/>
            <p14:sldId id="433"/>
            <p14:sldId id="2945"/>
            <p14:sldId id="2798"/>
            <p14:sldId id="2981"/>
            <p14:sldId id="2986"/>
            <p14:sldId id="2480"/>
            <p14:sldId id="2976"/>
            <p14:sldId id="2978"/>
            <p14:sldId id="2987"/>
            <p14:sldId id="2988"/>
          </p14:sldIdLst>
        </p14:section>
        <p14:section name="Seção sem Título" id="{94F87B57-0C91-4B8B-B1DA-CB2979696B0E}">
          <p14:sldIdLst>
            <p14:sldId id="280"/>
            <p14:sldId id="281"/>
            <p14:sldId id="2742"/>
            <p14:sldId id="2840"/>
            <p14:sldId id="2967"/>
            <p14:sldId id="2993"/>
            <p14:sldId id="2989"/>
            <p14:sldId id="286"/>
            <p14:sldId id="2826"/>
            <p14:sldId id="2948"/>
            <p14:sldId id="2990"/>
            <p14:sldId id="2991"/>
            <p14:sldId id="2992"/>
            <p14:sldId id="2954"/>
            <p14:sldId id="2851"/>
            <p14:sldId id="2961"/>
            <p14:sldId id="2962"/>
            <p14:sldId id="2632"/>
            <p14:sldId id="2633"/>
            <p14:sldId id="2881"/>
            <p14:sldId id="2879"/>
            <p14:sldId id="2634"/>
            <p14:sldId id="2874"/>
            <p14:sldId id="2854"/>
            <p14:sldId id="468"/>
            <p14:sldId id="315"/>
            <p14:sldId id="301"/>
            <p14:sldId id="302"/>
            <p14:sldId id="303"/>
            <p14:sldId id="304"/>
            <p14:sldId id="305"/>
            <p14:sldId id="2112"/>
            <p14:sldId id="2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grid.stephaniesg@outlook.com" initials="i" lastIdx="6" clrIdx="0">
    <p:extLst>
      <p:ext uri="{19B8F6BF-5375-455C-9EA6-DF929625EA0E}">
        <p15:presenceInfo xmlns:p15="http://schemas.microsoft.com/office/powerpoint/2012/main" userId="12db7d669fc16d7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B2E8"/>
    <a:srgbClr val="BD92DE"/>
    <a:srgbClr val="CBA9E5"/>
    <a:srgbClr val="DBDBDB"/>
    <a:srgbClr val="C55A11"/>
    <a:srgbClr val="D1CCC9"/>
    <a:srgbClr val="E8E8E8"/>
    <a:srgbClr val="4472C4"/>
    <a:srgbClr val="F48634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0BD724-3B6C-4D92-BCA3-2CC2FBD118F7}" v="11" dt="2025-01-13T15:19:19.1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74" autoAdjust="0"/>
    <p:restoredTop sz="94291" autoAdjust="0"/>
  </p:normalViewPr>
  <p:slideViewPr>
    <p:cSldViewPr snapToGrid="0">
      <p:cViewPr varScale="1">
        <p:scale>
          <a:sx n="70" d="100"/>
          <a:sy n="70" d="100"/>
        </p:scale>
        <p:origin x="438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1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4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7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commentAuthors" Target="commentAuthors.xml"/><Relationship Id="rId73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berson Pinheiro" userId="c7a5b9113d4dffce" providerId="LiveId" clId="{960BD724-3B6C-4D92-BCA3-2CC2FBD118F7}"/>
    <pc:docChg chg="modSld">
      <pc:chgData name="Erberson Pinheiro" userId="c7a5b9113d4dffce" providerId="LiveId" clId="{960BD724-3B6C-4D92-BCA3-2CC2FBD118F7}" dt="2025-01-13T15:19:19.191" v="14" actId="313"/>
      <pc:docMkLst>
        <pc:docMk/>
      </pc:docMkLst>
      <pc:sldChg chg="modSp mod">
        <pc:chgData name="Erberson Pinheiro" userId="c7a5b9113d4dffce" providerId="LiveId" clId="{960BD724-3B6C-4D92-BCA3-2CC2FBD118F7}" dt="2025-01-13T15:14:38.765" v="1" actId="14100"/>
        <pc:sldMkLst>
          <pc:docMk/>
          <pc:sldMk cId="1786249084" sldId="2858"/>
        </pc:sldMkLst>
        <pc:spChg chg="mod">
          <ac:chgData name="Erberson Pinheiro" userId="c7a5b9113d4dffce" providerId="LiveId" clId="{960BD724-3B6C-4D92-BCA3-2CC2FBD118F7}" dt="2025-01-13T15:14:35.886" v="0" actId="403"/>
          <ac:spMkLst>
            <pc:docMk/>
            <pc:sldMk cId="1786249084" sldId="2858"/>
            <ac:spMk id="3" creationId="{C5A9DE22-C06E-0857-85BD-6DA703C58BB5}"/>
          </ac:spMkLst>
        </pc:spChg>
        <pc:picChg chg="mod">
          <ac:chgData name="Erberson Pinheiro" userId="c7a5b9113d4dffce" providerId="LiveId" clId="{960BD724-3B6C-4D92-BCA3-2CC2FBD118F7}" dt="2025-01-13T15:14:38.765" v="1" actId="14100"/>
          <ac:picMkLst>
            <pc:docMk/>
            <pc:sldMk cId="1786249084" sldId="2858"/>
            <ac:picMk id="11" creationId="{52876233-92E6-AF24-02CE-FF6ED9E483A5}"/>
          </ac:picMkLst>
        </pc:picChg>
      </pc:sldChg>
      <pc:sldChg chg="modSp">
        <pc:chgData name="Erberson Pinheiro" userId="c7a5b9113d4dffce" providerId="LiveId" clId="{960BD724-3B6C-4D92-BCA3-2CC2FBD118F7}" dt="2025-01-13T15:17:34.144" v="2" actId="20577"/>
        <pc:sldMkLst>
          <pc:docMk/>
          <pc:sldMk cId="2612280600" sldId="2877"/>
        </pc:sldMkLst>
        <pc:spChg chg="mod">
          <ac:chgData name="Erberson Pinheiro" userId="c7a5b9113d4dffce" providerId="LiveId" clId="{960BD724-3B6C-4D92-BCA3-2CC2FBD118F7}" dt="2025-01-13T15:17:34.144" v="2" actId="20577"/>
          <ac:spMkLst>
            <pc:docMk/>
            <pc:sldMk cId="2612280600" sldId="2877"/>
            <ac:spMk id="2" creationId="{ACD09F02-274D-47F5-199C-02B5A95EFA85}"/>
          </ac:spMkLst>
        </pc:spChg>
      </pc:sldChg>
      <pc:sldChg chg="modSp mod">
        <pc:chgData name="Erberson Pinheiro" userId="c7a5b9113d4dffce" providerId="LiveId" clId="{960BD724-3B6C-4D92-BCA3-2CC2FBD118F7}" dt="2025-01-13T15:18:11.793" v="7" actId="1076"/>
        <pc:sldMkLst>
          <pc:docMk/>
          <pc:sldMk cId="3301738037" sldId="2945"/>
        </pc:sldMkLst>
        <pc:spChg chg="mod">
          <ac:chgData name="Erberson Pinheiro" userId="c7a5b9113d4dffce" providerId="LiveId" clId="{960BD724-3B6C-4D92-BCA3-2CC2FBD118F7}" dt="2025-01-13T15:18:11.793" v="7" actId="1076"/>
          <ac:spMkLst>
            <pc:docMk/>
            <pc:sldMk cId="3301738037" sldId="2945"/>
            <ac:spMk id="5" creationId="{F9C5913B-D4B7-F0BA-E591-EED4BDF0F7C3}"/>
          </ac:spMkLst>
        </pc:spChg>
      </pc:sldChg>
      <pc:sldChg chg="modSp">
        <pc:chgData name="Erberson Pinheiro" userId="c7a5b9113d4dffce" providerId="LiveId" clId="{960BD724-3B6C-4D92-BCA3-2CC2FBD118F7}" dt="2025-01-13T15:19:19.191" v="14" actId="313"/>
        <pc:sldMkLst>
          <pc:docMk/>
          <pc:sldMk cId="456827371" sldId="2967"/>
        </pc:sldMkLst>
        <pc:spChg chg="mod">
          <ac:chgData name="Erberson Pinheiro" userId="c7a5b9113d4dffce" providerId="LiveId" clId="{960BD724-3B6C-4D92-BCA3-2CC2FBD118F7}" dt="2025-01-13T15:19:19.191" v="14" actId="313"/>
          <ac:spMkLst>
            <pc:docMk/>
            <pc:sldMk cId="456827371" sldId="2967"/>
            <ac:spMk id="3" creationId="{876532D2-892C-136D-06DB-DB8363D5C0B5}"/>
          </ac:spMkLst>
        </pc:spChg>
      </pc:sldChg>
      <pc:sldChg chg="modSp mod">
        <pc:chgData name="Erberson Pinheiro" userId="c7a5b9113d4dffce" providerId="LiveId" clId="{960BD724-3B6C-4D92-BCA3-2CC2FBD118F7}" dt="2025-01-13T15:17:49.955" v="5" actId="1076"/>
        <pc:sldMkLst>
          <pc:docMk/>
          <pc:sldMk cId="2682337762" sldId="2985"/>
        </pc:sldMkLst>
        <pc:spChg chg="mod">
          <ac:chgData name="Erberson Pinheiro" userId="c7a5b9113d4dffce" providerId="LiveId" clId="{960BD724-3B6C-4D92-BCA3-2CC2FBD118F7}" dt="2025-01-13T15:17:49.955" v="5" actId="1076"/>
          <ac:spMkLst>
            <pc:docMk/>
            <pc:sldMk cId="2682337762" sldId="2985"/>
            <ac:spMk id="3" creationId="{A13725CA-F232-20A9-2421-DCBFC81FCCA4}"/>
          </ac:spMkLst>
        </pc:spChg>
      </pc:sldChg>
      <pc:sldChg chg="modSp">
        <pc:chgData name="Erberson Pinheiro" userId="c7a5b9113d4dffce" providerId="LiveId" clId="{960BD724-3B6C-4D92-BCA3-2CC2FBD118F7}" dt="2025-01-13T15:18:28.415" v="8" actId="20577"/>
        <pc:sldMkLst>
          <pc:docMk/>
          <pc:sldMk cId="3041016130" sldId="2986"/>
        </pc:sldMkLst>
        <pc:spChg chg="mod">
          <ac:chgData name="Erberson Pinheiro" userId="c7a5b9113d4dffce" providerId="LiveId" clId="{960BD724-3B6C-4D92-BCA3-2CC2FBD118F7}" dt="2025-01-13T15:18:28.415" v="8" actId="20577"/>
          <ac:spMkLst>
            <pc:docMk/>
            <pc:sldMk cId="3041016130" sldId="2986"/>
            <ac:spMk id="4" creationId="{B366D6D4-2290-78C0-AF38-891331C926D2}"/>
          </ac:spMkLst>
        </pc:spChg>
      </pc:sldChg>
    </pc:docChg>
  </pc:docChgLst>
  <pc:docChgLst>
    <pc:chgData name="Erberson Pinheiro" userId="c7a5b9113d4dffce" providerId="LiveId" clId="{11ACD0D3-85D0-45D4-AC2E-154295F26F57}"/>
    <pc:docChg chg="undo custSel modSld">
      <pc:chgData name="Erberson Pinheiro" userId="c7a5b9113d4dffce" providerId="LiveId" clId="{11ACD0D3-85D0-45D4-AC2E-154295F26F57}" dt="2024-11-13T01:19:27.278" v="404"/>
      <pc:docMkLst>
        <pc:docMk/>
      </pc:docMkLst>
      <pc:sldChg chg="modAnim">
        <pc:chgData name="Erberson Pinheiro" userId="c7a5b9113d4dffce" providerId="LiveId" clId="{11ACD0D3-85D0-45D4-AC2E-154295F26F57}" dt="2024-11-13T01:18:07.558" v="400"/>
        <pc:sldMkLst>
          <pc:docMk/>
          <pc:sldMk cId="448313039" sldId="2231"/>
        </pc:sldMkLst>
      </pc:sldChg>
      <pc:sldChg chg="addSp delSp modSp mod delAnim modAnim">
        <pc:chgData name="Erberson Pinheiro" userId="c7a5b9113d4dffce" providerId="LiveId" clId="{11ACD0D3-85D0-45D4-AC2E-154295F26F57}" dt="2024-11-13T00:59:34.822" v="333"/>
        <pc:sldMkLst>
          <pc:docMk/>
          <pc:sldMk cId="3400880853" sldId="2701"/>
        </pc:sldMkLst>
      </pc:sldChg>
      <pc:sldChg chg="modAnim">
        <pc:chgData name="Erberson Pinheiro" userId="c7a5b9113d4dffce" providerId="LiveId" clId="{11ACD0D3-85D0-45D4-AC2E-154295F26F57}" dt="2024-11-12T22:45:00.911" v="99"/>
        <pc:sldMkLst>
          <pc:docMk/>
          <pc:sldMk cId="4223651507" sldId="2742"/>
        </pc:sldMkLst>
      </pc:sldChg>
      <pc:sldChg chg="addSp delSp modSp mod modAnim">
        <pc:chgData name="Erberson Pinheiro" userId="c7a5b9113d4dffce" providerId="LiveId" clId="{11ACD0D3-85D0-45D4-AC2E-154295F26F57}" dt="2024-11-13T01:16:13.492" v="399"/>
        <pc:sldMkLst>
          <pc:docMk/>
          <pc:sldMk cId="3635838344" sldId="2798"/>
        </pc:sldMkLst>
        <pc:spChg chg="mod">
          <ac:chgData name="Erberson Pinheiro" userId="c7a5b9113d4dffce" providerId="LiveId" clId="{11ACD0D3-85D0-45D4-AC2E-154295F26F57}" dt="2024-11-13T00:38:33.742" v="277" actId="14100"/>
          <ac:spMkLst>
            <pc:docMk/>
            <pc:sldMk cId="3635838344" sldId="2798"/>
            <ac:spMk id="7" creationId="{6FF2EC0F-8553-8CAA-8720-72C17BE5542D}"/>
          </ac:spMkLst>
        </pc:spChg>
      </pc:sldChg>
      <pc:sldChg chg="modSp mod">
        <pc:chgData name="Erberson Pinheiro" userId="c7a5b9113d4dffce" providerId="LiveId" clId="{11ACD0D3-85D0-45D4-AC2E-154295F26F57}" dt="2024-11-12T22:59:22.752" v="157" actId="14100"/>
        <pc:sldMkLst>
          <pc:docMk/>
          <pc:sldMk cId="3258528191" sldId="2810"/>
        </pc:sldMkLst>
      </pc:sldChg>
      <pc:sldChg chg="addSp delSp modSp mod delAnim modAnim">
        <pc:chgData name="Erberson Pinheiro" userId="c7a5b9113d4dffce" providerId="LiveId" clId="{11ACD0D3-85D0-45D4-AC2E-154295F26F57}" dt="2024-11-13T01:05:21.252" v="368"/>
        <pc:sldMkLst>
          <pc:docMk/>
          <pc:sldMk cId="3619894560" sldId="2826"/>
        </pc:sldMkLst>
        <pc:spChg chg="mod">
          <ac:chgData name="Erberson Pinheiro" userId="c7a5b9113d4dffce" providerId="LiveId" clId="{11ACD0D3-85D0-45D4-AC2E-154295F26F57}" dt="2024-11-13T01:05:20.858" v="367" actId="2710"/>
          <ac:spMkLst>
            <pc:docMk/>
            <pc:sldMk cId="3619894560" sldId="2826"/>
            <ac:spMk id="7" creationId="{6FF2EC0F-8553-8CAA-8720-72C17BE5542D}"/>
          </ac:spMkLst>
        </pc:spChg>
      </pc:sldChg>
      <pc:sldChg chg="addSp delSp modSp mod delAnim modAnim">
        <pc:chgData name="Erberson Pinheiro" userId="c7a5b9113d4dffce" providerId="LiveId" clId="{11ACD0D3-85D0-45D4-AC2E-154295F26F57}" dt="2024-11-12T22:51:58.746" v="120"/>
        <pc:sldMkLst>
          <pc:docMk/>
          <pc:sldMk cId="980587576" sldId="2840"/>
        </pc:sldMkLst>
      </pc:sldChg>
      <pc:sldChg chg="addSp modSp mod modAnim">
        <pc:chgData name="Erberson Pinheiro" userId="c7a5b9113d4dffce" providerId="LiveId" clId="{11ACD0D3-85D0-45D4-AC2E-154295F26F57}" dt="2024-11-13T01:06:32.553" v="380" actId="732"/>
        <pc:sldMkLst>
          <pc:docMk/>
          <pc:sldMk cId="3613311169" sldId="2851"/>
        </pc:sldMkLst>
      </pc:sldChg>
      <pc:sldChg chg="modSp mod">
        <pc:chgData name="Erberson Pinheiro" userId="c7a5b9113d4dffce" providerId="LiveId" clId="{11ACD0D3-85D0-45D4-AC2E-154295F26F57}" dt="2024-11-12T23:06:00.958" v="175" actId="5793"/>
        <pc:sldMkLst>
          <pc:docMk/>
          <pc:sldMk cId="1508764265" sldId="2855"/>
        </pc:sldMkLst>
      </pc:sldChg>
      <pc:sldChg chg="addSp delSp modSp mod delAnim modAnim">
        <pc:chgData name="Erberson Pinheiro" userId="c7a5b9113d4dffce" providerId="LiveId" clId="{11ACD0D3-85D0-45D4-AC2E-154295F26F57}" dt="2024-11-12T23:19:46.299" v="251"/>
        <pc:sldMkLst>
          <pc:docMk/>
          <pc:sldMk cId="1786249084" sldId="2858"/>
        </pc:sldMkLst>
      </pc:sldChg>
      <pc:sldChg chg="addSp modSp mod modAnim">
        <pc:chgData name="Erberson Pinheiro" userId="c7a5b9113d4dffce" providerId="LiveId" clId="{11ACD0D3-85D0-45D4-AC2E-154295F26F57}" dt="2024-11-13T01:18:54.795" v="403"/>
        <pc:sldMkLst>
          <pc:docMk/>
          <pc:sldMk cId="2463366474" sldId="2859"/>
        </pc:sldMkLst>
      </pc:sldChg>
      <pc:sldChg chg="addSp delSp modSp mod delAnim modAnim">
        <pc:chgData name="Erberson Pinheiro" userId="c7a5b9113d4dffce" providerId="LiveId" clId="{11ACD0D3-85D0-45D4-AC2E-154295F26F57}" dt="2024-11-12T23:09:00.657" v="196"/>
        <pc:sldMkLst>
          <pc:docMk/>
          <pc:sldMk cId="252220409" sldId="2867"/>
        </pc:sldMkLst>
      </pc:sldChg>
      <pc:sldChg chg="addSp delSp modSp mod delAnim modAnim">
        <pc:chgData name="Erberson Pinheiro" userId="c7a5b9113d4dffce" providerId="LiveId" clId="{11ACD0D3-85D0-45D4-AC2E-154295F26F57}" dt="2024-11-12T22:36:34.379" v="68"/>
        <pc:sldMkLst>
          <pc:docMk/>
          <pc:sldMk cId="1011014974" sldId="2870"/>
        </pc:sldMkLst>
      </pc:sldChg>
      <pc:sldChg chg="addSp delSp modSp modAnim">
        <pc:chgData name="Erberson Pinheiro" userId="c7a5b9113d4dffce" providerId="LiveId" clId="{11ACD0D3-85D0-45D4-AC2E-154295F26F57}" dt="2024-11-12T23:07:46.576" v="183"/>
        <pc:sldMkLst>
          <pc:docMk/>
          <pc:sldMk cId="4154666802" sldId="2872"/>
        </pc:sldMkLst>
      </pc:sldChg>
      <pc:sldChg chg="modAnim">
        <pc:chgData name="Erberson Pinheiro" userId="c7a5b9113d4dffce" providerId="LiveId" clId="{11ACD0D3-85D0-45D4-AC2E-154295F26F57}" dt="2024-11-12T23:05:11.169" v="173"/>
        <pc:sldMkLst>
          <pc:docMk/>
          <pc:sldMk cId="1155331766" sldId="2874"/>
        </pc:sldMkLst>
      </pc:sldChg>
      <pc:sldChg chg="addSp delSp modSp mod delAnim modAnim">
        <pc:chgData name="Erberson Pinheiro" userId="c7a5b9113d4dffce" providerId="LiveId" clId="{11ACD0D3-85D0-45D4-AC2E-154295F26F57}" dt="2024-11-12T22:27:34.639" v="41"/>
        <pc:sldMkLst>
          <pc:docMk/>
          <pc:sldMk cId="2612280600" sldId="2877"/>
        </pc:sldMkLst>
      </pc:sldChg>
      <pc:sldChg chg="modSp">
        <pc:chgData name="Erberson Pinheiro" userId="c7a5b9113d4dffce" providerId="LiveId" clId="{11ACD0D3-85D0-45D4-AC2E-154295F26F57}" dt="2024-11-12T22:28:08.587" v="42" actId="20577"/>
        <pc:sldMkLst>
          <pc:docMk/>
          <pc:sldMk cId="3902648267" sldId="2878"/>
        </pc:sldMkLst>
      </pc:sldChg>
      <pc:sldChg chg="modAnim">
        <pc:chgData name="Erberson Pinheiro" userId="c7a5b9113d4dffce" providerId="LiveId" clId="{11ACD0D3-85D0-45D4-AC2E-154295F26F57}" dt="2024-11-13T01:19:27.278" v="404"/>
        <pc:sldMkLst>
          <pc:docMk/>
          <pc:sldMk cId="1880981457" sldId="2879"/>
        </pc:sldMkLst>
      </pc:sldChg>
      <pc:sldChg chg="addSp delSp modSp mod addAnim delAnim modAnim">
        <pc:chgData name="Erberson Pinheiro" userId="c7a5b9113d4dffce" providerId="LiveId" clId="{11ACD0D3-85D0-45D4-AC2E-154295F26F57}" dt="2024-11-13T01:08:19.481" v="388" actId="478"/>
        <pc:sldMkLst>
          <pc:docMk/>
          <pc:sldMk cId="1269296017" sldId="2881"/>
        </pc:sldMkLst>
        <pc:spChg chg="mod">
          <ac:chgData name="Erberson Pinheiro" userId="c7a5b9113d4dffce" providerId="LiveId" clId="{11ACD0D3-85D0-45D4-AC2E-154295F26F57}" dt="2024-11-12T22:59:53.854" v="161" actId="20577"/>
          <ac:spMkLst>
            <pc:docMk/>
            <pc:sldMk cId="1269296017" sldId="2881"/>
            <ac:spMk id="2" creationId="{4FD1EAC8-F420-3E71-6AD9-9643712AAD5C}"/>
          </ac:spMkLst>
        </pc:spChg>
      </pc:sldChg>
      <pc:sldChg chg="addSp delSp modSp mod delAnim modAnim">
        <pc:chgData name="Erberson Pinheiro" userId="c7a5b9113d4dffce" providerId="LiveId" clId="{11ACD0D3-85D0-45D4-AC2E-154295F26F57}" dt="2024-11-13T01:18:32.046" v="401" actId="14100"/>
        <pc:sldMkLst>
          <pc:docMk/>
          <pc:sldMk cId="3301738037" sldId="2945"/>
        </pc:sldMkLst>
      </pc:sldChg>
      <pc:sldChg chg="addSp modSp mod modAnim">
        <pc:chgData name="Erberson Pinheiro" userId="c7a5b9113d4dffce" providerId="LiveId" clId="{11ACD0D3-85D0-45D4-AC2E-154295F26F57}" dt="2024-11-13T01:03:59.581" v="364"/>
        <pc:sldMkLst>
          <pc:docMk/>
          <pc:sldMk cId="1851780817" sldId="2956"/>
        </pc:sldMkLst>
      </pc:sldChg>
      <pc:sldChg chg="addSp delSp modSp mod delAnim modAnim">
        <pc:chgData name="Erberson Pinheiro" userId="c7a5b9113d4dffce" providerId="LiveId" clId="{11ACD0D3-85D0-45D4-AC2E-154295F26F57}" dt="2024-11-12T22:44:55.080" v="98"/>
        <pc:sldMkLst>
          <pc:docMk/>
          <pc:sldMk cId="1098455531" sldId="2957"/>
        </pc:sldMkLst>
      </pc:sldChg>
      <pc:sldChg chg="modAnim">
        <pc:chgData name="Erberson Pinheiro" userId="c7a5b9113d4dffce" providerId="LiveId" clId="{11ACD0D3-85D0-45D4-AC2E-154295F26F57}" dt="2024-11-12T23:13:54.845" v="214"/>
        <pc:sldMkLst>
          <pc:docMk/>
          <pc:sldMk cId="851662281" sldId="2962"/>
        </pc:sldMkLst>
      </pc:sldChg>
      <pc:sldChg chg="addSp delSp modSp mod modAnim">
        <pc:chgData name="Erberson Pinheiro" userId="c7a5b9113d4dffce" providerId="LiveId" clId="{11ACD0D3-85D0-45D4-AC2E-154295F26F57}" dt="2024-11-12T23:13:36.854" v="213"/>
        <pc:sldMkLst>
          <pc:docMk/>
          <pc:sldMk cId="2569206963" sldId="2963"/>
        </pc:sldMkLst>
      </pc:sldChg>
    </pc:docChg>
  </pc:docChgLst>
  <pc:docChgLst>
    <pc:chgData name="Erberson Pinheiro" userId="c7a5b9113d4dffce" providerId="LiveId" clId="{F07F4B56-BEFB-4E07-B757-F560F1FC52ED}"/>
    <pc:docChg chg="undo custSel delSld modSld modSection">
      <pc:chgData name="Erberson Pinheiro" userId="c7a5b9113d4dffce" providerId="LiveId" clId="{F07F4B56-BEFB-4E07-B757-F560F1FC52ED}" dt="2024-12-14T23:49:41.231" v="118"/>
      <pc:docMkLst>
        <pc:docMk/>
      </pc:docMkLst>
      <pc:sldChg chg="modSp del mod">
        <pc:chgData name="Erberson Pinheiro" userId="c7a5b9113d4dffce" providerId="LiveId" clId="{F07F4B56-BEFB-4E07-B757-F560F1FC52ED}" dt="2024-12-14T23:39:37.088" v="48" actId="47"/>
        <pc:sldMkLst>
          <pc:docMk/>
          <pc:sldMk cId="3400880853" sldId="2701"/>
        </pc:sldMkLst>
      </pc:sldChg>
      <pc:sldChg chg="modSp mod">
        <pc:chgData name="Erberson Pinheiro" userId="c7a5b9113d4dffce" providerId="LiveId" clId="{F07F4B56-BEFB-4E07-B757-F560F1FC52ED}" dt="2024-12-14T23:42:05.972" v="71" actId="14100"/>
        <pc:sldMkLst>
          <pc:docMk/>
          <pc:sldMk cId="4223651507" sldId="2742"/>
        </pc:sldMkLst>
      </pc:sldChg>
      <pc:sldChg chg="modSp">
        <pc:chgData name="Erberson Pinheiro" userId="c7a5b9113d4dffce" providerId="LiveId" clId="{F07F4B56-BEFB-4E07-B757-F560F1FC52ED}" dt="2024-12-14T22:31:27.116" v="1" actId="20577"/>
        <pc:sldMkLst>
          <pc:docMk/>
          <pc:sldMk cId="3635838344" sldId="2798"/>
        </pc:sldMkLst>
      </pc:sldChg>
      <pc:sldChg chg="modSp mod">
        <pc:chgData name="Erberson Pinheiro" userId="c7a5b9113d4dffce" providerId="LiveId" clId="{F07F4B56-BEFB-4E07-B757-F560F1FC52ED}" dt="2024-12-14T23:44:51.838" v="92" actId="14100"/>
        <pc:sldMkLst>
          <pc:docMk/>
          <pc:sldMk cId="3613311169" sldId="2851"/>
        </pc:sldMkLst>
        <pc:spChg chg="mod">
          <ac:chgData name="Erberson Pinheiro" userId="c7a5b9113d4dffce" providerId="LiveId" clId="{F07F4B56-BEFB-4E07-B757-F560F1FC52ED}" dt="2024-12-14T23:44:45.115" v="89" actId="403"/>
          <ac:spMkLst>
            <pc:docMk/>
            <pc:sldMk cId="3613311169" sldId="2851"/>
            <ac:spMk id="5" creationId="{01256E73-0D5E-16A7-9AE5-828C9437C36F}"/>
          </ac:spMkLst>
        </pc:spChg>
      </pc:sldChg>
      <pc:sldChg chg="modSp">
        <pc:chgData name="Erberson Pinheiro" userId="c7a5b9113d4dffce" providerId="LiveId" clId="{F07F4B56-BEFB-4E07-B757-F560F1FC52ED}" dt="2024-12-14T23:46:31.629" v="106" actId="14100"/>
        <pc:sldMkLst>
          <pc:docMk/>
          <pc:sldMk cId="252220409" sldId="2867"/>
        </pc:sldMkLst>
      </pc:sldChg>
      <pc:sldChg chg="modSp">
        <pc:chgData name="Erberson Pinheiro" userId="c7a5b9113d4dffce" providerId="LiveId" clId="{F07F4B56-BEFB-4E07-B757-F560F1FC52ED}" dt="2024-12-14T22:31:15.161" v="0" actId="14826"/>
        <pc:sldMkLst>
          <pc:docMk/>
          <pc:sldMk cId="3301738037" sldId="2945"/>
        </pc:sldMkLst>
      </pc:sldChg>
      <pc:sldChg chg="modSp">
        <pc:chgData name="Erberson Pinheiro" userId="c7a5b9113d4dffce" providerId="LiveId" clId="{F07F4B56-BEFB-4E07-B757-F560F1FC52ED}" dt="2024-12-14T23:44:38.433" v="88" actId="20577"/>
        <pc:sldMkLst>
          <pc:docMk/>
          <pc:sldMk cId="564045937" sldId="2948"/>
        </pc:sldMkLst>
        <pc:spChg chg="mod">
          <ac:chgData name="Erberson Pinheiro" userId="c7a5b9113d4dffce" providerId="LiveId" clId="{F07F4B56-BEFB-4E07-B757-F560F1FC52ED}" dt="2024-12-14T23:44:38.433" v="88" actId="20577"/>
          <ac:spMkLst>
            <pc:docMk/>
            <pc:sldMk cId="564045937" sldId="2948"/>
            <ac:spMk id="2" creationId="{595ABA8C-5DC7-DBEB-A33B-A5EC540A806D}"/>
          </ac:spMkLst>
        </pc:spChg>
      </pc:sldChg>
      <pc:sldChg chg="modSp">
        <pc:chgData name="Erberson Pinheiro" userId="c7a5b9113d4dffce" providerId="LiveId" clId="{F07F4B56-BEFB-4E07-B757-F560F1FC52ED}" dt="2024-12-14T23:45:06.816" v="94" actId="14100"/>
        <pc:sldMkLst>
          <pc:docMk/>
          <pc:sldMk cId="1043701283" sldId="2961"/>
        </pc:sldMkLst>
        <pc:spChg chg="mod">
          <ac:chgData name="Erberson Pinheiro" userId="c7a5b9113d4dffce" providerId="LiveId" clId="{F07F4B56-BEFB-4E07-B757-F560F1FC52ED}" dt="2024-12-14T23:45:02.186" v="93" actId="403"/>
          <ac:spMkLst>
            <pc:docMk/>
            <pc:sldMk cId="1043701283" sldId="2961"/>
            <ac:spMk id="2" creationId="{8B3F2868-E456-10AB-0A57-2F7B6494A969}"/>
          </ac:spMkLst>
        </pc:spChg>
        <pc:spChg chg="mod">
          <ac:chgData name="Erberson Pinheiro" userId="c7a5b9113d4dffce" providerId="LiveId" clId="{F07F4B56-BEFB-4E07-B757-F560F1FC52ED}" dt="2024-12-14T23:45:02.186" v="93" actId="403"/>
          <ac:spMkLst>
            <pc:docMk/>
            <pc:sldMk cId="1043701283" sldId="2961"/>
            <ac:spMk id="5" creationId="{AD37294A-6A6A-8CEB-5D59-BA134B8DFF1B}"/>
          </ac:spMkLst>
        </pc:spChg>
      </pc:sldChg>
      <pc:sldChg chg="modSp mod">
        <pc:chgData name="Erberson Pinheiro" userId="c7a5b9113d4dffce" providerId="LiveId" clId="{F07F4B56-BEFB-4E07-B757-F560F1FC52ED}" dt="2024-12-14T23:45:39.671" v="102" actId="14100"/>
        <pc:sldMkLst>
          <pc:docMk/>
          <pc:sldMk cId="851662281" sldId="2962"/>
        </pc:sldMkLst>
        <pc:spChg chg="mod">
          <ac:chgData name="Erberson Pinheiro" userId="c7a5b9113d4dffce" providerId="LiveId" clId="{F07F4B56-BEFB-4E07-B757-F560F1FC52ED}" dt="2024-12-14T23:45:39.671" v="102" actId="14100"/>
          <ac:spMkLst>
            <pc:docMk/>
            <pc:sldMk cId="851662281" sldId="2962"/>
            <ac:spMk id="2" creationId="{B8E45B5A-1C0F-41CB-4A47-95A44ECF1234}"/>
          </ac:spMkLst>
        </pc:spChg>
        <pc:spChg chg="mod">
          <ac:chgData name="Erberson Pinheiro" userId="c7a5b9113d4dffce" providerId="LiveId" clId="{F07F4B56-BEFB-4E07-B757-F560F1FC52ED}" dt="2024-12-14T23:45:28.535" v="98" actId="14100"/>
          <ac:spMkLst>
            <pc:docMk/>
            <pc:sldMk cId="851662281" sldId="2962"/>
            <ac:spMk id="3" creationId="{1FA764E6-32A1-A59A-B172-FC1B8DBD3669}"/>
          </ac:spMkLst>
        </pc:spChg>
      </pc:sldChg>
      <pc:sldChg chg="modSp">
        <pc:chgData name="Erberson Pinheiro" userId="c7a5b9113d4dffce" providerId="LiveId" clId="{F07F4B56-BEFB-4E07-B757-F560F1FC52ED}" dt="2024-12-14T23:47:01.822" v="108" actId="14100"/>
        <pc:sldMkLst>
          <pc:docMk/>
          <pc:sldMk cId="2569206963" sldId="2963"/>
        </pc:sldMkLst>
      </pc:sldChg>
      <pc:sldChg chg="modSp mod">
        <pc:chgData name="Erberson Pinheiro" userId="c7a5b9113d4dffce" providerId="LiveId" clId="{F07F4B56-BEFB-4E07-B757-F560F1FC52ED}" dt="2024-12-14T23:42:31.435" v="74" actId="14100"/>
        <pc:sldMkLst>
          <pc:docMk/>
          <pc:sldMk cId="456827371" sldId="2967"/>
        </pc:sldMkLst>
      </pc:sldChg>
      <pc:sldChg chg="modSp mod">
        <pc:chgData name="Erberson Pinheiro" userId="c7a5b9113d4dffce" providerId="LiveId" clId="{F07F4B56-BEFB-4E07-B757-F560F1FC52ED}" dt="2024-12-14T23:41:48.858" v="69" actId="1036"/>
        <pc:sldMkLst>
          <pc:docMk/>
          <pc:sldMk cId="647967655" sldId="2971"/>
        </pc:sldMkLst>
      </pc:sldChg>
      <pc:sldChg chg="modSp mod">
        <pc:chgData name="Erberson Pinheiro" userId="c7a5b9113d4dffce" providerId="LiveId" clId="{F07F4B56-BEFB-4E07-B757-F560F1FC52ED}" dt="2024-12-14T23:43:52.149" v="86" actId="14100"/>
        <pc:sldMkLst>
          <pc:docMk/>
          <pc:sldMk cId="2089279607" sldId="2972"/>
        </pc:sldMkLst>
      </pc:sldChg>
      <pc:sldChg chg="modSp modAnim">
        <pc:chgData name="Erberson Pinheiro" userId="c7a5b9113d4dffce" providerId="LiveId" clId="{F07F4B56-BEFB-4E07-B757-F560F1FC52ED}" dt="2024-12-14T23:49:41.231" v="118"/>
        <pc:sldMkLst>
          <pc:docMk/>
          <pc:sldMk cId="1805751973" sldId="2975"/>
        </pc:sldMkLst>
      </pc:sldChg>
      <pc:sldChg chg="addSp delSp modSp mod modAnim">
        <pc:chgData name="Erberson Pinheiro" userId="c7a5b9113d4dffce" providerId="LiveId" clId="{F07F4B56-BEFB-4E07-B757-F560F1FC52ED}" dt="2024-12-14T23:39:23.678" v="47"/>
        <pc:sldMkLst>
          <pc:docMk/>
          <pc:sldMk cId="611832246" sldId="2976"/>
        </pc:sldMkLst>
        <pc:spChg chg="mod">
          <ac:chgData name="Erberson Pinheiro" userId="c7a5b9113d4dffce" providerId="LiveId" clId="{F07F4B56-BEFB-4E07-B757-F560F1FC52ED}" dt="2024-12-14T23:33:38.503" v="11"/>
          <ac:spMkLst>
            <pc:docMk/>
            <pc:sldMk cId="611832246" sldId="2976"/>
            <ac:spMk id="2" creationId="{F79BBCD8-AD91-F30B-E065-2787E2FB2F1D}"/>
          </ac:spMkLst>
        </pc:spChg>
        <pc:spChg chg="mod">
          <ac:chgData name="Erberson Pinheiro" userId="c7a5b9113d4dffce" providerId="LiveId" clId="{F07F4B56-BEFB-4E07-B757-F560F1FC52ED}" dt="2024-12-14T23:33:29.852" v="10"/>
          <ac:spMkLst>
            <pc:docMk/>
            <pc:sldMk cId="611832246" sldId="2976"/>
            <ac:spMk id="7" creationId="{C148B7AC-CB9B-6B75-1CED-B030DF55DE3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789DD-B456-4103-856E-94F62313C9D6}" type="datetimeFigureOut">
              <a:rPr lang="pt-BR" smtClean="0"/>
              <a:t>13/01/2025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FA8F0-7499-4485-8B0E-A8220A1E3E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9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5972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C69C8DD-9FE6-2438-8292-6B07EF1E9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BAD5BA9-492B-8243-9EBE-B42BCCFF1E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9F036481-8DA9-52E1-DE7B-565FF64AE7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28F703EA-6299-132E-8C71-016BC5E48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9325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6D2E026-8196-4DC0-4AA3-1E6540E5B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129F3D6E-C8C1-51B5-A73D-B9D5BD46F0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A4C871E8-BC23-4E9F-8630-C319D98AF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1A8F778A-BCFA-7604-F087-A1CB12BACF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476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C43E604-2F7D-6AF3-C176-65CC70598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1BF6467-1307-34B3-D1BD-08ACBDF2EF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7934B1CE-97E7-C852-0A02-81FCB1A76E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9B84C9F-C7DC-4635-7D30-B24ADB32B5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355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593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090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601CDD6-9F0E-7D52-2F82-ADA4EE734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1B6F286C-06C3-8E33-D7E0-3F2D1A080C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3F4704E-FCE1-7F6B-2733-001F53F734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DF46976-7E1A-5917-59A1-17A2FE705B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6056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5F8BF50-D6F0-8D73-D359-967E481B5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368A0491-913B-E77A-539B-414690ADC4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1F7A28AB-BFD7-8942-1DBE-F31848D670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1D83C0E-F544-F739-96D8-0234F0B43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8053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DB67CB7-8CC5-DED7-6321-259C56D6F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DA2D1B87-3F7F-BE79-478D-B48ECD559D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31CB2519-F09F-C6DF-17A9-2755F14FD4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03FC668F-C534-0A84-DED2-1F8C4500F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560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108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770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5256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6950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9897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71892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0837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46445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31801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26692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453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7693DF-F4A9-4F0B-AAE8-9E0E43844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E0EAB38-44F5-42E5-87A8-AACEA2566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EBFC15F-DC7A-4EB0-BEBB-1CC5B7B1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13/01/2025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C06DA521-F074-4898-BF7E-2CAD3A44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4238AAE-AC7C-4D49-A82E-267E2251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75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BDC090-8FD0-4A1C-8DE9-804389A9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093E21E-854B-43DE-93CF-BAE354EB6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1A896D1-7525-4CFA-A6E7-50F54B58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13/01/2025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2C3688C-FE15-4776-93B6-C47D7E04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7258081-001C-46AB-B235-24B9B68DB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04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F2B671-170F-4991-9B5D-B25A2C212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6342B92-6224-4299-99C5-F6F238BFF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B386812-6064-4075-BA26-E6B5F019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13/01/2025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4940B02-7C13-4D7C-9DBC-B84812DF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6959E3D-8EAC-4E85-A452-C92A674E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81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5E5FA6-1A81-4E5D-B022-5DF575AF9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1273EF3-2F1A-4E1D-B2AD-76BA63C96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9604B66-321E-477B-8FA8-543DB42E1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F253A07D-B979-4686-90B7-FFFA2410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13/01/2025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05110214-47E3-48CC-B489-E89EFBCC4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51B8360E-5778-49AD-9DCA-5C0CA11F7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3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BCDB93-CB3F-4DAF-B711-F17924C47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3269E05-AC51-4442-A14F-75299B2E2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06C4388-9DC3-4C28-97A5-123DFCDBE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65FD78F-8BA2-4733-862C-1170792E4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0D1718E3-43DC-402F-9711-0F1802C99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BEBBF3EE-4D00-4255-A25D-731354E47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13/01/2025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1BF8C3D4-27B9-49A9-A47C-B24D3439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291A8264-3F7E-478B-B675-1DED67FB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0331760-F9E1-4B4B-BFF2-675C38B04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65858EED-14C0-4F8F-8479-39E9141B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13/01/2025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9CB77C2B-DD04-491C-B47E-540FFFEF6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727E9D95-EFC1-446F-AACB-FE8BEFA7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21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C1BDF033-3FE5-40C7-858E-EE51CE08F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13/01/2025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D18AE2F7-CE72-4C4F-846E-D0A37CA5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62C2501-25D4-4C30-B841-62FC41F9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D94796-8726-4AAE-AC5D-CE74D56C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4CF62B1-B405-4453-81B3-BBF330A12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DCCE8557-F1EF-4916-8777-E641CF965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D1F7E9A-08E9-4FEE-8E85-AEED64096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13/01/2025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FFFCCC7A-AD0F-43C9-B27C-78C7AD99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2273CF1A-48E1-4E34-99EC-87CB3177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89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CB7C83-54D7-4A22-9E0C-BF0E58D4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124ADACA-02F7-4530-B7E3-8DCF1B56F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CD1D262-F9E5-4229-9B2B-80CD7F6A8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2AE3219-D351-4A13-8888-A25AFA7F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13/01/2025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BDDF6A5-A2E3-42EA-AC20-8628984DE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D0E8ED9-0335-4E8E-B1F3-9FB730CC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1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2D172F-92AE-40A1-9E61-E06F0EB5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CC9D0A08-166D-4402-A266-32845CE6E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98A9E39-166E-4749-BA94-72E636A6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13/01/2025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BFD5E80-1F9D-421B-B410-00F80A1E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DF84E03-26E0-416C-8554-98855E69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183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D45F066-5B8A-48FC-9B33-AE0EE929F0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9DCECA87-69D0-4051-8163-CBA414B01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2BDC7E5-655D-4405-AE2D-9A058DE7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13/01/2025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367C9E1-79EE-4966-AE6F-17B93D9D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DA06A84-6E45-487F-8876-E535A1762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92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0A8935E9-951F-47C4-9BDF-95A3A88D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E593D208-98C1-477F-BDD7-9590CAABD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4E2E00F-9981-497B-A0C6-B0EC7B08A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A7C9-E623-47E9-BF8C-18B1142F2EF1}" type="datetimeFigureOut">
              <a:rPr lang="pt-BR" smtClean="0"/>
              <a:t>13/01/2025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0BEC5A9-48D3-46DC-ADC1-F9058E792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5E123F4-5E0B-4BC7-B58C-07337D3A9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79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ebdemfoco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21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xmlns="" id="{DC627128-32A1-48F9-8244-AFB4D980AEF6}"/>
              </a:ext>
            </a:extLst>
          </p:cNvPr>
          <p:cNvSpPr/>
          <p:nvPr/>
        </p:nvSpPr>
        <p:spPr>
          <a:xfrm>
            <a:off x="4580052" y="1359208"/>
            <a:ext cx="2642389" cy="107755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solidFill>
                  <a:srgbClr val="7030A0"/>
                </a:solidFill>
                <a:latin typeface="Bernard MT Condensed" panose="02050806060905020404" pitchFamily="18" charset="0"/>
              </a:rPr>
              <a:t>LIÇÃO 3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D353537C-2B1D-4893-A0B1-169BC952F254}"/>
              </a:ext>
            </a:extLst>
          </p:cNvPr>
          <p:cNvSpPr txBox="1"/>
          <p:nvPr/>
        </p:nvSpPr>
        <p:spPr>
          <a:xfrm>
            <a:off x="1213339" y="2744688"/>
            <a:ext cx="9258250" cy="1940957"/>
          </a:xfrm>
          <a:prstGeom prst="roundRect">
            <a:avLst/>
          </a:prstGeom>
          <a:solidFill>
            <a:srgbClr val="7030A0">
              <a:alpha val="80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Bernard MT Condensed"/>
              </a:rPr>
              <a:t> Autenticidade que Leva à Prática da Palavra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xmlns="" id="{9C4D2E58-C5E6-436F-BB75-FE49C2056707}"/>
              </a:ext>
            </a:extLst>
          </p:cNvPr>
          <p:cNvSpPr txBox="1"/>
          <p:nvPr/>
        </p:nvSpPr>
        <p:spPr>
          <a:xfrm>
            <a:off x="3399154" y="6059606"/>
            <a:ext cx="451654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500" b="1" u="sng" dirty="0">
                <a:latin typeface="Poppins" panose="00000500000000000000" pitchFamily="2" charset="0"/>
                <a:cs typeface="Poppins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www.ebdemfoco.com</a:t>
            </a:r>
            <a:endParaRPr lang="pt-BR" sz="1500" b="1" u="sng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638142E-0418-4E97-AF29-BE3DAC0A4C21}"/>
              </a:ext>
            </a:extLst>
          </p:cNvPr>
          <p:cNvSpPr txBox="1"/>
          <p:nvPr/>
        </p:nvSpPr>
        <p:spPr>
          <a:xfrm>
            <a:off x="4112816" y="4864720"/>
            <a:ext cx="35768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Poppins" panose="00000800000000000000" pitchFamily="50" charset="0"/>
                <a:cs typeface="Poppins" panose="00000800000000000000" pitchFamily="50" charset="0"/>
              </a:rPr>
              <a:t>NOME DO PROFESSOR</a:t>
            </a:r>
          </a:p>
        </p:txBody>
      </p:sp>
    </p:spTree>
    <p:extLst>
      <p:ext uri="{BB962C8B-B14F-4D97-AF65-F5344CB8AC3E}">
        <p14:creationId xmlns:p14="http://schemas.microsoft.com/office/powerpoint/2010/main" val="1362688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94E48A11-EE10-4EEC-AE7B-4AF251D65686}"/>
              </a:ext>
            </a:extLst>
          </p:cNvPr>
          <p:cNvSpPr/>
          <p:nvPr/>
        </p:nvSpPr>
        <p:spPr>
          <a:xfrm>
            <a:off x="520596" y="2620456"/>
            <a:ext cx="11150808" cy="19274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atin typeface="Georgia" panose="02040502050405020303" pitchFamily="18" charset="0"/>
              </a:rPr>
              <a:t>"Lâmpada para os meus pés é a tua palavra e luz, para o meu caminho." (SI 119.105)</a:t>
            </a:r>
            <a:endParaRPr lang="pt-BR" sz="3200" dirty="0">
              <a:solidFill>
                <a:schemeClr val="bg1"/>
              </a:solidFill>
              <a:latin typeface="Georgia" panose="0204050205040502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xmlns="" id="{128F20FD-604A-4BDB-92C2-119D49758D33}"/>
              </a:ext>
            </a:extLst>
          </p:cNvPr>
          <p:cNvSpPr/>
          <p:nvPr/>
        </p:nvSpPr>
        <p:spPr>
          <a:xfrm>
            <a:off x="520596" y="1746641"/>
            <a:ext cx="4780274" cy="873815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TEXTO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pt-BR" sz="4800" b="1" dirty="0">
                <a:solidFill>
                  <a:schemeClr val="bg1"/>
                </a:solidFill>
              </a:rPr>
              <a:t>PRINCIPAL</a:t>
            </a:r>
            <a:endParaRPr lang="pt-BR" sz="4800" dirty="0"/>
          </a:p>
        </p:txBody>
      </p:sp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xmlns="" id="{30B4BA28-85CC-4560-BD0F-C54994FE4E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166" y="498005"/>
            <a:ext cx="2152834" cy="215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4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4ABF5359-7030-45F5-86DC-A7369C1E7456}"/>
              </a:ext>
            </a:extLst>
          </p:cNvPr>
          <p:cNvSpPr/>
          <p:nvPr/>
        </p:nvSpPr>
        <p:spPr>
          <a:xfrm>
            <a:off x="738554" y="2591384"/>
            <a:ext cx="9800705" cy="198061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>
              <a:buNone/>
            </a:pPr>
            <a:r>
              <a:rPr lang="pt-BR" sz="3200" dirty="0">
                <a:latin typeface="Georgia" panose="02040502050405020303" pitchFamily="18" charset="0"/>
              </a:rPr>
              <a:t>A autenticidade no Cristianismo se revela na prática da Palavra de Deus por meio da escuta atenta, obediência e serviço, conforme o exemplo de Jesus.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F9DA14B7-A175-4A8A-A290-71B7846A2610}"/>
              </a:ext>
            </a:extLst>
          </p:cNvPr>
          <p:cNvSpPr/>
          <p:nvPr/>
        </p:nvSpPr>
        <p:spPr>
          <a:xfrm>
            <a:off x="582542" y="1912776"/>
            <a:ext cx="4892135" cy="854221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>
                <a:solidFill>
                  <a:schemeClr val="bg1"/>
                </a:solidFill>
              </a:rPr>
              <a:t>RESUMO DA LIÇÃO</a:t>
            </a:r>
          </a:p>
        </p:txBody>
      </p:sp>
      <p:pic>
        <p:nvPicPr>
          <p:cNvPr id="4" name="Imagem 3" descr="Uma imagem contendo segurando, comida, jogador, homem&#10;&#10;Descrição gerada automaticamente">
            <a:extLst>
              <a:ext uri="{FF2B5EF4-FFF2-40B4-BE49-F238E27FC236}">
                <a16:creationId xmlns:a16="http://schemas.microsoft.com/office/drawing/2014/main" xmlns="" id="{CA3198A2-49CE-4499-8945-87CCF1256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904" y="1759054"/>
            <a:ext cx="5098946" cy="509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5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324" y="1195752"/>
            <a:ext cx="9549351" cy="455967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57150">
            <a:noFill/>
          </a:ln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pt-BR" sz="2900" i="0" dirty="0">
                <a:solidFill>
                  <a:schemeClr val="bg1"/>
                </a:solidFill>
                <a:effectLst/>
                <a:latin typeface="+mn-lt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964018F-447A-428C-B2DF-B220F6CCBED5}"/>
              </a:ext>
            </a:extLst>
          </p:cNvPr>
          <p:cNvSpPr txBox="1"/>
          <p:nvPr/>
        </p:nvSpPr>
        <p:spPr>
          <a:xfrm>
            <a:off x="3948428" y="715112"/>
            <a:ext cx="4295141" cy="715089"/>
          </a:xfrm>
          <a:prstGeom prst="roundRect">
            <a:avLst/>
          </a:prstGeom>
          <a:solidFill>
            <a:srgbClr val="7030A0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OBJETIVOS DA LIÇÃO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xmlns="" id="{F124200B-2987-ACC2-B928-750DA7AA6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0997" y="1592995"/>
            <a:ext cx="8890001" cy="370517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b="1" dirty="0">
                <a:solidFill>
                  <a:schemeClr val="bg1"/>
                </a:solidFill>
                <a:latin typeface="Georgia" panose="02040502050405020303" pitchFamily="18" charset="0"/>
                <a:ea typeface="ADLaM Display" panose="02010000000000000000" pitchFamily="2" charset="77"/>
                <a:cs typeface="ADLaM Display" panose="02010000000000000000" pitchFamily="2" charset="77"/>
              </a:rPr>
              <a:t>CONSCIENTIZAR da importância de ser pronto para ouvir, tardio para falar e se irar;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b="1" dirty="0">
                <a:solidFill>
                  <a:schemeClr val="bg1"/>
                </a:solidFill>
                <a:latin typeface="Georgia" panose="02040502050405020303" pitchFamily="18" charset="0"/>
                <a:ea typeface="ADLaM Display" panose="02010000000000000000" pitchFamily="2" charset="77"/>
                <a:cs typeface="ADLaM Display" panose="02010000000000000000" pitchFamily="2" charset="77"/>
              </a:rPr>
              <a:t>EXPLICAR as ações que devemos ter referentes à Palavra de Deus;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b="1" dirty="0">
                <a:solidFill>
                  <a:schemeClr val="bg1"/>
                </a:solidFill>
                <a:latin typeface="Georgia" panose="02040502050405020303" pitchFamily="18" charset="0"/>
                <a:ea typeface="ADLaM Display" panose="02010000000000000000" pitchFamily="2" charset="77"/>
                <a:cs typeface="ADLaM Display" panose="02010000000000000000" pitchFamily="2" charset="77"/>
              </a:rPr>
              <a:t>DESTACAR a Palavra e a verdadeira religião.</a:t>
            </a:r>
          </a:p>
        </p:txBody>
      </p:sp>
    </p:spTree>
    <p:extLst>
      <p:ext uri="{BB962C8B-B14F-4D97-AF65-F5344CB8AC3E}">
        <p14:creationId xmlns:p14="http://schemas.microsoft.com/office/powerpoint/2010/main" val="122460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466B7703-8BAC-40E2-B3C4-CC0BFD9AE9B1}"/>
              </a:ext>
            </a:extLst>
          </p:cNvPr>
          <p:cNvSpPr/>
          <p:nvPr/>
        </p:nvSpPr>
        <p:spPr>
          <a:xfrm>
            <a:off x="3474515" y="2843061"/>
            <a:ext cx="5242949" cy="13190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Tiago 1.19-27</a:t>
            </a: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A7FAA4C5-3E64-3816-7A64-491B31403F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2" y="4488844"/>
            <a:ext cx="1499217" cy="1499217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xmlns="" id="{5B864460-63CD-690E-3AC8-AEA85B6F9B45}"/>
              </a:ext>
            </a:extLst>
          </p:cNvPr>
          <p:cNvSpPr/>
          <p:nvPr/>
        </p:nvSpPr>
        <p:spPr>
          <a:xfrm>
            <a:off x="4160254" y="2058551"/>
            <a:ext cx="3871491" cy="795866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TEXTO BÍBLICO</a:t>
            </a:r>
          </a:p>
        </p:txBody>
      </p:sp>
    </p:spTree>
    <p:extLst>
      <p:ext uri="{BB962C8B-B14F-4D97-AF65-F5344CB8AC3E}">
        <p14:creationId xmlns:p14="http://schemas.microsoft.com/office/powerpoint/2010/main" val="2456430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EA8D77F-3C85-A42F-AAD4-CD6E532E2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E65F04AD-0E6E-48D5-7384-FBCF65F73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430" y="495237"/>
            <a:ext cx="11805139" cy="564114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3200" dirty="0">
                <a:latin typeface="Georgia" panose="02040502050405020303" pitchFamily="18" charset="0"/>
              </a:rPr>
              <a:t>Tiago 1.19-27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19 Sabeis isto, meus amados irmãos; mas todo o homem seja pronto para ouvir, tardio para falar, tardio para se irar.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20 Porque a ira do homem não opera a justiça de Deus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21 Pelo que. rejeitando toda imundícia e acúmulo de malicia. recebei com mansidão a palavra em vós enxertada, a qual pode salvar a vossa alma.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22 E sede cumpridores da palavra e não somente ouvintes, enganando-vos com falsos discursos.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396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160F65A-45EE-842A-A2DD-A11E345E9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19D4540E-DA65-F9B9-13A9-BE9394020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430" y="190437"/>
            <a:ext cx="11805139" cy="564114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3200" dirty="0">
                <a:latin typeface="Georgia" panose="02040502050405020303" pitchFamily="18" charset="0"/>
              </a:rPr>
              <a:t>23 Porque, se alguém é ouvinte da palavra e não cumpridor, é semelhante ao varão que contempla ao espelho o seu rosto natural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3200" dirty="0">
                <a:latin typeface="Georgia" panose="02040502050405020303" pitchFamily="18" charset="0"/>
              </a:rPr>
              <a:t>24 Porque se contempla a si mesmo, e foi-se. e logo se esqueceu de como era.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3200" dirty="0">
                <a:latin typeface="Georgia" panose="02040502050405020303" pitchFamily="18" charset="0"/>
              </a:rPr>
              <a:t>25 Aquele, porém, que atenta bem para a lei perfeita da liberdade e nisso persevera. não sendo ouvinte esquecido, mas fazedor da obra, este tal será bem-aventurado no seu feito.</a:t>
            </a:r>
          </a:p>
        </p:txBody>
      </p:sp>
    </p:spTree>
    <p:extLst>
      <p:ext uri="{BB962C8B-B14F-4D97-AF65-F5344CB8AC3E}">
        <p14:creationId xmlns:p14="http://schemas.microsoft.com/office/powerpoint/2010/main" val="2699577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BFAF6ED-13B6-C88C-5085-76219DD73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F430D02-B55A-C3DD-D258-395DFDD20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430" y="190437"/>
            <a:ext cx="11805139" cy="564114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3200" dirty="0">
                <a:latin typeface="Georgia" panose="02040502050405020303" pitchFamily="18" charset="0"/>
              </a:rPr>
              <a:t>26 Se alguém entre vós cuida ser religioso e não refreia a sua língua, antes, engana o seu coração, a religião desse é vã.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3200" dirty="0">
                <a:latin typeface="Georgia" panose="02040502050405020303" pitchFamily="18" charset="0"/>
              </a:rPr>
              <a:t>27 A religião pura e imaculada para com Deus, o Pai. é esta: visitar os órfãos e as viúvas nas suas tributações e guardar-se da corrupção do mundo.</a:t>
            </a:r>
          </a:p>
        </p:txBody>
      </p:sp>
    </p:spTree>
    <p:extLst>
      <p:ext uri="{BB962C8B-B14F-4D97-AF65-F5344CB8AC3E}">
        <p14:creationId xmlns:p14="http://schemas.microsoft.com/office/powerpoint/2010/main" val="3841511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7030A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rgbClr val="7030A0"/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rgbClr val="7030A0"/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46B54D7C-CD40-F31E-FA02-8CFF703712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9" y="4280415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2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B3F9038-29B7-E47D-4B11-5F4010B11D43}"/>
              </a:ext>
            </a:extLst>
          </p:cNvPr>
          <p:cNvSpPr txBox="1"/>
          <p:nvPr/>
        </p:nvSpPr>
        <p:spPr>
          <a:xfrm>
            <a:off x="6043245" y="113117"/>
            <a:ext cx="6000441" cy="2739211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Em Tiago 1.19-27, o servo do Senhor desafia os seus leitores a serem “cumpridores da Palavra e não somente ouvintes", enfatizando a importância de vivermos nossa fé de maneira prática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D2DF6F40-CFB4-20EE-2194-49875892BCC5}"/>
              </a:ext>
            </a:extLst>
          </p:cNvPr>
          <p:cNvSpPr txBox="1"/>
          <p:nvPr/>
        </p:nvSpPr>
        <p:spPr>
          <a:xfrm>
            <a:off x="95559" y="125028"/>
            <a:ext cx="5841117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Carta de Tiago é conhecida por sua abordagem prática e direta.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" name="Imagem 4" descr="Uma imagem contendo mesa, de madeira, balcão, homem&#10;&#10;Descrição gerada automaticamente">
            <a:extLst>
              <a:ext uri="{FF2B5EF4-FFF2-40B4-BE49-F238E27FC236}">
                <a16:creationId xmlns:a16="http://schemas.microsoft.com/office/drawing/2014/main" xmlns="" id="{1F38A877-3C1E-307B-0378-07F1DE8EE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9" b="3275"/>
          <a:stretch/>
        </p:blipFill>
        <p:spPr>
          <a:xfrm>
            <a:off x="95559" y="1694688"/>
            <a:ext cx="5841117" cy="503791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47040CC4-DD5D-1052-392C-FE61A4E9EE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61" b="4244"/>
          <a:stretch/>
        </p:blipFill>
        <p:spPr>
          <a:xfrm>
            <a:off x="6043245" y="2852328"/>
            <a:ext cx="6000441" cy="388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31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129A5DD-6EE6-4344-2676-250DBA73D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7771658-314A-F030-E7F5-F8EF359E2C57}"/>
              </a:ext>
            </a:extLst>
          </p:cNvPr>
          <p:cNvSpPr txBox="1"/>
          <p:nvPr/>
        </p:nvSpPr>
        <p:spPr>
          <a:xfrm>
            <a:off x="129425" y="113117"/>
            <a:ext cx="11880867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Nesta lição, estudaremos a respeito da importância da prática da Palavra de Deus, destacando três pontos principais: o ouvir atentamente, o agir sobre a Palavra e a verdadeira religião.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Imagem digital fictícia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xmlns="" id="{4EE91CE7-8D95-A075-BE2B-50D2A3FD8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0" b="2718"/>
          <a:stretch/>
        </p:blipFill>
        <p:spPr>
          <a:xfrm>
            <a:off x="129425" y="1682777"/>
            <a:ext cx="5966575" cy="5062106"/>
          </a:xfrm>
          <a:prstGeom prst="rect">
            <a:avLst/>
          </a:prstGeom>
        </p:spPr>
      </p:pic>
      <p:pic>
        <p:nvPicPr>
          <p:cNvPr id="5" name="Imagem 4" descr="Uma imagem contendo tatuagem&#10;&#10;Descrição gerada automaticamente">
            <a:extLst>
              <a:ext uri="{FF2B5EF4-FFF2-40B4-BE49-F238E27FC236}">
                <a16:creationId xmlns:a16="http://schemas.microsoft.com/office/drawing/2014/main" xmlns="" id="{55D86064-5687-F1A7-C039-7074521D0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0" b="5242"/>
          <a:stretch/>
        </p:blipFill>
        <p:spPr>
          <a:xfrm>
            <a:off x="6096000" y="1682777"/>
            <a:ext cx="5914292" cy="50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88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38" y="2414528"/>
            <a:ext cx="11676186" cy="13255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I – PRONTO PARA OUVIR, TARDIO PARA FALAR E SE IRAR (</a:t>
            </a:r>
            <a:r>
              <a:rPr lang="pt-BR" sz="6000" b="1" i="0" dirty="0" err="1">
                <a:solidFill>
                  <a:srgbClr val="7030A0"/>
                </a:solidFill>
                <a:effectLst/>
                <a:latin typeface="+mn-lt"/>
              </a:rPr>
              <a:t>Tg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1.19)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9C43B84A-E0FE-35E2-2F29-4E38F503B6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4" y="4650469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52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66218"/>
            <a:ext cx="1176410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kern="1200" dirty="0">
                <a:solidFill>
                  <a:srgbClr val="7030A0"/>
                </a:solidFill>
                <a:effectLst/>
                <a:latin typeface="+mn-lt"/>
              </a:rPr>
              <a:t>I. I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-</a:t>
            </a:r>
            <a:r>
              <a:rPr lang="pt-BR" sz="6000" b="1" i="0" kern="1200" dirty="0">
                <a:solidFill>
                  <a:srgbClr val="7030A0"/>
                </a:solidFill>
                <a:effectLst/>
                <a:latin typeface="+mn-lt"/>
              </a:rPr>
              <a:t> Pronto para ouvir (v. 19).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9184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C5A9DE22-C06E-0857-85BD-6DA703C58BB5}"/>
              </a:ext>
            </a:extLst>
          </p:cNvPr>
          <p:cNvSpPr txBox="1"/>
          <p:nvPr/>
        </p:nvSpPr>
        <p:spPr>
          <a:xfrm>
            <a:off x="65100" y="89478"/>
            <a:ext cx="6030895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Tiago nos aconselha a sermos “prontos para ouvir, tardios para falar e tardios para se irar“.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46852238-EFFA-96F2-76EB-41F433969E6B}"/>
              </a:ext>
            </a:extLst>
          </p:cNvPr>
          <p:cNvSpPr txBox="1"/>
          <p:nvPr/>
        </p:nvSpPr>
        <p:spPr>
          <a:xfrm>
            <a:off x="6215272" y="89478"/>
            <a:ext cx="5889997" cy="3046988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Ouvir atentamente é o primeiro passo para compreender a Palavra de Deus e então aplicá-la à nossa vida. A escuta atenta é fundamental. Somente os tolos falam sem ouvir primeiro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11" name="Imagem 10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xmlns="" id="{52876233-92E6-AF24-02CE-FF6ED9E48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0" y="1659138"/>
            <a:ext cx="6030895" cy="510938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2F30958C-D819-C49D-2F03-650817A3E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271" y="3114164"/>
            <a:ext cx="5889997" cy="365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4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C5A9DE22-C06E-0857-85BD-6DA703C58BB5}"/>
              </a:ext>
            </a:extLst>
          </p:cNvPr>
          <p:cNvSpPr txBox="1"/>
          <p:nvPr/>
        </p:nvSpPr>
        <p:spPr>
          <a:xfrm>
            <a:off x="99754" y="84055"/>
            <a:ext cx="5996246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No entanto, os sábios ouvem atentamente e preparam o coração para receber a instrução divina.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CD09F02-274D-47F5-199C-02B5A95EFA85}"/>
              </a:ext>
            </a:extLst>
          </p:cNvPr>
          <p:cNvSpPr txBox="1"/>
          <p:nvPr/>
        </p:nvSpPr>
        <p:spPr>
          <a:xfrm>
            <a:off x="6215272" y="89478"/>
            <a:ext cx="5889997" cy="2062103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sábio Salomão nos ensina que “responder antes de ouvir é estultícia e vergonha"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Pv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18.13).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1026" name="Picture 2" descr="Jesus Calls Disciples to Be 'Fishers of Men' | Life of Jesus">
            <a:extLst>
              <a:ext uri="{FF2B5EF4-FFF2-40B4-BE49-F238E27FC236}">
                <a16:creationId xmlns:a16="http://schemas.microsoft.com/office/drawing/2014/main" xmlns="" id="{A22D2B76-95E1-9060-BE62-35EAEEF7BB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" t="5677" r="5575" b="2964"/>
          <a:stretch/>
        </p:blipFill>
        <p:spPr bwMode="auto">
          <a:xfrm>
            <a:off x="97038" y="2146157"/>
            <a:ext cx="5996246" cy="462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olvendo conflitos no lar - Sermão Online">
            <a:extLst>
              <a:ext uri="{FF2B5EF4-FFF2-40B4-BE49-F238E27FC236}">
                <a16:creationId xmlns:a16="http://schemas.microsoft.com/office/drawing/2014/main" xmlns="" id="{C0883197-08CF-BE24-4D84-B21E3C08A0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8"/>
          <a:stretch/>
        </p:blipFill>
        <p:spPr bwMode="auto">
          <a:xfrm>
            <a:off x="6215272" y="2146157"/>
            <a:ext cx="5876974" cy="462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28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DE8F5CE-E37E-415A-6207-1C0F30B8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A13725CA-F232-20A9-2421-DCBFC81FCCA4}"/>
              </a:ext>
            </a:extLst>
          </p:cNvPr>
          <p:cNvSpPr txBox="1"/>
          <p:nvPr/>
        </p:nvSpPr>
        <p:spPr>
          <a:xfrm>
            <a:off x="5980176" y="669027"/>
            <a:ext cx="5850776" cy="55070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</a:rPr>
              <a:t>É importante ressaltar que ouvir não é apenas captar sons, mas prestar atenção, compreender e responder de maneira apropriada.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B138CD2E-E896-6EFD-2185-49A1B4446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6"/>
          <a:stretch/>
        </p:blipFill>
        <p:spPr>
          <a:xfrm>
            <a:off x="78656" y="68824"/>
            <a:ext cx="5466735" cy="5983951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8233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4FC1FF-2C2B-B099-9004-775AA1753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837DB81-C059-5051-E4AB-1223724914D6}"/>
              </a:ext>
            </a:extLst>
          </p:cNvPr>
          <p:cNvSpPr txBox="1"/>
          <p:nvPr/>
        </p:nvSpPr>
        <p:spPr>
          <a:xfrm>
            <a:off x="99754" y="151644"/>
            <a:ext cx="11993923" cy="58477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Ouvir implica: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02465B36-1E83-C2FB-F93C-C05DF6E15E19}"/>
              </a:ext>
            </a:extLst>
          </p:cNvPr>
          <p:cNvSpPr txBox="1"/>
          <p:nvPr/>
        </p:nvSpPr>
        <p:spPr>
          <a:xfrm>
            <a:off x="98323" y="848580"/>
            <a:ext cx="11993923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a) Querer aprender. A sabedoria começa com a capacidade de ouvir;</a:t>
            </a:r>
          </a:p>
        </p:txBody>
      </p:sp>
      <p:pic>
        <p:nvPicPr>
          <p:cNvPr id="2050" name="Picture 2" descr="5 atividades que irão te ajudar a aprender um novo idioma">
            <a:extLst>
              <a:ext uri="{FF2B5EF4-FFF2-40B4-BE49-F238E27FC236}">
                <a16:creationId xmlns:a16="http://schemas.microsoft.com/office/drawing/2014/main" xmlns="" id="{AFF70415-98EF-09C3-AAE7-5D1931D38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3" y="1925798"/>
            <a:ext cx="11993923" cy="478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87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18C50E4-1808-7992-283D-236628786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01F7232-B1B2-0D98-50EA-62027794D6E4}"/>
              </a:ext>
            </a:extLst>
          </p:cNvPr>
          <p:cNvSpPr txBox="1"/>
          <p:nvPr/>
        </p:nvSpPr>
        <p:spPr>
          <a:xfrm>
            <a:off x="99754" y="151644"/>
            <a:ext cx="11993923" cy="58477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Ouvir implica: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5F44923D-B03B-FA46-FB10-3E85ABF0E6F7}"/>
              </a:ext>
            </a:extLst>
          </p:cNvPr>
          <p:cNvSpPr txBox="1"/>
          <p:nvPr/>
        </p:nvSpPr>
        <p:spPr>
          <a:xfrm>
            <a:off x="99754" y="848580"/>
            <a:ext cx="11993923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b) Ter empatia e compreensão. Ter empatia, elemento essencial para construir relacionamentos saudáveis e resolver conflitos;</a:t>
            </a:r>
          </a:p>
        </p:txBody>
      </p:sp>
      <p:pic>
        <p:nvPicPr>
          <p:cNvPr id="3074" name="Picture 2" descr="Empatia nas empresas: como trabalhar essa habilidade nas pessoas? - Holos">
            <a:extLst>
              <a:ext uri="{FF2B5EF4-FFF2-40B4-BE49-F238E27FC236}">
                <a16:creationId xmlns:a16="http://schemas.microsoft.com/office/drawing/2014/main" xmlns="" id="{F943057C-8B62-3701-4A6C-EF92036A5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3" y="1925798"/>
            <a:ext cx="11993923" cy="485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68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989F74D-6A67-EE4C-7D69-CD97B74D6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ED01DFA-BA5E-5096-4C5E-A3F04FC7C21F}"/>
              </a:ext>
            </a:extLst>
          </p:cNvPr>
          <p:cNvSpPr txBox="1"/>
          <p:nvPr/>
        </p:nvSpPr>
        <p:spPr>
          <a:xfrm>
            <a:off x="99754" y="151644"/>
            <a:ext cx="11993923" cy="58477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Ouvir implica: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8CCC7A10-906B-3C8F-7C44-A4DB47415599}"/>
              </a:ext>
            </a:extLst>
          </p:cNvPr>
          <p:cNvSpPr txBox="1"/>
          <p:nvPr/>
        </p:nvSpPr>
        <p:spPr>
          <a:xfrm>
            <a:off x="99754" y="848580"/>
            <a:ext cx="11993923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c) Ter discernimento espiritual. O discernimento espiritual nos livra de muitos dissabores em nossa jornada de vida.</a:t>
            </a:r>
          </a:p>
        </p:txBody>
      </p:sp>
      <p:pic>
        <p:nvPicPr>
          <p:cNvPr id="4098" name="Picture 2" descr="Discernimento: uma habilidade fundamental - José Roberto Marques -  Presidente do IBC Coaching">
            <a:extLst>
              <a:ext uri="{FF2B5EF4-FFF2-40B4-BE49-F238E27FC236}">
                <a16:creationId xmlns:a16="http://schemas.microsoft.com/office/drawing/2014/main" xmlns="" id="{3A534745-25DE-6FDC-9F1A-B3EC8ED62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3" y="1925798"/>
            <a:ext cx="11993923" cy="478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53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6218"/>
            <a:ext cx="1214871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I. 2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– Tardio para falar (v. 19).</a:t>
            </a:r>
          </a:p>
        </p:txBody>
      </p:sp>
    </p:spTree>
    <p:extLst>
      <p:ext uri="{BB962C8B-B14F-4D97-AF65-F5344CB8AC3E}">
        <p14:creationId xmlns:p14="http://schemas.microsoft.com/office/powerpoint/2010/main" val="939001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F9C5913B-D4B7-F0BA-E591-EED4BDF0F7C3}"/>
              </a:ext>
            </a:extLst>
          </p:cNvPr>
          <p:cNvSpPr txBox="1"/>
          <p:nvPr/>
        </p:nvSpPr>
        <p:spPr>
          <a:xfrm>
            <a:off x="551110" y="225082"/>
            <a:ext cx="5544890" cy="5990530"/>
          </a:xfrm>
          <a:prstGeom prst="roundRect">
            <a:avLst/>
          </a:prstGeom>
          <a:solidFill>
            <a:srgbClr val="D1B2E8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</a:rPr>
              <a:t>Tiago nos exorta a sermos cuidadosos e refletir antes de abrir a boca e fazer uso das palavras.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A6E7195E-49F2-A1E4-579E-FFEC73E5C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0" r="24060"/>
          <a:stretch/>
        </p:blipFill>
        <p:spPr>
          <a:xfrm flipH="1">
            <a:off x="6656436" y="66635"/>
            <a:ext cx="5466735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0173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158435" y="77693"/>
            <a:ext cx="5858907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Esse cuidado nos leva a evitar respostas impulsivas, precipitadas, que possam causar mal a nós ou àqueles que nos ouvem.</a:t>
            </a:r>
          </a:p>
        </p:txBody>
      </p:sp>
      <p:sp>
        <p:nvSpPr>
          <p:cNvPr id="3" name="AutoShape 2" descr="A importância do planejamento educacional na formação acadêmica Unianchieta  2024">
            <a:extLst>
              <a:ext uri="{FF2B5EF4-FFF2-40B4-BE49-F238E27FC236}">
                <a16:creationId xmlns:a16="http://schemas.microsoft.com/office/drawing/2014/main" xmlns="" id="{7F9D1712-9088-127D-B0D8-772B4F8AFD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42E88795-BE78-7F95-1E8C-717370D50E65}"/>
              </a:ext>
            </a:extLst>
          </p:cNvPr>
          <p:cNvSpPr txBox="1"/>
          <p:nvPr/>
        </p:nvSpPr>
        <p:spPr>
          <a:xfrm>
            <a:off x="6096000" y="77693"/>
            <a:ext cx="5937567" cy="3046988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Precisamos de sabedoria para utilizar as palavras, falando somente aquilo que é bom para edificar, confortar e instruir, evitando fofocas, criticas destrutivas ou mentiras.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" name="Imagem 1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xmlns="" id="{C4344D71-B3AE-2291-E53F-20D31DD69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33" y="2632238"/>
            <a:ext cx="5858907" cy="4136283"/>
          </a:xfrm>
          <a:prstGeom prst="rect">
            <a:avLst/>
          </a:prstGeom>
        </p:spPr>
      </p:pic>
      <p:pic>
        <p:nvPicPr>
          <p:cNvPr id="6" name="Imagem 5" descr="Uma imagem contendo texto, sol, água, por do sol&#10;&#10;Descrição gerada automaticamente">
            <a:extLst>
              <a:ext uri="{FF2B5EF4-FFF2-40B4-BE49-F238E27FC236}">
                <a16:creationId xmlns:a16="http://schemas.microsoft.com/office/drawing/2014/main" xmlns="" id="{357CA19E-A1B4-312F-5159-AB21FAB8C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9" r="3168" b="5234"/>
          <a:stretch/>
        </p:blipFill>
        <p:spPr>
          <a:xfrm>
            <a:off x="6096000" y="3124681"/>
            <a:ext cx="5937567" cy="364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83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C0CEE03-1A26-4FE4-3082-1DFECE91A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A importância do planejamento educacional na formação acadêmica Unianchieta  2024">
            <a:extLst>
              <a:ext uri="{FF2B5EF4-FFF2-40B4-BE49-F238E27FC236}">
                <a16:creationId xmlns:a16="http://schemas.microsoft.com/office/drawing/2014/main" xmlns="" id="{148F7230-619B-38F0-BE12-0F95AA9FEB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B78F2AD-BCAB-BC51-BE09-9A4BA5DEF550}"/>
              </a:ext>
            </a:extLst>
          </p:cNvPr>
          <p:cNvSpPr txBox="1"/>
          <p:nvPr/>
        </p:nvSpPr>
        <p:spPr>
          <a:xfrm>
            <a:off x="5943600" y="77693"/>
            <a:ext cx="6089966" cy="1569660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Em sua Carta, Tiago destaca o poder da língua para o bem e para o mal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3.5-10). 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B0BE95FF-BF12-EAB2-599E-E39021DCE4E4}"/>
              </a:ext>
            </a:extLst>
          </p:cNvPr>
          <p:cNvSpPr txBox="1"/>
          <p:nvPr/>
        </p:nvSpPr>
        <p:spPr>
          <a:xfrm>
            <a:off x="88095" y="77693"/>
            <a:ext cx="5785165" cy="11972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4500"/>
              </a:lnSpc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Se você não tem, peça a Deus o controle da sua língua.</a:t>
            </a:r>
          </a:p>
        </p:txBody>
      </p:sp>
      <p:pic>
        <p:nvPicPr>
          <p:cNvPr id="6" name="Imagem 5" descr="Tatuagem no braço&#10;&#10;Descrição gerada automaticamente com confiança média">
            <a:extLst>
              <a:ext uri="{FF2B5EF4-FFF2-40B4-BE49-F238E27FC236}">
                <a16:creationId xmlns:a16="http://schemas.microsoft.com/office/drawing/2014/main" xmlns="" id="{772F5C9F-2800-4D63-3D66-3618AFA84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4" y="1274944"/>
            <a:ext cx="5785165" cy="5505363"/>
          </a:xfrm>
          <a:prstGeom prst="rect">
            <a:avLst/>
          </a:prstGeom>
        </p:spPr>
      </p:pic>
      <p:pic>
        <p:nvPicPr>
          <p:cNvPr id="2050" name="Picture 2" descr="Cuidado com a língua, pois ela pode ser sua morte ou bênção.">
            <a:extLst>
              <a:ext uri="{FF2B5EF4-FFF2-40B4-BE49-F238E27FC236}">
                <a16:creationId xmlns:a16="http://schemas.microsoft.com/office/drawing/2014/main" xmlns="" id="{6D2079F6-06B7-E5EB-2F4A-A1E5E5B824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8"/>
          <a:stretch/>
        </p:blipFill>
        <p:spPr bwMode="auto">
          <a:xfrm>
            <a:off x="5943599" y="1647352"/>
            <a:ext cx="6089967" cy="513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70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52179A0-D248-6A1A-E230-CD750F390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A importância do planejamento educacional na formação acadêmica Unianchieta  2024">
            <a:extLst>
              <a:ext uri="{FF2B5EF4-FFF2-40B4-BE49-F238E27FC236}">
                <a16:creationId xmlns:a16="http://schemas.microsoft.com/office/drawing/2014/main" xmlns="" id="{C556CA8B-C309-347A-7F47-BA3F66F7F2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B366D6D4-2290-78C0-AF38-891331C926D2}"/>
              </a:ext>
            </a:extLst>
          </p:cNvPr>
          <p:cNvSpPr txBox="1"/>
          <p:nvPr/>
        </p:nvSpPr>
        <p:spPr>
          <a:xfrm>
            <a:off x="140850" y="130448"/>
            <a:ext cx="11922197" cy="23514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4500"/>
              </a:lnSpc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Controlar esse pequeno órgão do aparelho fonador é sinal de maturidade espiritual, pois "na multidão de palavras não falta transgressão, mas o que modera os seus lábios é prudente" </a:t>
            </a:r>
          </a:p>
          <a:p>
            <a:pPr lvl="0" algn="ctr">
              <a:lnSpc>
                <a:spcPts val="4500"/>
              </a:lnSpc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Pv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10.19).</a:t>
            </a:r>
          </a:p>
        </p:txBody>
      </p:sp>
      <p:pic>
        <p:nvPicPr>
          <p:cNvPr id="2" name="Imagem 1" descr="Uma imagem contendo homem, pedaço, boca, comendo&#10;&#10;Descrição gerada automaticamente">
            <a:extLst>
              <a:ext uri="{FF2B5EF4-FFF2-40B4-BE49-F238E27FC236}">
                <a16:creationId xmlns:a16="http://schemas.microsoft.com/office/drawing/2014/main" xmlns="" id="{4EADFFE7-7C23-EFAD-FE11-D71D99C32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3" r="5246"/>
          <a:stretch/>
        </p:blipFill>
        <p:spPr>
          <a:xfrm>
            <a:off x="140849" y="2481861"/>
            <a:ext cx="5790851" cy="4286661"/>
          </a:xfrm>
          <a:prstGeom prst="rect">
            <a:avLst/>
          </a:prstGeom>
        </p:spPr>
      </p:pic>
      <p:pic>
        <p:nvPicPr>
          <p:cNvPr id="3074" name="Picture 2" descr="Stream O perigo da língua sem controle - Pr. Harley Apolônio - Escola  Bíblica Dominical [20.06.2021] by Igreja Batista Moriá | Listen online for  free on SoundCloud">
            <a:extLst>
              <a:ext uri="{FF2B5EF4-FFF2-40B4-BE49-F238E27FC236}">
                <a16:creationId xmlns:a16="http://schemas.microsoft.com/office/drawing/2014/main" xmlns="" id="{A4BAE563-DD9C-D275-B4CF-832A158026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" t="3574" r="3650"/>
          <a:stretch/>
        </p:blipFill>
        <p:spPr bwMode="auto">
          <a:xfrm>
            <a:off x="5931700" y="2481861"/>
            <a:ext cx="6119449" cy="428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01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7170" y="2766218"/>
            <a:ext cx="1248634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I. 3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- Tardio para se irar.</a:t>
            </a:r>
          </a:p>
        </p:txBody>
      </p:sp>
    </p:spTree>
    <p:extLst>
      <p:ext uri="{BB962C8B-B14F-4D97-AF65-F5344CB8AC3E}">
        <p14:creationId xmlns:p14="http://schemas.microsoft.com/office/powerpoint/2010/main" val="40836530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C80A62B-6CF4-0B2D-71EC-42651F2B8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C148B7AC-CB9B-6B75-1CED-B030DF55DE3C}"/>
              </a:ext>
            </a:extLst>
          </p:cNvPr>
          <p:cNvSpPr txBox="1"/>
          <p:nvPr/>
        </p:nvSpPr>
        <p:spPr>
          <a:xfrm>
            <a:off x="105680" y="107189"/>
            <a:ext cx="5837920" cy="26776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Tiago revela a necessidade de o crente desenvolver o controle emocional e a paciência, fruto do Espirito, para que ele não venha a dar lugar à ira e se torne uma pessoa iracunda.</a:t>
            </a:r>
          </a:p>
        </p:txBody>
      </p:sp>
      <p:sp>
        <p:nvSpPr>
          <p:cNvPr id="3" name="AutoShape 2" descr="A importância do planejamento educacional na formação acadêmica Unianchieta  2024">
            <a:extLst>
              <a:ext uri="{FF2B5EF4-FFF2-40B4-BE49-F238E27FC236}">
                <a16:creationId xmlns:a16="http://schemas.microsoft.com/office/drawing/2014/main" xmlns="" id="{138BF780-1945-8106-973F-17A0D76FD8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79BBCD8-AD91-F30B-E065-2787E2FB2F1D}"/>
              </a:ext>
            </a:extLst>
          </p:cNvPr>
          <p:cNvSpPr txBox="1"/>
          <p:nvPr/>
        </p:nvSpPr>
        <p:spPr>
          <a:xfrm>
            <a:off x="6096000" y="107189"/>
            <a:ext cx="5976893" cy="2612062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4000"/>
              </a:lnSpc>
              <a:defRPr/>
            </a:pP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Tenha a certeza de que o furor leva a ações e palavras das quais nos arrependermos mais tarde, fazendo com que venhamos a ferir a nós e ao próximo. </a:t>
            </a:r>
            <a:endParaRPr lang="pt-BR" sz="32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Imagem 4" descr="Homem pegando fogo&#10;&#10;Descrição gerada automaticamente com confiança média">
            <a:extLst>
              <a:ext uri="{FF2B5EF4-FFF2-40B4-BE49-F238E27FC236}">
                <a16:creationId xmlns:a16="http://schemas.microsoft.com/office/drawing/2014/main" xmlns="" id="{72EC3A90-6535-A73A-D7FC-E32232274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1" y="2784845"/>
            <a:ext cx="5837920" cy="4018720"/>
          </a:xfrm>
          <a:prstGeom prst="rect">
            <a:avLst/>
          </a:prstGeom>
        </p:spPr>
      </p:pic>
      <p:pic>
        <p:nvPicPr>
          <p:cNvPr id="8" name="Imagem 7" descr="Silhueta de pessoa no corpo de outra pessoa&#10;&#10;Descrição gerada automaticamente com confiança média">
            <a:extLst>
              <a:ext uri="{FF2B5EF4-FFF2-40B4-BE49-F238E27FC236}">
                <a16:creationId xmlns:a16="http://schemas.microsoft.com/office/drawing/2014/main" xmlns="" id="{CE2671F8-4D1B-2240-516E-7E5841F51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6" b="3835"/>
          <a:stretch/>
        </p:blipFill>
        <p:spPr>
          <a:xfrm>
            <a:off x="6096000" y="2710533"/>
            <a:ext cx="5976892" cy="409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3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0EF2F2F-9C2E-0F7C-6242-3FA5F3356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CC7A0CBC-F694-4447-6E9F-B77BB3C68F22}"/>
              </a:ext>
            </a:extLst>
          </p:cNvPr>
          <p:cNvSpPr txBox="1"/>
          <p:nvPr/>
        </p:nvSpPr>
        <p:spPr>
          <a:xfrm>
            <a:off x="95661" y="107189"/>
            <a:ext cx="6000339" cy="224676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A Palavra de Deus nos desafia a exercer a paciência e o autocontrole a fim de responder com paciência, mesmo em situações difíceis de provocação e injustiça.</a:t>
            </a:r>
          </a:p>
        </p:txBody>
      </p:sp>
      <p:sp>
        <p:nvSpPr>
          <p:cNvPr id="3" name="AutoShape 2" descr="A importância do planejamento educacional na formação acadêmica Unianchieta  2024">
            <a:extLst>
              <a:ext uri="{FF2B5EF4-FFF2-40B4-BE49-F238E27FC236}">
                <a16:creationId xmlns:a16="http://schemas.microsoft.com/office/drawing/2014/main" xmlns="" id="{7558CD57-0213-AC76-7943-F3034F530A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3615BD1-6CA8-C494-A2A8-E3F3900DCE1E}"/>
              </a:ext>
            </a:extLst>
          </p:cNvPr>
          <p:cNvSpPr txBox="1"/>
          <p:nvPr/>
        </p:nvSpPr>
        <p:spPr>
          <a:xfrm>
            <a:off x="6248400" y="107189"/>
            <a:ext cx="5824493" cy="2591863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5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Em Gálatas 5.22.23 somos desafiados a desenvolver o fruto do Espirito (que inclui domínio próprio).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A4975562-BEF6-9230-656B-ABE844B70BED}"/>
              </a:ext>
            </a:extLst>
          </p:cNvPr>
          <p:cNvSpPr txBox="1"/>
          <p:nvPr/>
        </p:nvSpPr>
        <p:spPr>
          <a:xfrm>
            <a:off x="6248400" y="2831251"/>
            <a:ext cx="5761892" cy="38918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“Mas o fruto do Espírito é amor, alegria, paz, paciência, amabilidade, bondade, fidelidade, mansidão e domínio próprio. Contra essas coisas não há lei”. (Gálatas 5.22.23 )</a:t>
            </a:r>
          </a:p>
        </p:txBody>
      </p:sp>
      <p:pic>
        <p:nvPicPr>
          <p:cNvPr id="5" name="Imagem 4" descr="Homem com fone de ouvido&#10;&#10;Descrição gerada automaticamente com confiança baixa">
            <a:extLst>
              <a:ext uri="{FF2B5EF4-FFF2-40B4-BE49-F238E27FC236}">
                <a16:creationId xmlns:a16="http://schemas.microsoft.com/office/drawing/2014/main" xmlns="" id="{AB1DC4C4-66C0-360B-F0BB-A2C2EB0A7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3" b="3488"/>
          <a:stretch/>
        </p:blipFill>
        <p:spPr>
          <a:xfrm>
            <a:off x="97933" y="2353958"/>
            <a:ext cx="6020942" cy="439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0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C10D4B4-EBDE-D67D-0D6C-34BFC0468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99382B9-8EEB-75CF-61AE-E48FB6A87A85}"/>
              </a:ext>
            </a:extLst>
          </p:cNvPr>
          <p:cNvSpPr txBox="1"/>
          <p:nvPr/>
        </p:nvSpPr>
        <p:spPr>
          <a:xfrm>
            <a:off x="95661" y="107189"/>
            <a:ext cx="6000339" cy="13849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Tiago orienta os crentes a reconhecerem que a ira não produz a justiça de Deus (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1.20 - NVT).</a:t>
            </a:r>
          </a:p>
        </p:txBody>
      </p:sp>
      <p:sp>
        <p:nvSpPr>
          <p:cNvPr id="3" name="AutoShape 2" descr="A importância do planejamento educacional na formação acadêmica Unianchieta  2024">
            <a:extLst>
              <a:ext uri="{FF2B5EF4-FFF2-40B4-BE49-F238E27FC236}">
                <a16:creationId xmlns:a16="http://schemas.microsoft.com/office/drawing/2014/main" xmlns="" id="{EE36E1E1-1EE0-64A3-644A-239EC485B1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E4AB993-3E9D-0527-DDB0-54ED2D236910}"/>
              </a:ext>
            </a:extLst>
          </p:cNvPr>
          <p:cNvSpPr txBox="1"/>
          <p:nvPr/>
        </p:nvSpPr>
        <p:spPr>
          <a:xfrm>
            <a:off x="6164826" y="107189"/>
            <a:ext cx="5908067" cy="255454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Além do mais, ela leva a ações destrutivas. Temos de seguir o exemplo do nosso Deus que é tardio em irar-se e cheio de misericórdia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Êx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34.6).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2875E6DB-1588-47B6-9641-1072AA71434C}"/>
              </a:ext>
            </a:extLst>
          </p:cNvPr>
          <p:cNvSpPr txBox="1"/>
          <p:nvPr/>
        </p:nvSpPr>
        <p:spPr>
          <a:xfrm>
            <a:off x="95660" y="1609416"/>
            <a:ext cx="6000339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“A ira humana não produz a justiça divina”. (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1.20 – NVT)</a:t>
            </a:r>
          </a:p>
        </p:txBody>
      </p:sp>
      <p:pic>
        <p:nvPicPr>
          <p:cNvPr id="6" name="Imagem 5" descr="Homem com a mão no por do sol&#10;&#10;Descrição gerada automaticamente com confiança média">
            <a:extLst>
              <a:ext uri="{FF2B5EF4-FFF2-40B4-BE49-F238E27FC236}">
                <a16:creationId xmlns:a16="http://schemas.microsoft.com/office/drawing/2014/main" xmlns="" id="{BDFBB9CF-68F6-D1D2-AE12-53BD9E622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" t="3532" r="6733"/>
          <a:stretch/>
        </p:blipFill>
        <p:spPr>
          <a:xfrm>
            <a:off x="6164826" y="2657764"/>
            <a:ext cx="5908067" cy="4089077"/>
          </a:xfrm>
          <a:prstGeom prst="rect">
            <a:avLst/>
          </a:prstGeom>
        </p:spPr>
      </p:pic>
      <p:pic>
        <p:nvPicPr>
          <p:cNvPr id="5" name="Picture 2" descr="Como lidar com a raiva que eu sinto? - Anita Gomes">
            <a:extLst>
              <a:ext uri="{FF2B5EF4-FFF2-40B4-BE49-F238E27FC236}">
                <a16:creationId xmlns:a16="http://schemas.microsoft.com/office/drawing/2014/main" xmlns="" id="{39448744-49D9-9B6E-06F8-AC3711CE9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59" y="2651363"/>
            <a:ext cx="6000339" cy="408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67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C5BA22C-EF87-446F-A7AE-85F3206BE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72EAD658-4603-4B19-FE41-39EB9F3FC189}"/>
              </a:ext>
            </a:extLst>
          </p:cNvPr>
          <p:cNvSpPr txBox="1"/>
          <p:nvPr/>
        </p:nvSpPr>
        <p:spPr>
          <a:xfrm>
            <a:off x="95661" y="107189"/>
            <a:ext cx="6000339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Seguir esse exemplo deve ser o ideal do crente. Em Efésios 4.26.27 </a:t>
            </a:r>
          </a:p>
        </p:txBody>
      </p:sp>
      <p:sp>
        <p:nvSpPr>
          <p:cNvPr id="3" name="AutoShape 2" descr="A importância do planejamento educacional na formação acadêmica Unianchieta  2024">
            <a:extLst>
              <a:ext uri="{FF2B5EF4-FFF2-40B4-BE49-F238E27FC236}">
                <a16:creationId xmlns:a16="http://schemas.microsoft.com/office/drawing/2014/main" xmlns="" id="{A8539F0B-0928-9923-59FE-29583311DD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39C68D1-58EF-F928-C368-CD25CFF0E655}"/>
              </a:ext>
            </a:extLst>
          </p:cNvPr>
          <p:cNvSpPr txBox="1"/>
          <p:nvPr/>
        </p:nvSpPr>
        <p:spPr>
          <a:xfrm>
            <a:off x="6248400" y="107189"/>
            <a:ext cx="5824493" cy="255454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Paulo traz uma recomendação muito importante a respeito da ira; ele mostra que ficar irado por muito tempo, por um dia, é dar lugar ao Diabo.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CF3580F2-AC7C-C1D0-3203-A96D72D110D4}"/>
              </a:ext>
            </a:extLst>
          </p:cNvPr>
          <p:cNvSpPr txBox="1"/>
          <p:nvPr/>
        </p:nvSpPr>
        <p:spPr>
          <a:xfrm>
            <a:off x="95660" y="1208252"/>
            <a:ext cx="6000339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"Quando vocês ficarem irados, não pequem". 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Apazigüem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a sua ira antes que o sol se ponha, e não 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dêem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lugar ao diabo. (Efésios 4.26.27 ),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8D8196EB-38AF-0017-A217-46685FA304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8" b="5109"/>
          <a:stretch/>
        </p:blipFill>
        <p:spPr bwMode="auto">
          <a:xfrm>
            <a:off x="95660" y="3171090"/>
            <a:ext cx="6000339" cy="3579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 descr="Homem olhando para o lado&#10;&#10;Descrição gerada automaticamente">
            <a:extLst>
              <a:ext uri="{FF2B5EF4-FFF2-40B4-BE49-F238E27FC236}">
                <a16:creationId xmlns:a16="http://schemas.microsoft.com/office/drawing/2014/main" xmlns="" id="{4585A88C-F74C-691D-4B2C-D09615D2B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4" r="2214" b="4953"/>
          <a:stretch/>
        </p:blipFill>
        <p:spPr>
          <a:xfrm>
            <a:off x="6248398" y="2661734"/>
            <a:ext cx="5824493" cy="408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9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92" y="2766218"/>
            <a:ext cx="11983612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 - AÇÕES REFERENTES À PALAVRA DE DEUS</a:t>
            </a: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C2F4DDE7-60DA-AB9A-75BF-7A095A9470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90" y="4390723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663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56" y="2766218"/>
            <a:ext cx="11941887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II. 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1 - Receber a Palavra com mansidão.</a:t>
            </a:r>
            <a:endParaRPr lang="pt-BR" sz="6000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5908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C5A9DE22-C06E-0857-85BD-6DA703C58BB5}"/>
              </a:ext>
            </a:extLst>
          </p:cNvPr>
          <p:cNvSpPr txBox="1"/>
          <p:nvPr/>
        </p:nvSpPr>
        <p:spPr>
          <a:xfrm>
            <a:off x="6166340" y="92186"/>
            <a:ext cx="5914292" cy="1477328"/>
          </a:xfrm>
          <a:prstGeom prst="rect">
            <a:avLst/>
          </a:prstGeom>
          <a:solidFill>
            <a:srgbClr val="BD92DE"/>
          </a:solidFill>
          <a:ln>
            <a:solidFill>
              <a:srgbClr val="BD92DE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Isso significa reconhecer que não sabemos tudo, que temos sempre algo a aprender. 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C88C711-DFB2-518F-6865-DF2F1AB02E6D}"/>
              </a:ext>
            </a:extLst>
          </p:cNvPr>
          <p:cNvSpPr txBox="1"/>
          <p:nvPr/>
        </p:nvSpPr>
        <p:spPr>
          <a:xfrm>
            <a:off x="111369" y="1589232"/>
            <a:ext cx="5941726" cy="20928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600" dirty="0">
                <a:solidFill>
                  <a:prstClr val="black"/>
                </a:solidFill>
                <a:latin typeface="Georgia" panose="02040502050405020303" pitchFamily="18" charset="0"/>
              </a:rPr>
              <a:t>“Portanto, removam toda impureza e maldade e aceitem humildemente a palavra que lhes foi implantada no coração, pois ela tem poder para salvá-los”. (</a:t>
            </a:r>
            <a:r>
              <a:rPr lang="pt-BR" sz="26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2600" dirty="0">
                <a:solidFill>
                  <a:prstClr val="black"/>
                </a:solidFill>
                <a:latin typeface="Georgia" panose="02040502050405020303" pitchFamily="18" charset="0"/>
              </a:rPr>
              <a:t> 1.21 - NVT)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94F08ECE-E28F-2F58-AF32-FA113CC0BEC9}"/>
              </a:ext>
            </a:extLst>
          </p:cNvPr>
          <p:cNvSpPr txBox="1"/>
          <p:nvPr/>
        </p:nvSpPr>
        <p:spPr>
          <a:xfrm>
            <a:off x="111368" y="92186"/>
            <a:ext cx="5941726" cy="13849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Tiago 1.21 (NVT) nos encoraja a receber com mansidão a Palavra em nós implantada. </a:t>
            </a:r>
          </a:p>
        </p:txBody>
      </p:sp>
      <p:pic>
        <p:nvPicPr>
          <p:cNvPr id="5" name="Picture 2" descr="Ato de contrição: arrepender-se para conquistar a remissão dos pecados">
            <a:extLst>
              <a:ext uri="{FF2B5EF4-FFF2-40B4-BE49-F238E27FC236}">
                <a16:creationId xmlns:a16="http://schemas.microsoft.com/office/drawing/2014/main" xmlns="" id="{4D16D9C8-B883-0CCA-2A99-C9DBD0A0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8" y="3794165"/>
            <a:ext cx="5941726" cy="297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Pessoas com instrumentos musicais e microfone em cima de uma mesa&#10;&#10;Descrição gerada automaticamente com confiança baixa">
            <a:extLst>
              <a:ext uri="{FF2B5EF4-FFF2-40B4-BE49-F238E27FC236}">
                <a16:creationId xmlns:a16="http://schemas.microsoft.com/office/drawing/2014/main" xmlns="" id="{D9F517A4-F315-CFF0-E61B-67F3390AC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" t="4419" b="2534"/>
          <a:stretch/>
        </p:blipFill>
        <p:spPr>
          <a:xfrm>
            <a:off x="6152609" y="1569514"/>
            <a:ext cx="5941725" cy="519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5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128732" y="92667"/>
            <a:ext cx="5914513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Temos a necessidade de orientação diária de Deus, mantendo um coração ensinável.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049C58E-899B-B7C0-5CC6-9B8B24126D47}"/>
              </a:ext>
            </a:extLst>
          </p:cNvPr>
          <p:cNvSpPr txBox="1"/>
          <p:nvPr/>
        </p:nvSpPr>
        <p:spPr>
          <a:xfrm>
            <a:off x="6161105" y="92667"/>
            <a:ext cx="5849408" cy="2495683"/>
          </a:xfrm>
          <a:prstGeom prst="rect">
            <a:avLst/>
          </a:prstGeom>
          <a:solidFill>
            <a:srgbClr val="BD92DE"/>
          </a:solidFill>
          <a:ln>
            <a:solidFill>
              <a:srgbClr val="BD92DE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ts val="4800"/>
              </a:lnSpc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Entretanto, apenas ouvir, sem praticar, é insensatez. É construir utilizando como alicerce a areia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Mt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7.26,27)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CE3344D2-F1A4-3B01-D9CC-300B262854FC}"/>
              </a:ext>
            </a:extLst>
          </p:cNvPr>
          <p:cNvSpPr txBox="1"/>
          <p:nvPr/>
        </p:nvSpPr>
        <p:spPr>
          <a:xfrm>
            <a:off x="6161104" y="2770076"/>
            <a:ext cx="5849408" cy="39703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 E todo aquele que ouve estas minhas palavras e não as pratica será comparado a um homem insensato que edificou a sua casa sobre a areia; e caiu a chuva, transbordaram os rios, sopraram os ventos e deram com ímpeto contra aquela casa, e ela desabou, sendo grande a sua ruína”. (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Mt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7.26,27) </a:t>
            </a:r>
          </a:p>
        </p:txBody>
      </p:sp>
      <p:pic>
        <p:nvPicPr>
          <p:cNvPr id="5" name="Picture 2" descr="Igreja Evangelho da Redenção">
            <a:extLst>
              <a:ext uri="{FF2B5EF4-FFF2-40B4-BE49-F238E27FC236}">
                <a16:creationId xmlns:a16="http://schemas.microsoft.com/office/drawing/2014/main" xmlns="" id="{5C08013E-A66A-D65D-2A4A-D08ECA6703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r="2062"/>
          <a:stretch/>
        </p:blipFill>
        <p:spPr bwMode="auto">
          <a:xfrm>
            <a:off x="128732" y="2154769"/>
            <a:ext cx="5902163" cy="461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58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67DA9F2-CF81-9255-6EC8-677D4CFCB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3B76806-AD1B-30C4-1D18-5EB3632F203D}"/>
              </a:ext>
            </a:extLst>
          </p:cNvPr>
          <p:cNvSpPr txBox="1"/>
          <p:nvPr/>
        </p:nvSpPr>
        <p:spPr>
          <a:xfrm>
            <a:off x="75977" y="1782025"/>
            <a:ext cx="11957587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“Pois, se ouvirem a palavra e não a praticarem, serão como alguém que olha no espelho, vê a si mesmo, mas, assim que se afasta, esquece como era sua aparência”.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1.23,24)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76532D2-892C-136D-06DB-DB8363D5C0B5}"/>
              </a:ext>
            </a:extLst>
          </p:cNvPr>
          <p:cNvSpPr txBox="1"/>
          <p:nvPr/>
        </p:nvSpPr>
        <p:spPr>
          <a:xfrm>
            <a:off x="75977" y="92667"/>
            <a:ext cx="11957587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Tiago afirma também que agir assim </a:t>
            </a:r>
            <a:r>
              <a:rPr lang="pt-BR" sz="3200">
                <a:solidFill>
                  <a:prstClr val="black"/>
                </a:solidFill>
                <a:latin typeface="Georgia" panose="02040502050405020303" pitchFamily="18" charset="0"/>
              </a:rPr>
              <a:t>é “como 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homem que observa o seu rosto natural </a:t>
            </a:r>
            <a:r>
              <a:rPr lang="pt-BR" sz="3200">
                <a:solidFill>
                  <a:prstClr val="black"/>
                </a:solidFill>
                <a:latin typeface="Georgia" panose="02040502050405020303" pitchFamily="18" charset="0"/>
              </a:rPr>
              <a:t>no espelho” 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 depois se esquece de sua aparência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1.23,24) </a:t>
            </a:r>
          </a:p>
        </p:txBody>
      </p:sp>
      <p:pic>
        <p:nvPicPr>
          <p:cNvPr id="6" name="Picture 4" descr="Olhando Espelho Terno Imagens – Download Grátis no Freepik">
            <a:extLst>
              <a:ext uri="{FF2B5EF4-FFF2-40B4-BE49-F238E27FC236}">
                <a16:creationId xmlns:a16="http://schemas.microsoft.com/office/drawing/2014/main" xmlns="" id="{1EDEFD4C-6D12-3F54-3710-64D8AA309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7" y="3442442"/>
            <a:ext cx="5937565" cy="332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omo se sentir bem ao se olhar no espelho - Evelise Soares">
            <a:extLst>
              <a:ext uri="{FF2B5EF4-FFF2-40B4-BE49-F238E27FC236}">
                <a16:creationId xmlns:a16="http://schemas.microsoft.com/office/drawing/2014/main" xmlns="" id="{FB439B23-92EF-ACD5-13A6-5F79CECDA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806" y="3429000"/>
            <a:ext cx="6124758" cy="332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82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B12A79D-8542-CF33-6C76-683854806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F3BE0165-4908-F575-0F50-982006754A6B}"/>
              </a:ext>
            </a:extLst>
          </p:cNvPr>
          <p:cNvSpPr txBox="1"/>
          <p:nvPr/>
        </p:nvSpPr>
        <p:spPr>
          <a:xfrm>
            <a:off x="6095999" y="92667"/>
            <a:ext cx="5978013" cy="2554545"/>
          </a:xfrm>
          <a:prstGeom prst="rect">
            <a:avLst/>
          </a:prstGeom>
          <a:solidFill>
            <a:srgbClr val="BD92DE"/>
          </a:solidFill>
          <a:ln>
            <a:solidFill>
              <a:srgbClr val="BD92DE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É preciso receber a Palavra com humildade, reconhecendo seu poder e a necessidade que temos de ser transformados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Rm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12.2).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67B305BF-8F28-F8FA-0A8C-7077ADA2AC79}"/>
              </a:ext>
            </a:extLst>
          </p:cNvPr>
          <p:cNvSpPr txBox="1"/>
          <p:nvPr/>
        </p:nvSpPr>
        <p:spPr>
          <a:xfrm>
            <a:off x="6095999" y="2833365"/>
            <a:ext cx="5978013" cy="38918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“E não vos conformeis com este século, mas transformai-vos pela renovação da vossa mente, para que experimenteis qual seja a boa, agradável e perfeita vontade de Deus”. (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Rm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12.2)</a:t>
            </a:r>
          </a:p>
        </p:txBody>
      </p:sp>
      <p:pic>
        <p:nvPicPr>
          <p:cNvPr id="7" name="Imagem 6" descr="Uma imagem contendo texto, sol, água, por do sol&#10;&#10;Descrição gerada automaticamente">
            <a:extLst>
              <a:ext uri="{FF2B5EF4-FFF2-40B4-BE49-F238E27FC236}">
                <a16:creationId xmlns:a16="http://schemas.microsoft.com/office/drawing/2014/main" xmlns="" id="{F11BC088-9CB7-E0A2-18E2-46DBEF976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8" y="92667"/>
            <a:ext cx="5883600" cy="663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8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E262520-7699-F648-171D-A3A3FE7B7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CECAEDBE-A987-7546-4186-644CBF590E13}"/>
              </a:ext>
            </a:extLst>
          </p:cNvPr>
          <p:cNvSpPr txBox="1"/>
          <p:nvPr/>
        </p:nvSpPr>
        <p:spPr>
          <a:xfrm>
            <a:off x="6095999" y="92667"/>
            <a:ext cx="5978013" cy="2246769"/>
          </a:xfrm>
          <a:prstGeom prst="rect">
            <a:avLst/>
          </a:prstGeom>
          <a:solidFill>
            <a:srgbClr val="BD92DE"/>
          </a:solidFill>
          <a:ln>
            <a:solidFill>
              <a:srgbClr val="BD92DE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Tiago 1.22 nos exorta a sermos “praticantes da Palavra, e não apenas ouvintes", pois a fé genuína se manifesta em ações que refletem a Jesus Cristo.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BC9BCAEE-53DA-FFB2-8721-8C2BFA948363}"/>
              </a:ext>
            </a:extLst>
          </p:cNvPr>
          <p:cNvSpPr txBox="1"/>
          <p:nvPr/>
        </p:nvSpPr>
        <p:spPr>
          <a:xfrm>
            <a:off x="75977" y="92667"/>
            <a:ext cx="5914513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Ouvir a Palavra é importante, mas agir conforme ela ensina é crucial para se ter uma vida cristã saudável, abundante.</a:t>
            </a:r>
          </a:p>
        </p:txBody>
      </p:sp>
      <p:pic>
        <p:nvPicPr>
          <p:cNvPr id="5" name="Imagem 4" descr="Pessoas na frente de um espelho&#10;&#10;Descrição gerada automaticamente">
            <a:extLst>
              <a:ext uri="{FF2B5EF4-FFF2-40B4-BE49-F238E27FC236}">
                <a16:creationId xmlns:a16="http://schemas.microsoft.com/office/drawing/2014/main" xmlns="" id="{6C508D29-49C2-3166-0933-A8C58FD52C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9" y="2154770"/>
            <a:ext cx="5893712" cy="4610563"/>
          </a:xfrm>
          <a:prstGeom prst="rect">
            <a:avLst/>
          </a:prstGeom>
        </p:spPr>
      </p:pic>
      <p:pic>
        <p:nvPicPr>
          <p:cNvPr id="6" name="Imagem 5" descr="Homem sentado no chão&#10;&#10;Descrição gerada automaticamente com confiança média">
            <a:extLst>
              <a:ext uri="{FF2B5EF4-FFF2-40B4-BE49-F238E27FC236}">
                <a16:creationId xmlns:a16="http://schemas.microsoft.com/office/drawing/2014/main" xmlns="" id="{3C018486-3A04-FE9B-8EC1-709E3C755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339435"/>
            <a:ext cx="5978013" cy="442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3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92" y="2766218"/>
            <a:ext cx="1190478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II. 2 - Receber e praticar a Palavra.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9049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217304" y="89478"/>
            <a:ext cx="11810576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prática da Palavra de Deus leva à transformação pessoal e por essa razão, Tiago exorta aos seus leitores a serem “cumpridores da palavra, e não somente ouvintes, enganando-vos a vós mesmos" (v.22). </a:t>
            </a:r>
          </a:p>
        </p:txBody>
      </p:sp>
      <p:pic>
        <p:nvPicPr>
          <p:cNvPr id="4" name="Imagem 3" descr="Grupo de pessoas sentadas em uma sala&#10;&#10;Descrição gerada automaticamente com confiança média">
            <a:extLst>
              <a:ext uri="{FF2B5EF4-FFF2-40B4-BE49-F238E27FC236}">
                <a16:creationId xmlns:a16="http://schemas.microsoft.com/office/drawing/2014/main" xmlns="" id="{22BC5CCD-9E25-E9A1-7419-F4D275EA7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04" y="2151581"/>
            <a:ext cx="5878697" cy="4616941"/>
          </a:xfrm>
          <a:prstGeom prst="rect">
            <a:avLst/>
          </a:prstGeom>
        </p:spPr>
      </p:pic>
      <p:pic>
        <p:nvPicPr>
          <p:cNvPr id="7170" name="Picture 2" descr="DEZ RAZÕES PARA LER E ESTUDAR A BÍBLIA.">
            <a:extLst>
              <a:ext uri="{FF2B5EF4-FFF2-40B4-BE49-F238E27FC236}">
                <a16:creationId xmlns:a16="http://schemas.microsoft.com/office/drawing/2014/main" xmlns="" id="{B121988A-33CD-D7A1-5B53-614DE5209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51580"/>
            <a:ext cx="5931880" cy="4616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89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95ABA8C-5DC7-DBEB-A33B-A5EC540A806D}"/>
              </a:ext>
            </a:extLst>
          </p:cNvPr>
          <p:cNvSpPr txBox="1"/>
          <p:nvPr/>
        </p:nvSpPr>
        <p:spPr>
          <a:xfrm>
            <a:off x="128447" y="62311"/>
            <a:ext cx="5967552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Ler, meditar e não praticar os preceitos divinos é tolice.</a:t>
            </a:r>
            <a:endParaRPr lang="pt-BR" sz="30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8BB971C5-32A2-FE5E-CC3B-8550F0000281}"/>
              </a:ext>
            </a:extLst>
          </p:cNvPr>
          <p:cNvSpPr txBox="1"/>
          <p:nvPr/>
        </p:nvSpPr>
        <p:spPr>
          <a:xfrm>
            <a:off x="6224307" y="89478"/>
            <a:ext cx="5820729" cy="3046988"/>
          </a:xfrm>
          <a:prstGeom prst="rect">
            <a:avLst/>
          </a:prstGeom>
          <a:solidFill>
            <a:srgbClr val="BD92DE"/>
          </a:solidFill>
          <a:ln>
            <a:solidFill>
              <a:srgbClr val="BD92DE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Na atualidade, muitos tem o conhecimento, a informação, a formação teológica, mas não são praticantes da Palavra e o conhecimento torna-se apenas teórico.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3" name="Imagem 2" descr="Uma imagem contendo Diagrama&#10;&#10;Descrição gerada automaticamente">
            <a:extLst>
              <a:ext uri="{FF2B5EF4-FFF2-40B4-BE49-F238E27FC236}">
                <a16:creationId xmlns:a16="http://schemas.microsoft.com/office/drawing/2014/main" xmlns="" id="{514728E4-207A-C901-EC11-9C485C22C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64" y="1139529"/>
            <a:ext cx="5949035" cy="5656160"/>
          </a:xfrm>
          <a:prstGeom prst="rect">
            <a:avLst/>
          </a:prstGeom>
        </p:spPr>
      </p:pic>
      <p:pic>
        <p:nvPicPr>
          <p:cNvPr id="6" name="Imagem 5" descr="Pessoas com instrumentos musicais e microfone em cima de uma mesa&#10;&#10;Descrição gerada automaticamente com confiança baixa">
            <a:extLst>
              <a:ext uri="{FF2B5EF4-FFF2-40B4-BE49-F238E27FC236}">
                <a16:creationId xmlns:a16="http://schemas.microsoft.com/office/drawing/2014/main" xmlns="" id="{F7554B86-5C18-91E3-92FD-972AAC6ED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307" y="3136466"/>
            <a:ext cx="5820729" cy="365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4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7E426B0-30CD-5F78-561E-781D1960D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CFF64A9-153F-8369-FDE7-DDF61960440C}"/>
              </a:ext>
            </a:extLst>
          </p:cNvPr>
          <p:cNvSpPr txBox="1"/>
          <p:nvPr/>
        </p:nvSpPr>
        <p:spPr>
          <a:xfrm>
            <a:off x="128447" y="62311"/>
            <a:ext cx="5967553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Deus deseja que você conheça a sua Palavra e a pratique, pois, a verdadeira fé cristã se manifesta em ações.</a:t>
            </a:r>
            <a:endParaRPr lang="pt-BR" sz="30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D165374E-9A83-762A-19E1-65427420A3FF}"/>
              </a:ext>
            </a:extLst>
          </p:cNvPr>
          <p:cNvSpPr txBox="1"/>
          <p:nvPr/>
        </p:nvSpPr>
        <p:spPr>
          <a:xfrm>
            <a:off x="6194809" y="62311"/>
            <a:ext cx="5820729" cy="2554545"/>
          </a:xfrm>
          <a:prstGeom prst="rect">
            <a:avLst/>
          </a:prstGeom>
          <a:solidFill>
            <a:srgbClr val="BD92DE"/>
          </a:solidFill>
          <a:ln>
            <a:solidFill>
              <a:srgbClr val="BD92DE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Quando aplicamos os princípios bíblicos em nossas vidas, nossas ações e palavras revelam o Deus Pai e o Deus Filho.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" name="Imagem 4" descr="Uma imagem contendo grama, cadeira, beisebol, mesa&#10;&#10;Descrição gerada automaticamente">
            <a:extLst>
              <a:ext uri="{FF2B5EF4-FFF2-40B4-BE49-F238E27FC236}">
                <a16:creationId xmlns:a16="http://schemas.microsoft.com/office/drawing/2014/main" xmlns="" id="{965FAE97-F104-FB4A-7C0E-BB21A503D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6" t="4874" r="4695" b="3083"/>
          <a:stretch/>
        </p:blipFill>
        <p:spPr>
          <a:xfrm>
            <a:off x="6194809" y="2616856"/>
            <a:ext cx="5820729" cy="4178833"/>
          </a:xfrm>
          <a:prstGeom prst="rect">
            <a:avLst/>
          </a:prstGeom>
        </p:spPr>
      </p:pic>
      <p:pic>
        <p:nvPicPr>
          <p:cNvPr id="1026" name="Picture 2" descr="BLOG | Curso Bíblico Online - Estude a Bíblia">
            <a:extLst>
              <a:ext uri="{FF2B5EF4-FFF2-40B4-BE49-F238E27FC236}">
                <a16:creationId xmlns:a16="http://schemas.microsoft.com/office/drawing/2014/main" xmlns="" id="{E1C45A66-F521-EC8F-6065-B561BB1DB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47" y="2124416"/>
            <a:ext cx="5967553" cy="46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71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5E23590-D5AC-8EF9-7381-7B5B9F14E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48303D0-618E-649D-0BF7-B4A301FA2F88}"/>
              </a:ext>
            </a:extLst>
          </p:cNvPr>
          <p:cNvSpPr txBox="1"/>
          <p:nvPr/>
        </p:nvSpPr>
        <p:spPr>
          <a:xfrm>
            <a:off x="146964" y="89478"/>
            <a:ext cx="5967553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Praticar a Palavra é amar o próximo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2.8),</a:t>
            </a:r>
            <a:endParaRPr lang="pt-BR" sz="30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183ED68-42C8-4C51-8E8E-98FA07C2D6BD}"/>
              </a:ext>
            </a:extLst>
          </p:cNvPr>
          <p:cNvSpPr txBox="1"/>
          <p:nvPr/>
        </p:nvSpPr>
        <p:spPr>
          <a:xfrm>
            <a:off x="128447" y="1257580"/>
            <a:ext cx="5967552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“Sem dúvida vocês fazem bem quando obedecem à lei do reino conforme dizem as Escrituras: "Ame seu próximo como a si mesmo".(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2.8)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2592F583-C3AE-A127-FBA2-90068CCDAEA9}"/>
              </a:ext>
            </a:extLst>
          </p:cNvPr>
          <p:cNvSpPr txBox="1"/>
          <p:nvPr/>
        </p:nvSpPr>
        <p:spPr>
          <a:xfrm>
            <a:off x="6224307" y="89478"/>
            <a:ext cx="5820729" cy="2062103"/>
          </a:xfrm>
          <a:prstGeom prst="rect">
            <a:avLst/>
          </a:prstGeom>
          <a:solidFill>
            <a:srgbClr val="BD92DE"/>
          </a:solidFill>
          <a:ln>
            <a:solidFill>
              <a:srgbClr val="BD92DE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mesmo aqueles que não seguem a nossa fé, praticar a justiça é viver com integridade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3.17-18).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2050" name="Picture 2" descr="Estudo Bíblico archivos - Centro da BíbliaCentro da Bíblia">
            <a:extLst>
              <a:ext uri="{FF2B5EF4-FFF2-40B4-BE49-F238E27FC236}">
                <a16:creationId xmlns:a16="http://schemas.microsoft.com/office/drawing/2014/main" xmlns="" id="{63EF7396-42C5-C6B0-AB12-513C70E9F6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2" r="1209" b="5475"/>
          <a:stretch/>
        </p:blipFill>
        <p:spPr bwMode="auto">
          <a:xfrm>
            <a:off x="6224307" y="2168572"/>
            <a:ext cx="5820728" cy="459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Silhueta de pessoas e sol ao fundo&#10;&#10;Descrição gerada automaticamente">
            <a:extLst>
              <a:ext uri="{FF2B5EF4-FFF2-40B4-BE49-F238E27FC236}">
                <a16:creationId xmlns:a16="http://schemas.microsoft.com/office/drawing/2014/main" xmlns="" id="{2349B69C-E4B2-B6A3-FA48-86CB1F2F4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63" y="3595233"/>
            <a:ext cx="5949035" cy="317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89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6A664FE-EC23-4BD1-89F4-06709D10C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08BB433-DA73-FF45-9868-3B07CF9EF062}"/>
              </a:ext>
            </a:extLst>
          </p:cNvPr>
          <p:cNvSpPr txBox="1"/>
          <p:nvPr/>
        </p:nvSpPr>
        <p:spPr>
          <a:xfrm>
            <a:off x="128447" y="62311"/>
            <a:ext cx="11864261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Somente aqueles que desejam cumprir a Palavra, e se esforçam para isso, são capazes de cuidar dos necessitados conforme nos ensina o Senhor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1.27), controlar a língua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3.2-12) e evitar o favoritismo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2.1-9).</a:t>
            </a:r>
            <a:endParaRPr lang="pt-BR" sz="30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3074" name="Picture 2" descr="Qué es el favoritismo en el trabajo y cómo afrontarlo? | Chanty">
            <a:extLst>
              <a:ext uri="{FF2B5EF4-FFF2-40B4-BE49-F238E27FC236}">
                <a16:creationId xmlns:a16="http://schemas.microsoft.com/office/drawing/2014/main" xmlns="" id="{66B532E6-5782-6659-132A-D61E561A85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" t="3390" r="4516" b="5991"/>
          <a:stretch/>
        </p:blipFill>
        <p:spPr bwMode="auto">
          <a:xfrm>
            <a:off x="6025155" y="2124414"/>
            <a:ext cx="5967553" cy="464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ntendo homem, pedaço, boca, comendo&#10;&#10;Descrição gerada automaticamente">
            <a:extLst>
              <a:ext uri="{FF2B5EF4-FFF2-40B4-BE49-F238E27FC236}">
                <a16:creationId xmlns:a16="http://schemas.microsoft.com/office/drawing/2014/main" xmlns="" id="{7632BEF3-7F25-264F-0209-59A116BF35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47" y="2124413"/>
            <a:ext cx="5896708" cy="464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10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15" y="2766218"/>
            <a:ext cx="11852032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II. 3  - </a:t>
            </a:r>
            <a:r>
              <a:rPr lang="pt-BR" sz="5900" b="1" i="0" dirty="0">
                <a:solidFill>
                  <a:srgbClr val="7030A0"/>
                </a:solidFill>
                <a:effectLst/>
                <a:latin typeface="+mn-lt"/>
              </a:rPr>
              <a:t>Receber a Palavra e obedece</a:t>
            </a:r>
            <a:r>
              <a:rPr lang="pt-BR" sz="5900" b="1" dirty="0">
                <a:solidFill>
                  <a:srgbClr val="7030A0"/>
                </a:solidFill>
                <a:latin typeface="+mn-lt"/>
              </a:rPr>
              <a:t>-</a:t>
            </a:r>
            <a:r>
              <a:rPr lang="pt-BR" sz="5900" b="1" i="0" dirty="0">
                <a:solidFill>
                  <a:srgbClr val="7030A0"/>
                </a:solidFill>
                <a:effectLst/>
                <a:latin typeface="+mn-lt"/>
              </a:rPr>
              <a:t>la.</a:t>
            </a:r>
            <a:endParaRPr lang="pt-BR" sz="59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52933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6017342" y="118874"/>
            <a:ext cx="6067847" cy="3108543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Tiago afirma que a prática da Palavra promove felicidade: "Aquele, porém, que atenta bem para a lei perfeita da liberdade e nisso persevera, não sendo ouvinte esquecido, mas fazedor da obra, este tal será bem-aventurado no seu feito”. (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1.25)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01256E73-0D5E-16A7-9AE5-828C9437C36F}"/>
              </a:ext>
            </a:extLst>
          </p:cNvPr>
          <p:cNvSpPr txBox="1"/>
          <p:nvPr/>
        </p:nvSpPr>
        <p:spPr>
          <a:xfrm>
            <a:off x="106811" y="110108"/>
            <a:ext cx="5836789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obediência à Palavra de Deus nos leva a desfrutar de uma vida abundante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Sl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1). </a:t>
            </a:r>
          </a:p>
        </p:txBody>
      </p:sp>
      <p:pic>
        <p:nvPicPr>
          <p:cNvPr id="6" name="Imagem 5" descr="Homem com a mão no por do sol&#10;&#10;Descrição gerada automaticamente com confiança média">
            <a:extLst>
              <a:ext uri="{FF2B5EF4-FFF2-40B4-BE49-F238E27FC236}">
                <a16:creationId xmlns:a16="http://schemas.microsoft.com/office/drawing/2014/main" xmlns="" id="{E0477BCD-D7FD-8713-6FC1-92908DE90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1" y="1679768"/>
            <a:ext cx="5836789" cy="506812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85611846-9B15-5C58-0E7D-1ED0D36F10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" t="4401" r="6866" b="7526"/>
          <a:stretch/>
        </p:blipFill>
        <p:spPr>
          <a:xfrm>
            <a:off x="6017342" y="3227417"/>
            <a:ext cx="6067846" cy="352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31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B3F2868-E456-10AB-0A57-2F7B6494A969}"/>
              </a:ext>
            </a:extLst>
          </p:cNvPr>
          <p:cNvSpPr txBox="1"/>
          <p:nvPr/>
        </p:nvSpPr>
        <p:spPr>
          <a:xfrm>
            <a:off x="66499" y="65784"/>
            <a:ext cx="5839197" cy="13849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A lei perfeita é a Palavra de Deus e a verdadeira liberdade é encontrada na obediência a Deus (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Jo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8.31).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AD37294A-6A6A-8CEB-5D59-BA134B8DFF1B}"/>
              </a:ext>
            </a:extLst>
          </p:cNvPr>
          <p:cNvSpPr txBox="1"/>
          <p:nvPr/>
        </p:nvSpPr>
        <p:spPr>
          <a:xfrm>
            <a:off x="6007161" y="65784"/>
            <a:ext cx="6114849" cy="1384995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A bênção não está em apenas ouvir, mas em perseverar e colocar em pratica os ensinamentos bíblicos.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7F9821C7-FB3D-F9F7-EA5E-23EB88CE84A1}"/>
              </a:ext>
            </a:extLst>
          </p:cNvPr>
          <p:cNvSpPr txBox="1"/>
          <p:nvPr/>
        </p:nvSpPr>
        <p:spPr>
          <a:xfrm>
            <a:off x="66499" y="1546331"/>
            <a:ext cx="5839197" cy="23684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ts val="3600"/>
              </a:lnSpc>
            </a:pP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“Jesus disse aos judeus que creram nele: "Vocês são verdadeiramente meus discípulos se permanecerem fiéis a meus ensinamentos”. (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Jo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8.31)</a:t>
            </a:r>
          </a:p>
        </p:txBody>
      </p:sp>
      <p:pic>
        <p:nvPicPr>
          <p:cNvPr id="6" name="Imagem 5" descr="Pessoa com a mão no por do sol&#10;&#10;Descrição gerada automaticamente com confiança média">
            <a:extLst>
              <a:ext uri="{FF2B5EF4-FFF2-40B4-BE49-F238E27FC236}">
                <a16:creationId xmlns:a16="http://schemas.microsoft.com/office/drawing/2014/main" xmlns="" id="{FCEA3C22-8B15-E6BD-1012-D3F7B5EB1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161" y="1450778"/>
            <a:ext cx="6114849" cy="5341437"/>
          </a:xfrm>
          <a:prstGeom prst="rect">
            <a:avLst/>
          </a:prstGeom>
        </p:spPr>
      </p:pic>
      <p:pic>
        <p:nvPicPr>
          <p:cNvPr id="8194" name="Picture 2" descr="Entenda como estudar a palavra de Deus - Conhecimentos do Pai">
            <a:extLst>
              <a:ext uri="{FF2B5EF4-FFF2-40B4-BE49-F238E27FC236}">
                <a16:creationId xmlns:a16="http://schemas.microsoft.com/office/drawing/2014/main" xmlns="" id="{E12CB0D5-4672-7C3D-16C9-1901BCD3A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9" y="4010288"/>
            <a:ext cx="5839196" cy="278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70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5958348" y="111905"/>
            <a:ext cx="6096812" cy="2246769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A Bíblia está repleta de promessas de bênçãos para aqueles que obedecem a Deus, como por exemplo, paz (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Fp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4.7). direção (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Pv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3.5.6) e prosperidade espiritual (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Js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1.8).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8E45B5A-1C0F-41CB-4A47-95A44ECF1234}"/>
              </a:ext>
            </a:extLst>
          </p:cNvPr>
          <p:cNvSpPr txBox="1"/>
          <p:nvPr/>
        </p:nvSpPr>
        <p:spPr>
          <a:xfrm>
            <a:off x="70341" y="111905"/>
            <a:ext cx="5779854" cy="227241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3400"/>
              </a:lnSpc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Isso implica um compromisso contínuo e dedicado à aplicação dos princípios bíblicos em todas as áreas da vida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Sl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1.1-3). </a:t>
            </a:r>
          </a:p>
        </p:txBody>
      </p:sp>
      <p:pic>
        <p:nvPicPr>
          <p:cNvPr id="4098" name="Picture 2" descr="29 - ADMINISTRAÇÃO PASTORAL - Teologia">
            <a:extLst>
              <a:ext uri="{FF2B5EF4-FFF2-40B4-BE49-F238E27FC236}">
                <a16:creationId xmlns:a16="http://schemas.microsoft.com/office/drawing/2014/main" xmlns="" id="{64BCFC07-3446-5F87-951A-F9A233AF65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57" b="19856"/>
          <a:stretch/>
        </p:blipFill>
        <p:spPr bwMode="auto">
          <a:xfrm>
            <a:off x="70341" y="2335161"/>
            <a:ext cx="5779854" cy="441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Homem com a mão no por do sol&#10;&#10;Descrição gerada automaticamente com confiança média">
            <a:extLst>
              <a:ext uri="{FF2B5EF4-FFF2-40B4-BE49-F238E27FC236}">
                <a16:creationId xmlns:a16="http://schemas.microsoft.com/office/drawing/2014/main" xmlns="" id="{2A7ADFD9-65AA-51BA-9E40-0395A28467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348" y="2335161"/>
            <a:ext cx="6096812" cy="441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6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483" y="2766218"/>
            <a:ext cx="12336966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III. - A PALAVRA E A VERDADEIRA RELIGIÃO</a:t>
            </a:r>
          </a:p>
        </p:txBody>
      </p:sp>
    </p:spTree>
    <p:extLst>
      <p:ext uri="{BB962C8B-B14F-4D97-AF65-F5344CB8AC3E}">
        <p14:creationId xmlns:p14="http://schemas.microsoft.com/office/powerpoint/2010/main" val="36755500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431" y="2766218"/>
            <a:ext cx="11781692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III. 1 -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A religião pura e imaculada.</a:t>
            </a:r>
          </a:p>
        </p:txBody>
      </p:sp>
    </p:spTree>
    <p:extLst>
      <p:ext uri="{BB962C8B-B14F-4D97-AF65-F5344CB8AC3E}">
        <p14:creationId xmlns:p14="http://schemas.microsoft.com/office/powerpoint/2010/main" val="7453489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FD1EAC8-F420-3E71-6AD9-9643712AAD5C}"/>
              </a:ext>
            </a:extLst>
          </p:cNvPr>
          <p:cNvSpPr txBox="1"/>
          <p:nvPr/>
        </p:nvSpPr>
        <p:spPr>
          <a:xfrm>
            <a:off x="104430" y="72644"/>
            <a:ext cx="5845032" cy="47591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ts val="4600"/>
              </a:lnSpc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verdadeira religião manifesta-se em atos e palavras, pois Deus espera de seus filhos ações condizentes com a nova vida em Cristo (2 Co 5.17), ou seja, ações mais éticas, de compaixão e misericórdia.</a:t>
            </a:r>
            <a:endParaRPr lang="pt-BR" sz="32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59353AF7-25AD-BAA5-1F9A-BE044035851B}"/>
              </a:ext>
            </a:extLst>
          </p:cNvPr>
          <p:cNvSpPr txBox="1"/>
          <p:nvPr/>
        </p:nvSpPr>
        <p:spPr>
          <a:xfrm>
            <a:off x="6096000" y="89478"/>
            <a:ext cx="5995725" cy="2554545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Sabemos que nas Escrituras existem várias recomendações para que venhamos a cuidar dos órfãos e das viúvas, ou seja, dos mais vulneráveis.</a:t>
            </a:r>
            <a:endParaRPr lang="pt-BR" sz="3200" dirty="0">
              <a:solidFill>
                <a:schemeClr val="bg1">
                  <a:lumMod val="1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5A2342AD-13E0-FFDE-2FFB-027F2EB54EED}"/>
              </a:ext>
            </a:extLst>
          </p:cNvPr>
          <p:cNvSpPr txBox="1"/>
          <p:nvPr/>
        </p:nvSpPr>
        <p:spPr>
          <a:xfrm>
            <a:off x="104431" y="4932975"/>
            <a:ext cx="5845032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“E, assim, se alguém está em Cristo, é nova criatura; as coisas antigas já passaram; eis que se fizeram novas”. (2 Co 5.17) </a:t>
            </a:r>
          </a:p>
        </p:txBody>
      </p:sp>
      <p:pic>
        <p:nvPicPr>
          <p:cNvPr id="5122" name="Picture 2" descr="DEUS PARA OS ORFÃOS! – RUAHJANUS">
            <a:extLst>
              <a:ext uri="{FF2B5EF4-FFF2-40B4-BE49-F238E27FC236}">
                <a16:creationId xmlns:a16="http://schemas.microsoft.com/office/drawing/2014/main" xmlns="" id="{D5DACA11-136A-7FC7-46EA-7C1F353418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1" r="12609" b="4709"/>
          <a:stretch/>
        </p:blipFill>
        <p:spPr bwMode="auto">
          <a:xfrm>
            <a:off x="6096000" y="2643572"/>
            <a:ext cx="5991570" cy="411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29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89478"/>
            <a:ext cx="5849187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Por essa razão. Tiago enfatiza que os atos de bondade, misericórdia e amor revelam uma fé autêntica</a:t>
            </a:r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036D5BC4-F606-8C27-79E7-5F69B6D6BB96}"/>
              </a:ext>
            </a:extLst>
          </p:cNvPr>
          <p:cNvSpPr txBox="1"/>
          <p:nvPr/>
        </p:nvSpPr>
        <p:spPr>
          <a:xfrm>
            <a:off x="6007510" y="89478"/>
            <a:ext cx="6084215" cy="1569660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Cuidar dos necessitados é uma demonstração prática do amor de Cristo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Mt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25.35-40).</a:t>
            </a:r>
            <a:endParaRPr lang="pt-BR" sz="3200" dirty="0">
              <a:solidFill>
                <a:schemeClr val="bg1">
                  <a:lumMod val="10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2" name="Imagem 1" descr="Pessoas na frente de um espelho&#10;&#10;Descrição gerada automaticamente">
            <a:extLst>
              <a:ext uri="{FF2B5EF4-FFF2-40B4-BE49-F238E27FC236}">
                <a16:creationId xmlns:a16="http://schemas.microsoft.com/office/drawing/2014/main" xmlns="" id="{AC1F324E-B93F-44CF-3B08-9D617A6B89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3" y="2154770"/>
            <a:ext cx="5849188" cy="4610563"/>
          </a:xfrm>
          <a:prstGeom prst="rect">
            <a:avLst/>
          </a:prstGeom>
        </p:spPr>
      </p:pic>
      <p:pic>
        <p:nvPicPr>
          <p:cNvPr id="4" name="Imagem 3" descr="Mulher sentada na calçada com celular&#10;&#10;Descrição gerada automaticamente com confiança média">
            <a:extLst>
              <a:ext uri="{FF2B5EF4-FFF2-40B4-BE49-F238E27FC236}">
                <a16:creationId xmlns:a16="http://schemas.microsoft.com/office/drawing/2014/main" xmlns="" id="{E7DCF41F-3EF5-BC34-F6B5-1831B1DC6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510" y="1659138"/>
            <a:ext cx="6084215" cy="510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98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14" y="2766218"/>
            <a:ext cx="11764109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III. 2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Vida irrepreensível.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21143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89478"/>
            <a:ext cx="5765425" cy="27084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Tiago nos adverte a vivermos de modo santo, ou seja, sem a mácula do mundo e isso implica viver de acordo com os princípios bíblicos, resistindo às influências da nossa cultura</a:t>
            </a:r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5899355" y="89478"/>
            <a:ext cx="6157200" cy="1569660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Uma vida incontaminada é um testemunho poderoso da autenticidade da nossa fé. </a:t>
            </a:r>
          </a:p>
        </p:txBody>
      </p:sp>
      <p:pic>
        <p:nvPicPr>
          <p:cNvPr id="4" name="Imagem 3" descr="Uma imagem contendo texto, sol, água, por do sol&#10;&#10;Descrição gerada automaticamente">
            <a:extLst>
              <a:ext uri="{FF2B5EF4-FFF2-40B4-BE49-F238E27FC236}">
                <a16:creationId xmlns:a16="http://schemas.microsoft.com/office/drawing/2014/main" xmlns="" id="{28AB007C-5892-246C-CF4E-689FDDD3F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354" y="1659138"/>
            <a:ext cx="6157199" cy="5109384"/>
          </a:xfrm>
          <a:prstGeom prst="rect">
            <a:avLst/>
          </a:prstGeom>
        </p:spPr>
      </p:pic>
      <p:pic>
        <p:nvPicPr>
          <p:cNvPr id="6" name="Imagem 5" descr="Pessoas sentadas na grama&#10;&#10;Descrição gerada automaticamente com confiança baixa">
            <a:extLst>
              <a:ext uri="{FF2B5EF4-FFF2-40B4-BE49-F238E27FC236}">
                <a16:creationId xmlns:a16="http://schemas.microsoft.com/office/drawing/2014/main" xmlns="" id="{29240296-456D-B5DB-5A3D-61E600E0DB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3" y="2797912"/>
            <a:ext cx="5765425" cy="397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3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525B08E-D43D-16D5-DBB2-FC9622C57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0DCEFAA-DFFE-1FFA-3E2C-16D3DDBAA588}"/>
              </a:ext>
            </a:extLst>
          </p:cNvPr>
          <p:cNvSpPr txBox="1"/>
          <p:nvPr/>
        </p:nvSpPr>
        <p:spPr>
          <a:xfrm>
            <a:off x="129612" y="89478"/>
            <a:ext cx="5966388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Para se ter uma vida ilibada, é preciso estar em constante vigilância contra o pecado e as tentações do mundo.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CC658644-B1E7-1F54-5B50-DDFAA3EC4748}"/>
              </a:ext>
            </a:extLst>
          </p:cNvPr>
          <p:cNvSpPr txBox="1"/>
          <p:nvPr/>
        </p:nvSpPr>
        <p:spPr>
          <a:xfrm>
            <a:off x="6260123" y="89478"/>
            <a:ext cx="5796432" cy="2677656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A Carta de Tiago é muito prática, pois viver uma vida pura e íntegra é um poderoso testemunho da autenticidade da fé cristã. Muitos são levados a Cristo por meio do exemplo de vida dos crentes.</a:t>
            </a:r>
          </a:p>
        </p:txBody>
      </p:sp>
      <p:pic>
        <p:nvPicPr>
          <p:cNvPr id="6146" name="Picture 2" descr="Monitoramento 24/7: Sua Rede Sob Vigilância Constante - GLMTec | Gestão em  TI">
            <a:extLst>
              <a:ext uri="{FF2B5EF4-FFF2-40B4-BE49-F238E27FC236}">
                <a16:creationId xmlns:a16="http://schemas.microsoft.com/office/drawing/2014/main" xmlns="" id="{D6A7D94C-51E1-D9A7-D88C-ECADE30C42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 b="13978"/>
          <a:stretch/>
        </p:blipFill>
        <p:spPr bwMode="auto">
          <a:xfrm>
            <a:off x="129612" y="2151580"/>
            <a:ext cx="5966388" cy="4616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Vida cristã | Revista Graça/Show da Fé">
            <a:extLst>
              <a:ext uri="{FF2B5EF4-FFF2-40B4-BE49-F238E27FC236}">
                <a16:creationId xmlns:a16="http://schemas.microsoft.com/office/drawing/2014/main" xmlns="" id="{BC7B57C6-40E0-24D9-3856-14EED4A9DD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0" t="2128" r="6653"/>
          <a:stretch/>
        </p:blipFill>
        <p:spPr bwMode="auto">
          <a:xfrm>
            <a:off x="6260122" y="2767134"/>
            <a:ext cx="5796431" cy="400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90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193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8000" b="1" i="0" dirty="0">
                <a:solidFill>
                  <a:srgbClr val="7030A0"/>
                </a:solidFill>
                <a:effectLst/>
                <a:latin typeface="+mn-lt"/>
              </a:rPr>
              <a:t>CONCLUSÃO</a:t>
            </a:r>
            <a:endParaRPr lang="pt-BR" sz="80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172508CD-E204-1E8F-94BE-84996461AF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9" y="4280415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xmlns="" id="{798E6175-CEE3-4E6B-AFF8-10014D3C55A5}"/>
              </a:ext>
            </a:extLst>
          </p:cNvPr>
          <p:cNvSpPr/>
          <p:nvPr/>
        </p:nvSpPr>
        <p:spPr>
          <a:xfrm>
            <a:off x="361438" y="636563"/>
            <a:ext cx="11469124" cy="5584873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Georgia" panose="02040502050405020303" pitchFamily="18" charset="0"/>
              </a:rPr>
              <a:t>A autenticidade no Cristianismo se revela na prática da Palavra de Deus. Tiago nos chama a ser ouvintes atentos. praticantes dedicados. Tais atitudes revelam uma religião pura e imaculada. Ao ouvir com humildade, agir com obediência e servir com compaixão, demonstramos uma fé viva e verdadeira. Este chamado à prática não só transforma nossas vidas, mas também impacta positivamente o mundo e os que estão ao nosso redor. Assim, somos convidados a viver uma fé autêntica que transcende palavras e se manifesta em atos de amor e justiça.</a:t>
            </a:r>
          </a:p>
        </p:txBody>
      </p:sp>
      <p:pic>
        <p:nvPicPr>
          <p:cNvPr id="8" name="Imagem 7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06ACCA8A-8548-4699-8701-F062ACE9D7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32610">
            <a:off x="315845" y="5895032"/>
            <a:ext cx="652808" cy="65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354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766218"/>
            <a:ext cx="10515600" cy="1325563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pt-BR" sz="6600" b="1" i="0" dirty="0">
                <a:solidFill>
                  <a:srgbClr val="7030A0"/>
                </a:solidFill>
                <a:effectLst/>
                <a:latin typeface="+mn-lt"/>
              </a:rPr>
              <a:t>REVISANDO</a:t>
            </a:r>
            <a:r>
              <a:rPr lang="pt-BR" sz="6600" b="1" i="0" dirty="0">
                <a:solidFill>
                  <a:srgbClr val="FF0000"/>
                </a:solidFill>
                <a:effectLst/>
                <a:latin typeface="+mn-lt"/>
              </a:rPr>
              <a:t> </a:t>
            </a:r>
            <a:r>
              <a:rPr lang="pt-BR" sz="6600" b="1" i="0" dirty="0">
                <a:solidFill>
                  <a:srgbClr val="7030A0"/>
                </a:solidFill>
                <a:effectLst/>
                <a:latin typeface="+mn-lt"/>
              </a:rPr>
              <a:t>O CONTEÚDO</a:t>
            </a:r>
            <a:endParaRPr lang="pt-BR" sz="66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48DEC8F1-9B64-0872-CF34-65BA5C34D2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095" y="533384"/>
            <a:ext cx="2263806" cy="2263806"/>
          </a:xfrm>
          <a:prstGeom prst="rect">
            <a:avLst/>
          </a:prstGeom>
        </p:spPr>
      </p:pic>
      <p:pic>
        <p:nvPicPr>
          <p:cNvPr id="12" name="Imagem 11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876FF3BE-87FF-3D9E-152F-F1D14DFAA8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9" y="4280415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0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522" y="1174493"/>
            <a:ext cx="11700933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>
                <a:latin typeface="+mn-lt"/>
              </a:rPr>
              <a:t>1. Segundo a lição, qual o primeiro passo para entender a Palavra?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AE5429F-791B-4BE7-84AE-F2DB595F7849}"/>
              </a:ext>
            </a:extLst>
          </p:cNvPr>
          <p:cNvSpPr txBox="1"/>
          <p:nvPr/>
        </p:nvSpPr>
        <p:spPr>
          <a:xfrm>
            <a:off x="618492" y="3128216"/>
            <a:ext cx="1113802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7030A0"/>
                </a:solidFill>
              </a:rPr>
              <a:t>Ouvir atentamente e o primeiro passo para compreender a Palavra de Deus e então aplica-la a nossa vida.</a:t>
            </a:r>
          </a:p>
        </p:txBody>
      </p:sp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xmlns="" id="{93C69873-DC25-50F3-328B-C59BD0A1A6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18" y="5983854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8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398" y="1238041"/>
            <a:ext cx="11021200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2. Como as Escrituras denominam quem fala sem ouvir?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8563ABF3-47EB-4F62-A938-0B2FD38E26DA}"/>
              </a:ext>
            </a:extLst>
          </p:cNvPr>
          <p:cNvSpPr txBox="1"/>
          <p:nvPr/>
        </p:nvSpPr>
        <p:spPr>
          <a:xfrm>
            <a:off x="1090997" y="3214500"/>
            <a:ext cx="100100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solidFill>
                  <a:srgbClr val="7030A0"/>
                </a:solidFill>
              </a:rPr>
              <a:t>Tolo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532CE496-CCE1-E62A-4861-F5E5554AE5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27" y="5712057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82" y="1438966"/>
            <a:ext cx="10990827" cy="1144548"/>
          </a:xfrm>
        </p:spPr>
        <p:txBody>
          <a:bodyPr>
            <a:noAutofit/>
          </a:bodyPr>
          <a:lstStyle/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3. Controlar a língua é um sinal de quê?</a:t>
            </a:r>
            <a:endParaRPr lang="pt-BR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388835" y="3116734"/>
            <a:ext cx="114143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7030A0"/>
                </a:solidFill>
              </a:rPr>
              <a:t>Controlar esse pequeno órgão do aparelho fonador é sinal de maturidade espiritual.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F8541124-1C53-4EFC-C0FA-E8FF975298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26" y="5712057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6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863" y="1267899"/>
            <a:ext cx="11738264" cy="1325563"/>
          </a:xfrm>
        </p:spPr>
        <p:txBody>
          <a:bodyPr>
            <a:noAutofit/>
          </a:bodyPr>
          <a:lstStyle/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4. Segundo a lição, como devemos receber a Palavra?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377200" y="3233995"/>
            <a:ext cx="114375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7030A0"/>
                </a:solidFill>
              </a:rPr>
              <a:t>Tiago 1.21 nos encoraja a “receber com mansidão a Palavra em nós implantada”.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34C5394B-096F-FC21-FD5B-3DFF398CE7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361" y="5436556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7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568" y="1244234"/>
            <a:ext cx="10954857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5. Como se manifesta a religião pura e imaculada?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904680" y="2933591"/>
            <a:ext cx="103826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7030A0"/>
                </a:solidFill>
              </a:rPr>
              <a:t>A verdadeira religião manifesta-se em atos e palavras, pois Deus espera de seus filhos ações condizentes com a nova vida em Cristo (2 Co 5.17), ou seja, ações mais éticas, de compaixão e misericórdia.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34C5394B-096F-FC21-FD5B-3DFF398CE7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26" y="5934261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0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6981A9D-0CC9-3650-3D47-FBFCD0099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296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51411</TotalTime>
  <Words>2428</Words>
  <Application>Microsoft Office PowerPoint</Application>
  <PresentationFormat>Widescreen</PresentationFormat>
  <Paragraphs>141</Paragraphs>
  <Slides>62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62</vt:i4>
      </vt:variant>
    </vt:vector>
  </HeadingPairs>
  <TitlesOfParts>
    <vt:vector size="71" baseType="lpstr">
      <vt:lpstr>ADLaM Display</vt:lpstr>
      <vt:lpstr>Arial</vt:lpstr>
      <vt:lpstr>Bernard MT Condensed</vt:lpstr>
      <vt:lpstr>Calibri</vt:lpstr>
      <vt:lpstr>Calibri Light</vt:lpstr>
      <vt:lpstr>Georgia</vt:lpstr>
      <vt:lpstr>Poppins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 INTRODUÇÃO</vt:lpstr>
      <vt:lpstr>Apresentação do PowerPoint</vt:lpstr>
      <vt:lpstr>Apresentação do PowerPoint</vt:lpstr>
      <vt:lpstr>I – PRONTO PARA OUVIR, TARDIO PARA FALAR E SE IRAR (Tg 1.19)</vt:lpstr>
      <vt:lpstr>I. I - Pronto para ouvir (v. 19).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I. 2 – Tardio para falar (v. 19).</vt:lpstr>
      <vt:lpstr>Apresentação do PowerPoint</vt:lpstr>
      <vt:lpstr>Apresentação do PowerPoint</vt:lpstr>
      <vt:lpstr>Apresentação do PowerPoint</vt:lpstr>
      <vt:lpstr>Apresentação do PowerPoint</vt:lpstr>
      <vt:lpstr> I. 3 - Tardio para se irar.</vt:lpstr>
      <vt:lpstr>Apresentação do PowerPoint</vt:lpstr>
      <vt:lpstr>Apresentação do PowerPoint</vt:lpstr>
      <vt:lpstr>Apresentação do PowerPoint</vt:lpstr>
      <vt:lpstr>Apresentação do PowerPoint</vt:lpstr>
      <vt:lpstr>II - AÇÕES REFERENTES À PALAVRA DE DEUS</vt:lpstr>
      <vt:lpstr>II. 1 - Receber a Palavra com mansidão.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II. 2 - Receber e praticar a Palavra.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II. 3  - Receber a Palavra e obedece-la.</vt:lpstr>
      <vt:lpstr>Apresentação do PowerPoint</vt:lpstr>
      <vt:lpstr>Apresentação do PowerPoint</vt:lpstr>
      <vt:lpstr>Apresentação do PowerPoint</vt:lpstr>
      <vt:lpstr>III. - A PALAVRA E A VERDADEIRA RELIGIÃO</vt:lpstr>
      <vt:lpstr>III. 1 - A religião pura e imaculada.</vt:lpstr>
      <vt:lpstr>Apresentação do PowerPoint</vt:lpstr>
      <vt:lpstr>Apresentação do PowerPoint</vt:lpstr>
      <vt:lpstr>III. 2 - Vida irrepreensível.</vt:lpstr>
      <vt:lpstr>Apresentação do PowerPoint</vt:lpstr>
      <vt:lpstr>Apresentação do PowerPoint</vt:lpstr>
      <vt:lpstr>CONCLUSÃO</vt:lpstr>
      <vt:lpstr>Apresentação do PowerPoint</vt:lpstr>
      <vt:lpstr>REVISANDO O CONTEÚDO</vt:lpstr>
      <vt:lpstr>1. Segundo a lição, qual o primeiro passo para entender a Palavra?</vt:lpstr>
      <vt:lpstr>2. Como as Escrituras denominam quem fala sem ouvir?</vt:lpstr>
      <vt:lpstr>3. Controlar a língua é um sinal de quê?</vt:lpstr>
      <vt:lpstr>4. Segundo a lição, como devemos receber a Palavra?</vt:lpstr>
      <vt:lpstr>5. Como se manifesta a religião pura e imaculada?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01</dc:title>
  <dc:creator>ingrid.stephaniesg@outlook.com</dc:creator>
  <cp:lastModifiedBy>Conta da Microsoft</cp:lastModifiedBy>
  <cp:revision>1464</cp:revision>
  <dcterms:created xsi:type="dcterms:W3CDTF">2021-12-07T17:21:42Z</dcterms:created>
  <dcterms:modified xsi:type="dcterms:W3CDTF">2025-01-13T15:45:48Z</dcterms:modified>
</cp:coreProperties>
</file>