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258" r:id="rId4"/>
    <p:sldId id="505" r:id="rId5"/>
    <p:sldId id="259" r:id="rId6"/>
    <p:sldId id="337" r:id="rId7"/>
    <p:sldId id="2973" r:id="rId8"/>
    <p:sldId id="506" r:id="rId9"/>
    <p:sldId id="2330" r:id="rId10"/>
    <p:sldId id="2873" r:id="rId11"/>
    <p:sldId id="265" r:id="rId12"/>
    <p:sldId id="484" r:id="rId13"/>
    <p:sldId id="2974" r:id="rId14"/>
    <p:sldId id="2989" r:id="rId15"/>
    <p:sldId id="2990" r:id="rId16"/>
    <p:sldId id="2991" r:id="rId17"/>
    <p:sldId id="433" r:id="rId18"/>
    <p:sldId id="2960" r:id="rId19"/>
    <p:sldId id="2914" r:id="rId20"/>
    <p:sldId id="2994" r:id="rId21"/>
    <p:sldId id="2992" r:id="rId22"/>
    <p:sldId id="2993" r:id="rId23"/>
    <p:sldId id="280" r:id="rId24"/>
    <p:sldId id="281" r:id="rId25"/>
    <p:sldId id="2998" r:id="rId26"/>
    <p:sldId id="2961" r:id="rId27"/>
    <p:sldId id="2995" r:id="rId28"/>
    <p:sldId id="286" r:id="rId29"/>
    <p:sldId id="2977" r:id="rId30"/>
    <p:sldId id="2947" r:id="rId31"/>
    <p:sldId id="2795" r:id="rId32"/>
    <p:sldId id="2953" r:id="rId33"/>
    <p:sldId id="2980" r:id="rId34"/>
    <p:sldId id="2981" r:id="rId35"/>
    <p:sldId id="2732" r:id="rId36"/>
    <p:sldId id="2529" r:id="rId37"/>
    <p:sldId id="2922" r:id="rId38"/>
    <p:sldId id="2983" r:id="rId39"/>
    <p:sldId id="2996" r:id="rId40"/>
    <p:sldId id="2997" r:id="rId41"/>
    <p:sldId id="2531" r:id="rId42"/>
    <p:sldId id="2967" r:id="rId43"/>
    <p:sldId id="2928" r:id="rId44"/>
    <p:sldId id="2964" r:id="rId45"/>
    <p:sldId id="2982" r:id="rId46"/>
    <p:sldId id="2984" r:id="rId47"/>
    <p:sldId id="468" r:id="rId48"/>
    <p:sldId id="315" r:id="rId49"/>
    <p:sldId id="301" r:id="rId50"/>
    <p:sldId id="302" r:id="rId51"/>
    <p:sldId id="303" r:id="rId52"/>
    <p:sldId id="304" r:id="rId53"/>
    <p:sldId id="305" r:id="rId54"/>
    <p:sldId id="306" r:id="rId55"/>
    <p:sldId id="307" r:id="rId5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rid.stephaniesg@outlook.com" initials="i" lastIdx="11" clrIdx="0">
    <p:extLst>
      <p:ext uri="{19B8F6BF-5375-455C-9EA6-DF929625EA0E}">
        <p15:presenceInfo xmlns:p15="http://schemas.microsoft.com/office/powerpoint/2012/main" userId="12db7d669fc16d7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ECECC2"/>
    <a:srgbClr val="004E9A"/>
    <a:srgbClr val="C55A11"/>
    <a:srgbClr val="4472C4"/>
    <a:srgbClr val="D1CCC9"/>
    <a:srgbClr val="E8E8E8"/>
    <a:srgbClr val="F48634"/>
    <a:srgbClr val="D9D9D9"/>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3B46D-89E2-4EF2-B0AF-3B2EB5BC4F22}" v="544" dt="2025-01-27T03:46:45.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3923" autoAdjust="0"/>
  </p:normalViewPr>
  <p:slideViewPr>
    <p:cSldViewPr snapToGrid="0">
      <p:cViewPr varScale="1">
        <p:scale>
          <a:sx n="70" d="100"/>
          <a:sy n="70" d="100"/>
        </p:scale>
        <p:origin x="780" y="60"/>
      </p:cViewPr>
      <p:guideLst>
        <p:guide orient="horz" pos="2137"/>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berson Pinheiro" userId="c7a5b9113d4dffce" providerId="LiveId" clId="{CEDA8A87-7B2C-4A92-85BC-86ADE11646EE}"/>
    <pc:docChg chg="custSel delSld modSld">
      <pc:chgData name="Erberson Pinheiro" userId="c7a5b9113d4dffce" providerId="LiveId" clId="{CEDA8A87-7B2C-4A92-85BC-86ADE11646EE}" dt="2024-11-19T13:10:38.224" v="1049" actId="20577"/>
      <pc:docMkLst>
        <pc:docMk/>
      </pc:docMkLst>
      <pc:sldChg chg="modSp mod setBg">
        <pc:chgData name="Erberson Pinheiro" userId="c7a5b9113d4dffce" providerId="LiveId" clId="{CEDA8A87-7B2C-4A92-85BC-86ADE11646EE}" dt="2024-11-19T13:10:38.224" v="1049" actId="20577"/>
        <pc:sldMkLst>
          <pc:docMk/>
          <pc:sldMk cId="1362688913" sldId="256"/>
        </pc:sldMkLst>
        <pc:spChg chg="mod">
          <ac:chgData name="Erberson Pinheiro" userId="c7a5b9113d4dffce" providerId="LiveId" clId="{CEDA8A87-7B2C-4A92-85BC-86ADE11646EE}" dt="2024-11-18T23:47:11.889" v="865" actId="403"/>
          <ac:spMkLst>
            <pc:docMk/>
            <pc:sldMk cId="1362688913" sldId="256"/>
            <ac:spMk id="5" creationId="{4B9D19D2-DB32-1882-7BE4-81665F58B9D5}"/>
          </ac:spMkLst>
        </pc:spChg>
        <pc:spChg chg="mod">
          <ac:chgData name="Erberson Pinheiro" userId="c7a5b9113d4dffce" providerId="LiveId" clId="{CEDA8A87-7B2C-4A92-85BC-86ADE11646EE}" dt="2024-11-19T13:10:38.224" v="1049" actId="20577"/>
          <ac:spMkLst>
            <pc:docMk/>
            <pc:sldMk cId="1362688913" sldId="256"/>
            <ac:spMk id="49" creationId="{DC627128-32A1-48F9-8244-AFB4D980AEF6}"/>
          </ac:spMkLst>
        </pc:spChg>
      </pc:sldChg>
      <pc:sldChg chg="modSp mod">
        <pc:chgData name="Erberson Pinheiro" userId="c7a5b9113d4dffce" providerId="LiveId" clId="{CEDA8A87-7B2C-4A92-85BC-86ADE11646EE}" dt="2024-11-18T23:50:00.488" v="937" actId="20577"/>
        <pc:sldMkLst>
          <pc:docMk/>
          <pc:sldMk cId="3405908303" sldId="281"/>
        </pc:sldMkLst>
        <pc:spChg chg="mod">
          <ac:chgData name="Erberson Pinheiro" userId="c7a5b9113d4dffce" providerId="LiveId" clId="{CEDA8A87-7B2C-4A92-85BC-86ADE11646EE}" dt="2024-11-18T23:50:00.488" v="937" actId="20577"/>
          <ac:spMkLst>
            <pc:docMk/>
            <pc:sldMk cId="3405908303" sldId="281"/>
            <ac:spMk id="2" creationId="{8374BC62-498A-4B31-AC26-B3FBB7D7A637}"/>
          </ac:spMkLst>
        </pc:spChg>
      </pc:sldChg>
      <pc:sldChg chg="modSp mod">
        <pc:chgData name="Erberson Pinheiro" userId="c7a5b9113d4dffce" providerId="LiveId" clId="{CEDA8A87-7B2C-4A92-85BC-86ADE11646EE}" dt="2024-11-18T23:51:38.537" v="942" actId="20577"/>
        <pc:sldMkLst>
          <pc:docMk/>
          <pc:sldMk cId="3902904998" sldId="286"/>
        </pc:sldMkLst>
        <pc:spChg chg="mod">
          <ac:chgData name="Erberson Pinheiro" userId="c7a5b9113d4dffce" providerId="LiveId" clId="{CEDA8A87-7B2C-4A92-85BC-86ADE11646EE}" dt="2024-11-18T23:51:38.537" v="942" actId="20577"/>
          <ac:spMkLst>
            <pc:docMk/>
            <pc:sldMk cId="3902904998" sldId="286"/>
            <ac:spMk id="2" creationId="{8374BC62-498A-4B31-AC26-B3FBB7D7A637}"/>
          </ac:spMkLst>
        </pc:spChg>
      </pc:sldChg>
      <pc:sldChg chg="modSp mod">
        <pc:chgData name="Erberson Pinheiro" userId="c7a5b9113d4dffce" providerId="LiveId" clId="{CEDA8A87-7B2C-4A92-85BC-86ADE11646EE}" dt="2024-11-18T18:43:13.773" v="19" actId="1076"/>
        <pc:sldMkLst>
          <pc:docMk/>
          <pc:sldMk cId="1256852298" sldId="337"/>
        </pc:sldMkLst>
        <pc:spChg chg="mod">
          <ac:chgData name="Erberson Pinheiro" userId="c7a5b9113d4dffce" providerId="LiveId" clId="{CEDA8A87-7B2C-4A92-85BC-86ADE11646EE}" dt="2024-11-18T18:43:13.773" v="19" actId="1076"/>
          <ac:spMkLst>
            <pc:docMk/>
            <pc:sldMk cId="1256852298" sldId="337"/>
            <ac:spMk id="3" creationId="{35FFB85D-2753-45AE-8626-90D0DBA2A257}"/>
          </ac:spMkLst>
        </pc:spChg>
      </pc:sldChg>
      <pc:sldChg chg="modSp mod">
        <pc:chgData name="Erberson Pinheiro" userId="c7a5b9113d4dffce" providerId="LiveId" clId="{CEDA8A87-7B2C-4A92-85BC-86ADE11646EE}" dt="2024-11-18T23:49:46.269" v="931" actId="20577"/>
        <pc:sldMkLst>
          <pc:docMk/>
          <pc:sldMk cId="939001916" sldId="433"/>
        </pc:sldMkLst>
        <pc:spChg chg="mod">
          <ac:chgData name="Erberson Pinheiro" userId="c7a5b9113d4dffce" providerId="LiveId" clId="{CEDA8A87-7B2C-4A92-85BC-86ADE11646EE}" dt="2024-11-18T23:49:46.269" v="931" actId="20577"/>
          <ac:spMkLst>
            <pc:docMk/>
            <pc:sldMk cId="939001916" sldId="433"/>
            <ac:spMk id="2" creationId="{8374BC62-498A-4B31-AC26-B3FBB7D7A637}"/>
          </ac:spMkLst>
        </pc:spChg>
      </pc:sldChg>
      <pc:sldChg chg="modSp mod">
        <pc:chgData name="Erberson Pinheiro" userId="c7a5b9113d4dffce" providerId="LiveId" clId="{CEDA8A87-7B2C-4A92-85BC-86ADE11646EE}" dt="2024-11-18T23:49:38.174" v="928" actId="20577"/>
        <pc:sldMkLst>
          <pc:docMk/>
          <pc:sldMk cId="1079184376" sldId="484"/>
        </pc:sldMkLst>
        <pc:spChg chg="mod">
          <ac:chgData name="Erberson Pinheiro" userId="c7a5b9113d4dffce" providerId="LiveId" clId="{CEDA8A87-7B2C-4A92-85BC-86ADE11646EE}" dt="2024-11-18T23:49:38.174" v="928" actId="20577"/>
          <ac:spMkLst>
            <pc:docMk/>
            <pc:sldMk cId="1079184376" sldId="484"/>
            <ac:spMk id="2" creationId="{8374BC62-498A-4B31-AC26-B3FBB7D7A637}"/>
          </ac:spMkLst>
        </pc:spChg>
      </pc:sldChg>
      <pc:sldChg chg="del">
        <pc:chgData name="Erberson Pinheiro" userId="c7a5b9113d4dffce" providerId="LiveId" clId="{CEDA8A87-7B2C-4A92-85BC-86ADE11646EE}" dt="2024-11-18T18:42:17.945" v="6" actId="47"/>
        <pc:sldMkLst>
          <pc:docMk/>
          <pc:sldMk cId="3753914295" sldId="857"/>
        </pc:sldMkLst>
      </pc:sldChg>
      <pc:sldChg chg="addSp modSp del mod modAnim">
        <pc:chgData name="Erberson Pinheiro" userId="c7a5b9113d4dffce" providerId="LiveId" clId="{CEDA8A87-7B2C-4A92-85BC-86ADE11646EE}" dt="2024-11-18T23:49:06.206" v="923"/>
        <pc:sldMkLst>
          <pc:docMk/>
          <pc:sldMk cId="591220520" sldId="2330"/>
        </pc:sldMkLst>
      </pc:sldChg>
      <pc:sldChg chg="modSp mod">
        <pc:chgData name="Erberson Pinheiro" userId="c7a5b9113d4dffce" providerId="LiveId" clId="{CEDA8A87-7B2C-4A92-85BC-86ADE11646EE}" dt="2024-11-18T23:51:49.183" v="952" actId="20577"/>
        <pc:sldMkLst>
          <pc:docMk/>
          <pc:sldMk cId="3915171055" sldId="2529"/>
        </pc:sldMkLst>
        <pc:spChg chg="mod">
          <ac:chgData name="Erberson Pinheiro" userId="c7a5b9113d4dffce" providerId="LiveId" clId="{CEDA8A87-7B2C-4A92-85BC-86ADE11646EE}" dt="2024-11-18T23:51:49.183" v="952" actId="20577"/>
          <ac:spMkLst>
            <pc:docMk/>
            <pc:sldMk cId="3915171055" sldId="2529"/>
            <ac:spMk id="2" creationId="{8374BC62-498A-4B31-AC26-B3FBB7D7A637}"/>
          </ac:spMkLst>
        </pc:spChg>
      </pc:sldChg>
      <pc:sldChg chg="modSp mod">
        <pc:chgData name="Erberson Pinheiro" userId="c7a5b9113d4dffce" providerId="LiveId" clId="{CEDA8A87-7B2C-4A92-85BC-86ADE11646EE}" dt="2024-11-18T23:51:53.986" v="955" actId="20577"/>
        <pc:sldMkLst>
          <pc:docMk/>
          <pc:sldMk cId="2881557608" sldId="2531"/>
        </pc:sldMkLst>
        <pc:spChg chg="mod">
          <ac:chgData name="Erberson Pinheiro" userId="c7a5b9113d4dffce" providerId="LiveId" clId="{CEDA8A87-7B2C-4A92-85BC-86ADE11646EE}" dt="2024-11-18T23:51:53.986" v="955" actId="20577"/>
          <ac:spMkLst>
            <pc:docMk/>
            <pc:sldMk cId="2881557608" sldId="2531"/>
            <ac:spMk id="2" creationId="{8374BC62-498A-4B31-AC26-B3FBB7D7A637}"/>
          </ac:spMkLst>
        </pc:spChg>
      </pc:sldChg>
      <pc:sldChg chg="modSp mod">
        <pc:chgData name="Erberson Pinheiro" userId="c7a5b9113d4dffce" providerId="LiveId" clId="{CEDA8A87-7B2C-4A92-85BC-86ADE11646EE}" dt="2024-11-18T23:49:53.283" v="934" actId="20577"/>
        <pc:sldMkLst>
          <pc:docMk/>
          <pc:sldMk cId="2330715404" sldId="2681"/>
        </pc:sldMkLst>
      </pc:sldChg>
      <pc:sldChg chg="del">
        <pc:chgData name="Erberson Pinheiro" userId="c7a5b9113d4dffce" providerId="LiveId" clId="{CEDA8A87-7B2C-4A92-85BC-86ADE11646EE}" dt="2024-11-18T18:42:08.841" v="4" actId="47"/>
        <pc:sldMkLst>
          <pc:docMk/>
          <pc:sldMk cId="715770226" sldId="2745"/>
        </pc:sldMkLst>
      </pc:sldChg>
      <pc:sldChg chg="modSp mod">
        <pc:chgData name="Erberson Pinheiro" userId="c7a5b9113d4dffce" providerId="LiveId" clId="{CEDA8A87-7B2C-4A92-85BC-86ADE11646EE}" dt="2024-11-18T23:51:43.158" v="947" actId="20577"/>
        <pc:sldMkLst>
          <pc:docMk/>
          <pc:sldMk cId="42025050" sldId="2795"/>
        </pc:sldMkLst>
        <pc:spChg chg="mod">
          <ac:chgData name="Erberson Pinheiro" userId="c7a5b9113d4dffce" providerId="LiveId" clId="{CEDA8A87-7B2C-4A92-85BC-86ADE11646EE}" dt="2024-11-18T23:51:43.158" v="947" actId="20577"/>
          <ac:spMkLst>
            <pc:docMk/>
            <pc:sldMk cId="42025050" sldId="2795"/>
            <ac:spMk id="2" creationId="{8374BC62-498A-4B31-AC26-B3FBB7D7A637}"/>
          </ac:spMkLst>
        </pc:spChg>
      </pc:sldChg>
      <pc:sldChg chg="del">
        <pc:chgData name="Erberson Pinheiro" userId="c7a5b9113d4dffce" providerId="LiveId" clId="{CEDA8A87-7B2C-4A92-85BC-86ADE11646EE}" dt="2024-11-18T18:42:21.500" v="7" actId="47"/>
        <pc:sldMkLst>
          <pc:docMk/>
          <pc:sldMk cId="399001210" sldId="2846"/>
        </pc:sldMkLst>
      </pc:sldChg>
      <pc:sldChg chg="del">
        <pc:chgData name="Erberson Pinheiro" userId="c7a5b9113d4dffce" providerId="LiveId" clId="{CEDA8A87-7B2C-4A92-85BC-86ADE11646EE}" dt="2024-11-18T18:42:28.316" v="8" actId="47"/>
        <pc:sldMkLst>
          <pc:docMk/>
          <pc:sldMk cId="397023633" sldId="2868"/>
        </pc:sldMkLst>
      </pc:sldChg>
      <pc:sldChg chg="addSp modSp del mod modAnim">
        <pc:chgData name="Erberson Pinheiro" userId="c7a5b9113d4dffce" providerId="LiveId" clId="{CEDA8A87-7B2C-4A92-85BC-86ADE11646EE}" dt="2024-11-18T23:49:24.817" v="926"/>
        <pc:sldMkLst>
          <pc:docMk/>
          <pc:sldMk cId="3139843070" sldId="2873"/>
        </pc:sldMkLst>
        <pc:picChg chg="add mod">
          <ac:chgData name="Erberson Pinheiro" userId="c7a5b9113d4dffce" providerId="LiveId" clId="{CEDA8A87-7B2C-4A92-85BC-86ADE11646EE}" dt="2024-11-18T19:02:19.308" v="46" actId="1076"/>
          <ac:picMkLst>
            <pc:docMk/>
            <pc:sldMk cId="3139843070" sldId="2873"/>
            <ac:picMk id="2" creationId="{4AFDF2E8-1272-2666-A68C-B411DA7D134A}"/>
          </ac:picMkLst>
        </pc:picChg>
      </pc:sldChg>
      <pc:sldChg chg="addSp modSp del mod modAnim">
        <pc:chgData name="Erberson Pinheiro" userId="c7a5b9113d4dffce" providerId="LiveId" clId="{CEDA8A87-7B2C-4A92-85BC-86ADE11646EE}" dt="2024-11-19T00:41:43.496" v="980"/>
        <pc:sldMkLst>
          <pc:docMk/>
          <pc:sldMk cId="368541496" sldId="2914"/>
        </pc:sldMkLst>
        <pc:spChg chg="mod">
          <ac:chgData name="Erberson Pinheiro" userId="c7a5b9113d4dffce" providerId="LiveId" clId="{CEDA8A87-7B2C-4A92-85BC-86ADE11646EE}" dt="2024-11-18T19:35:10.734" v="267" actId="20577"/>
          <ac:spMkLst>
            <pc:docMk/>
            <pc:sldMk cId="368541496" sldId="2914"/>
            <ac:spMk id="6" creationId="{D6C1845A-48DA-C339-C0D8-B5C00143DFE7}"/>
          </ac:spMkLst>
        </pc:spChg>
      </pc:sldChg>
      <pc:sldChg chg="addSp modSp del modAnim">
        <pc:chgData name="Erberson Pinheiro" userId="c7a5b9113d4dffce" providerId="LiveId" clId="{CEDA8A87-7B2C-4A92-85BC-86ADE11646EE}" dt="2024-11-18T23:53:31.065" v="969"/>
        <pc:sldMkLst>
          <pc:docMk/>
          <pc:sldMk cId="1726852888" sldId="2917"/>
        </pc:sldMkLst>
      </pc:sldChg>
      <pc:sldChg chg="del">
        <pc:chgData name="Erberson Pinheiro" userId="c7a5b9113d4dffce" providerId="LiveId" clId="{CEDA8A87-7B2C-4A92-85BC-86ADE11646EE}" dt="2024-11-18T18:42:17.945" v="6" actId="47"/>
        <pc:sldMkLst>
          <pc:docMk/>
          <pc:sldMk cId="1410661970" sldId="2921"/>
        </pc:sldMkLst>
      </pc:sldChg>
      <pc:sldChg chg="addSp modSp del mod modAnim">
        <pc:chgData name="Erberson Pinheiro" userId="c7a5b9113d4dffce" providerId="LiveId" clId="{CEDA8A87-7B2C-4A92-85BC-86ADE11646EE}" dt="2024-11-19T00:49:39.811" v="1009"/>
        <pc:sldMkLst>
          <pc:docMk/>
          <pc:sldMk cId="2290913870" sldId="2922"/>
        </pc:sldMkLst>
        <pc:spChg chg="mod">
          <ac:chgData name="Erberson Pinheiro" userId="c7a5b9113d4dffce" providerId="LiveId" clId="{CEDA8A87-7B2C-4A92-85BC-86ADE11646EE}" dt="2024-11-18T22:01:28.588" v="509" actId="14100"/>
          <ac:spMkLst>
            <pc:docMk/>
            <pc:sldMk cId="2290913870" sldId="2922"/>
            <ac:spMk id="6" creationId="{D6C1845A-48DA-C339-C0D8-B5C00143DFE7}"/>
          </ac:spMkLst>
        </pc:spChg>
        <pc:spChg chg="mod">
          <ac:chgData name="Erberson Pinheiro" userId="c7a5b9113d4dffce" providerId="LiveId" clId="{CEDA8A87-7B2C-4A92-85BC-86ADE11646EE}" dt="2024-11-18T21:40:59" v="502" actId="14100"/>
          <ac:spMkLst>
            <pc:docMk/>
            <pc:sldMk cId="2290913870" sldId="2922"/>
            <ac:spMk id="7" creationId="{5EF968C8-4037-1169-8562-F7B71D153ACC}"/>
          </ac:spMkLst>
        </pc:spChg>
        <pc:picChg chg="mod">
          <ac:chgData name="Erberson Pinheiro" userId="c7a5b9113d4dffce" providerId="LiveId" clId="{CEDA8A87-7B2C-4A92-85BC-86ADE11646EE}" dt="2024-11-18T21:40:56.375" v="501" actId="1076"/>
          <ac:picMkLst>
            <pc:docMk/>
            <pc:sldMk cId="2290913870" sldId="2922"/>
            <ac:picMk id="2" creationId="{51178328-E366-1400-6E42-967648F4F213}"/>
          </ac:picMkLst>
        </pc:picChg>
      </pc:sldChg>
      <pc:sldChg chg="modSp mod">
        <pc:chgData name="Erberson Pinheiro" userId="c7a5b9113d4dffce" providerId="LiveId" clId="{CEDA8A87-7B2C-4A92-85BC-86ADE11646EE}" dt="2024-11-18T23:51:58.546" v="960" actId="20577"/>
        <pc:sldMkLst>
          <pc:docMk/>
          <pc:sldMk cId="3095976390" sldId="2928"/>
        </pc:sldMkLst>
        <pc:spChg chg="mod">
          <ac:chgData name="Erberson Pinheiro" userId="c7a5b9113d4dffce" providerId="LiveId" clId="{CEDA8A87-7B2C-4A92-85BC-86ADE11646EE}" dt="2024-11-18T23:51:58.546" v="960" actId="20577"/>
          <ac:spMkLst>
            <pc:docMk/>
            <pc:sldMk cId="3095976390" sldId="2928"/>
            <ac:spMk id="2" creationId="{8374BC62-498A-4B31-AC26-B3FBB7D7A637}"/>
          </ac:spMkLst>
        </pc:spChg>
      </pc:sldChg>
      <pc:sldChg chg="addSp modSp del mod modAnim">
        <pc:chgData name="Erberson Pinheiro" userId="c7a5b9113d4dffce" providerId="LiveId" clId="{CEDA8A87-7B2C-4A92-85BC-86ADE11646EE}" dt="2024-11-19T00:47:06.050" v="982"/>
        <pc:sldMkLst>
          <pc:docMk/>
          <pc:sldMk cId="2730406095" sldId="2934"/>
        </pc:sldMkLst>
      </pc:sldChg>
      <pc:sldChg chg="addSp delSp modSp del mod delAnim modAnim">
        <pc:chgData name="Erberson Pinheiro" userId="c7a5b9113d4dffce" providerId="LiveId" clId="{CEDA8A87-7B2C-4A92-85BC-86ADE11646EE}" dt="2024-11-18T23:54:09.942" v="972"/>
        <pc:sldMkLst>
          <pc:docMk/>
          <pc:sldMk cId="1538719009" sldId="2943"/>
        </pc:sldMkLst>
      </pc:sldChg>
      <pc:sldChg chg="del">
        <pc:chgData name="Erberson Pinheiro" userId="c7a5b9113d4dffce" providerId="LiveId" clId="{CEDA8A87-7B2C-4A92-85BC-86ADE11646EE}" dt="2024-11-18T18:41:49.256" v="2" actId="47"/>
        <pc:sldMkLst>
          <pc:docMk/>
          <pc:sldMk cId="119579303" sldId="2944"/>
        </pc:sldMkLst>
      </pc:sldChg>
      <pc:sldChg chg="del">
        <pc:chgData name="Erberson Pinheiro" userId="c7a5b9113d4dffce" providerId="LiveId" clId="{CEDA8A87-7B2C-4A92-85BC-86ADE11646EE}" dt="2024-11-18T18:42:08.841" v="4" actId="47"/>
        <pc:sldMkLst>
          <pc:docMk/>
          <pc:sldMk cId="3301738037" sldId="2945"/>
        </pc:sldMkLst>
      </pc:sldChg>
      <pc:sldChg chg="addSp modSp del mod modAnim">
        <pc:chgData name="Erberson Pinheiro" userId="c7a5b9113d4dffce" providerId="LiveId" clId="{CEDA8A87-7B2C-4A92-85BC-86ADE11646EE}" dt="2024-11-19T00:49:02.429" v="1001"/>
        <pc:sldMkLst>
          <pc:docMk/>
          <pc:sldMk cId="3304442257" sldId="2947"/>
        </pc:sldMkLst>
        <pc:spChg chg="mod">
          <ac:chgData name="Erberson Pinheiro" userId="c7a5b9113d4dffce" providerId="LiveId" clId="{CEDA8A87-7B2C-4A92-85BC-86ADE11646EE}" dt="2024-11-18T21:22:53.489" v="479" actId="1036"/>
          <ac:spMkLst>
            <pc:docMk/>
            <pc:sldMk cId="3304442257" sldId="2947"/>
            <ac:spMk id="2" creationId="{53958738-CC62-A16B-1E31-036E3C98572D}"/>
          </ac:spMkLst>
        </pc:spChg>
      </pc:sldChg>
      <pc:sldChg chg="addSp modSp del mod modAnim">
        <pc:chgData name="Erberson Pinheiro" userId="c7a5b9113d4dffce" providerId="LiveId" clId="{CEDA8A87-7B2C-4A92-85BC-86ADE11646EE}" dt="2024-11-19T00:51:23.012" v="1029"/>
        <pc:sldMkLst>
          <pc:docMk/>
          <pc:sldMk cId="3837229190" sldId="2953"/>
        </pc:sldMkLst>
      </pc:sldChg>
      <pc:sldChg chg="del">
        <pc:chgData name="Erberson Pinheiro" userId="c7a5b9113d4dffce" providerId="LiveId" clId="{CEDA8A87-7B2C-4A92-85BC-86ADE11646EE}" dt="2024-11-18T18:42:31.680" v="9" actId="47"/>
        <pc:sldMkLst>
          <pc:docMk/>
          <pc:sldMk cId="1090148458" sldId="2955"/>
        </pc:sldMkLst>
      </pc:sldChg>
      <pc:sldChg chg="addSp delSp modSp del mod modAnim">
        <pc:chgData name="Erberson Pinheiro" userId="c7a5b9113d4dffce" providerId="LiveId" clId="{CEDA8A87-7B2C-4A92-85BC-86ADE11646EE}" dt="2024-11-18T23:55:36.032" v="975"/>
        <pc:sldMkLst>
          <pc:docMk/>
          <pc:sldMk cId="2737283504" sldId="2960"/>
        </pc:sldMkLst>
      </pc:sldChg>
      <pc:sldChg chg="addSp modSp del mod modAnim">
        <pc:chgData name="Erberson Pinheiro" userId="c7a5b9113d4dffce" providerId="LiveId" clId="{CEDA8A87-7B2C-4A92-85BC-86ADE11646EE}" dt="2024-11-19T00:47:20.280" v="986"/>
        <pc:sldMkLst>
          <pc:docMk/>
          <pc:sldMk cId="1979229168" sldId="2961"/>
        </pc:sldMkLst>
        <pc:spChg chg="mod">
          <ac:chgData name="Erberson Pinheiro" userId="c7a5b9113d4dffce" providerId="LiveId" clId="{CEDA8A87-7B2C-4A92-85BC-86ADE11646EE}" dt="2024-11-18T19:52:15.197" v="302" actId="14100"/>
          <ac:spMkLst>
            <pc:docMk/>
            <pc:sldMk cId="1979229168" sldId="2961"/>
            <ac:spMk id="6" creationId="{D6C1845A-48DA-C339-C0D8-B5C00143DFE7}"/>
          </ac:spMkLst>
        </pc:spChg>
      </pc:sldChg>
      <pc:sldChg chg="del">
        <pc:chgData name="Erberson Pinheiro" userId="c7a5b9113d4dffce" providerId="LiveId" clId="{CEDA8A87-7B2C-4A92-85BC-86ADE11646EE}" dt="2024-11-18T18:42:08.841" v="4" actId="47"/>
        <pc:sldMkLst>
          <pc:docMk/>
          <pc:sldMk cId="2321543682" sldId="2963"/>
        </pc:sldMkLst>
      </pc:sldChg>
      <pc:sldChg chg="modSp del">
        <pc:chgData name="Erberson Pinheiro" userId="c7a5b9113d4dffce" providerId="LiveId" clId="{CEDA8A87-7B2C-4A92-85BC-86ADE11646EE}" dt="2024-11-18T22:13:14.921" v="523" actId="14826"/>
        <pc:sldMkLst>
          <pc:docMk/>
          <pc:sldMk cId="3963842188" sldId="2964"/>
        </pc:sldMkLst>
      </pc:sldChg>
      <pc:sldChg chg="addSp delSp modSp del mod modAnim">
        <pc:chgData name="Erberson Pinheiro" userId="c7a5b9113d4dffce" providerId="LiveId" clId="{CEDA8A87-7B2C-4A92-85BC-86ADE11646EE}" dt="2024-11-19T00:50:09.529" v="1015"/>
        <pc:sldMkLst>
          <pc:docMk/>
          <pc:sldMk cId="1922480348" sldId="2965"/>
        </pc:sldMkLst>
      </pc:sldChg>
      <pc:sldChg chg="del">
        <pc:chgData name="Erberson Pinheiro" userId="c7a5b9113d4dffce" providerId="LiveId" clId="{CEDA8A87-7B2C-4A92-85BC-86ADE11646EE}" dt="2024-11-18T18:42:28.316" v="8" actId="47"/>
        <pc:sldMkLst>
          <pc:docMk/>
          <pc:sldMk cId="3788880595" sldId="2966"/>
        </pc:sldMkLst>
      </pc:sldChg>
      <pc:sldChg chg="addSp modSp del mod modAnim">
        <pc:chgData name="Erberson Pinheiro" userId="c7a5b9113d4dffce" providerId="LiveId" clId="{CEDA8A87-7B2C-4A92-85BC-86ADE11646EE}" dt="2024-11-19T00:50:50.105" v="1023"/>
        <pc:sldMkLst>
          <pc:docMk/>
          <pc:sldMk cId="1603128530" sldId="2967"/>
        </pc:sldMkLst>
      </pc:sldChg>
      <pc:sldChg chg="addSp modSp del modAnim">
        <pc:chgData name="Erberson Pinheiro" userId="c7a5b9113d4dffce" providerId="LiveId" clId="{CEDA8A87-7B2C-4A92-85BC-86ADE11646EE}" dt="2024-11-19T00:51:49.750" v="1033"/>
        <pc:sldMkLst>
          <pc:docMk/>
          <pc:sldMk cId="2838340045" sldId="2968"/>
        </pc:sldMkLst>
      </pc:sldChg>
      <pc:sldChg chg="del">
        <pc:chgData name="Erberson Pinheiro" userId="c7a5b9113d4dffce" providerId="LiveId" clId="{CEDA8A87-7B2C-4A92-85BC-86ADE11646EE}" dt="2024-11-18T18:42:34.837" v="10" actId="47"/>
        <pc:sldMkLst>
          <pc:docMk/>
          <pc:sldMk cId="3353721810" sldId="2969"/>
        </pc:sldMkLst>
      </pc:sldChg>
      <pc:sldChg chg="modSp del mod modAnim">
        <pc:chgData name="Erberson Pinheiro" userId="c7a5b9113d4dffce" providerId="LiveId" clId="{CEDA8A87-7B2C-4A92-85BC-86ADE11646EE}" dt="2024-11-19T00:52:13.020" v="1037"/>
        <pc:sldMkLst>
          <pc:docMk/>
          <pc:sldMk cId="3029735363" sldId="2970"/>
        </pc:sldMkLst>
      </pc:sldChg>
      <pc:sldChg chg="del">
        <pc:chgData name="Erberson Pinheiro" userId="c7a5b9113d4dffce" providerId="LiveId" clId="{CEDA8A87-7B2C-4A92-85BC-86ADE11646EE}" dt="2024-11-18T18:42:28.316" v="8" actId="47"/>
        <pc:sldMkLst>
          <pc:docMk/>
          <pc:sldMk cId="3245871086" sldId="2971"/>
        </pc:sldMkLst>
      </pc:sldChg>
      <pc:sldChg chg="modSp mod">
        <pc:chgData name="Erberson Pinheiro" userId="c7a5b9113d4dffce" providerId="LiveId" clId="{CEDA8A87-7B2C-4A92-85BC-86ADE11646EE}" dt="2024-11-18T18:44:14.182" v="29" actId="1076"/>
        <pc:sldMkLst>
          <pc:docMk/>
          <pc:sldMk cId="4205573718" sldId="2972"/>
        </pc:sldMkLst>
      </pc:sldChg>
      <pc:sldChg chg="modSp mod">
        <pc:chgData name="Erberson Pinheiro" userId="c7a5b9113d4dffce" providerId="LiveId" clId="{CEDA8A87-7B2C-4A92-85BC-86ADE11646EE}" dt="2024-11-18T18:44:03.286" v="24" actId="14100"/>
        <pc:sldMkLst>
          <pc:docMk/>
          <pc:sldMk cId="2558892402" sldId="2973"/>
        </pc:sldMkLst>
        <pc:spChg chg="mod">
          <ac:chgData name="Erberson Pinheiro" userId="c7a5b9113d4dffce" providerId="LiveId" clId="{CEDA8A87-7B2C-4A92-85BC-86ADE11646EE}" dt="2024-11-18T18:44:03.286" v="24" actId="14100"/>
          <ac:spMkLst>
            <pc:docMk/>
            <pc:sldMk cId="2558892402" sldId="2973"/>
            <ac:spMk id="3" creationId="{9926DF8C-39BC-CC3F-1166-9815225EEB41}"/>
          </ac:spMkLst>
        </pc:spChg>
      </pc:sldChg>
      <pc:sldChg chg="addSp delSp modSp mod delAnim modAnim">
        <pc:chgData name="Erberson Pinheiro" userId="c7a5b9113d4dffce" providerId="LiveId" clId="{CEDA8A87-7B2C-4A92-85BC-86ADE11646EE}" dt="2024-11-18T23:53:41.793" v="971"/>
        <pc:sldMkLst>
          <pc:docMk/>
          <pc:sldMk cId="2084131242" sldId="2974"/>
        </pc:sldMkLst>
        <pc:spChg chg="mod">
          <ac:chgData name="Erberson Pinheiro" userId="c7a5b9113d4dffce" providerId="LiveId" clId="{CEDA8A87-7B2C-4A92-85BC-86ADE11646EE}" dt="2024-11-18T19:12:45.014" v="153" actId="113"/>
          <ac:spMkLst>
            <pc:docMk/>
            <pc:sldMk cId="2084131242" sldId="2974"/>
            <ac:spMk id="3" creationId="{52B9A608-12EC-E5CB-B0A0-59CE2E30AD13}"/>
          </ac:spMkLst>
        </pc:spChg>
        <pc:spChg chg="mod">
          <ac:chgData name="Erberson Pinheiro" userId="c7a5b9113d4dffce" providerId="LiveId" clId="{CEDA8A87-7B2C-4A92-85BC-86ADE11646EE}" dt="2024-11-18T19:10:01.050" v="136" actId="20577"/>
          <ac:spMkLst>
            <pc:docMk/>
            <pc:sldMk cId="2084131242" sldId="2974"/>
            <ac:spMk id="6" creationId="{FDE54CAE-6D2C-64F5-0043-760BC22C2292}"/>
          </ac:spMkLst>
        </pc:spChg>
      </pc:sldChg>
      <pc:sldChg chg="modSp">
        <pc:chgData name="Erberson Pinheiro" userId="c7a5b9113d4dffce" providerId="LiveId" clId="{CEDA8A87-7B2C-4A92-85BC-86ADE11646EE}" dt="2024-11-18T19:41:31.909" v="277" actId="14826"/>
        <pc:sldMkLst>
          <pc:docMk/>
          <pc:sldMk cId="768119925" sldId="2975"/>
        </pc:sldMkLst>
      </pc:sldChg>
      <pc:sldChg chg="addSp delSp modSp mod">
        <pc:chgData name="Erberson Pinheiro" userId="c7a5b9113d4dffce" providerId="LiveId" clId="{CEDA8A87-7B2C-4A92-85BC-86ADE11646EE}" dt="2024-11-18T19:45:18.843" v="280" actId="14826"/>
        <pc:sldMkLst>
          <pc:docMk/>
          <pc:sldMk cId="356680919" sldId="2976"/>
        </pc:sldMkLst>
      </pc:sldChg>
      <pc:sldChg chg="addSp delSp modSp mod modAnim">
        <pc:chgData name="Erberson Pinheiro" userId="c7a5b9113d4dffce" providerId="LiveId" clId="{CEDA8A87-7B2C-4A92-85BC-86ADE11646EE}" dt="2024-11-19T00:47:42.662" v="990"/>
        <pc:sldMkLst>
          <pc:docMk/>
          <pc:sldMk cId="1778252473" sldId="2977"/>
        </pc:sldMkLst>
      </pc:sldChg>
      <pc:sldChg chg="del">
        <pc:chgData name="Erberson Pinheiro" userId="c7a5b9113d4dffce" providerId="LiveId" clId="{CEDA8A87-7B2C-4A92-85BC-86ADE11646EE}" dt="2024-11-18T18:48:04.688" v="32" actId="2696"/>
        <pc:sldMkLst>
          <pc:docMk/>
          <pc:sldMk cId="3395099773" sldId="2977"/>
        </pc:sldMkLst>
      </pc:sldChg>
      <pc:sldChg chg="addSp modSp mod modAnim">
        <pc:chgData name="Erberson Pinheiro" userId="c7a5b9113d4dffce" providerId="LiveId" clId="{CEDA8A87-7B2C-4A92-85BC-86ADE11646EE}" dt="2024-11-19T00:48:23.445" v="996"/>
        <pc:sldMkLst>
          <pc:docMk/>
          <pc:sldMk cId="2003930601" sldId="2978"/>
        </pc:sldMkLst>
      </pc:sldChg>
      <pc:sldChg chg="del">
        <pc:chgData name="Erberson Pinheiro" userId="c7a5b9113d4dffce" providerId="LiveId" clId="{CEDA8A87-7B2C-4A92-85BC-86ADE11646EE}" dt="2024-11-18T18:48:04.688" v="32" actId="2696"/>
        <pc:sldMkLst>
          <pc:docMk/>
          <pc:sldMk cId="3614822248" sldId="2978"/>
        </pc:sldMkLst>
      </pc:sldChg>
      <pc:sldChg chg="del">
        <pc:chgData name="Erberson Pinheiro" userId="c7a5b9113d4dffce" providerId="LiveId" clId="{CEDA8A87-7B2C-4A92-85BC-86ADE11646EE}" dt="2024-11-18T18:48:04.688" v="32" actId="2696"/>
        <pc:sldMkLst>
          <pc:docMk/>
          <pc:sldMk cId="1924057650" sldId="2979"/>
        </pc:sldMkLst>
      </pc:sldChg>
      <pc:sldChg chg="addSp modSp mod modAnim">
        <pc:chgData name="Erberson Pinheiro" userId="c7a5b9113d4dffce" providerId="LiveId" clId="{CEDA8A87-7B2C-4A92-85BC-86ADE11646EE}" dt="2024-11-19T00:48:50.196" v="1000"/>
        <pc:sldMkLst>
          <pc:docMk/>
          <pc:sldMk cId="4162667324" sldId="2979"/>
        </pc:sldMkLst>
      </pc:sldChg>
      <pc:sldChg chg="addSp modSp mod modAnim">
        <pc:chgData name="Erberson Pinheiro" userId="c7a5b9113d4dffce" providerId="LiveId" clId="{CEDA8A87-7B2C-4A92-85BC-86ADE11646EE}" dt="2024-11-19T00:49:24.726" v="1006"/>
        <pc:sldMkLst>
          <pc:docMk/>
          <pc:sldMk cId="138222138" sldId="2980"/>
        </pc:sldMkLst>
      </pc:sldChg>
      <pc:sldChg chg="addSp delSp modSp mod modAnim">
        <pc:chgData name="Erberson Pinheiro" userId="c7a5b9113d4dffce" providerId="LiveId" clId="{CEDA8A87-7B2C-4A92-85BC-86ADE11646EE}" dt="2024-11-19T00:54:35.898" v="1044" actId="14100"/>
        <pc:sldMkLst>
          <pc:docMk/>
          <pc:sldMk cId="665425680" sldId="2981"/>
        </pc:sldMkLst>
      </pc:sldChg>
      <pc:sldChg chg="addSp modSp modAnim">
        <pc:chgData name="Erberson Pinheiro" userId="c7a5b9113d4dffce" providerId="LiveId" clId="{CEDA8A87-7B2C-4A92-85BC-86ADE11646EE}" dt="2024-11-19T00:51:02.415" v="1026"/>
        <pc:sldMkLst>
          <pc:docMk/>
          <pc:sldMk cId="1513290018" sldId="2982"/>
        </pc:sldMkLst>
      </pc:sldChg>
      <pc:sldChg chg="addSp modSp mod modAnim">
        <pc:chgData name="Erberson Pinheiro" userId="c7a5b9113d4dffce" providerId="LiveId" clId="{CEDA8A87-7B2C-4A92-85BC-86ADE11646EE}" dt="2024-11-19T00:51:12.979" v="1028"/>
        <pc:sldMkLst>
          <pc:docMk/>
          <pc:sldMk cId="1535623230" sldId="2983"/>
        </pc:sldMkLst>
      </pc:sldChg>
      <pc:sldChg chg="addSp modSp mod modAnim">
        <pc:chgData name="Erberson Pinheiro" userId="c7a5b9113d4dffce" providerId="LiveId" clId="{CEDA8A87-7B2C-4A92-85BC-86ADE11646EE}" dt="2024-11-19T00:55:11.434" v="1047"/>
        <pc:sldMkLst>
          <pc:docMk/>
          <pc:sldMk cId="2922832460" sldId="2984"/>
        </pc:sldMkLst>
        <pc:spChg chg="mod">
          <ac:chgData name="Erberson Pinheiro" userId="c7a5b9113d4dffce" providerId="LiveId" clId="{CEDA8A87-7B2C-4A92-85BC-86ADE11646EE}" dt="2024-11-18T23:14:23.937" v="639" actId="1035"/>
          <ac:spMkLst>
            <pc:docMk/>
            <pc:sldMk cId="2922832460" sldId="2984"/>
            <ac:spMk id="2" creationId="{00A5A25C-27FC-B147-3798-3959DF942B24}"/>
          </ac:spMkLst>
        </pc:spChg>
        <pc:spChg chg="mod">
          <ac:chgData name="Erberson Pinheiro" userId="c7a5b9113d4dffce" providerId="LiveId" clId="{CEDA8A87-7B2C-4A92-85BC-86ADE11646EE}" dt="2024-11-18T23:16:47.593" v="664" actId="1036"/>
          <ac:spMkLst>
            <pc:docMk/>
            <pc:sldMk cId="2922832460" sldId="2984"/>
            <ac:spMk id="3" creationId="{802F538E-5895-997C-7D9E-2A4AAE5CAF8F}"/>
          </ac:spMkLst>
        </pc:spChg>
      </pc:sldChg>
      <pc:sldChg chg="addSp modSp mod modAnim">
        <pc:chgData name="Erberson Pinheiro" userId="c7a5b9113d4dffce" providerId="LiveId" clId="{CEDA8A87-7B2C-4A92-85BC-86ADE11646EE}" dt="2024-11-19T00:52:04.316" v="1036"/>
        <pc:sldMkLst>
          <pc:docMk/>
          <pc:sldMk cId="445851969" sldId="2985"/>
        </pc:sldMkLst>
      </pc:sldChg>
      <pc:sldChg chg="addSp delSp modSp mod">
        <pc:chgData name="Erberson Pinheiro" userId="c7a5b9113d4dffce" providerId="LiveId" clId="{CEDA8A87-7B2C-4A92-85BC-86ADE11646EE}" dt="2024-11-18T23:40:29.938" v="721" actId="14826"/>
        <pc:sldMkLst>
          <pc:docMk/>
          <pc:sldMk cId="796790804" sldId="2986"/>
        </pc:sldMkLst>
      </pc:sldChg>
      <pc:sldChg chg="addSp delSp modSp mod delAnim modAnim">
        <pc:chgData name="Erberson Pinheiro" userId="c7a5b9113d4dffce" providerId="LiveId" clId="{CEDA8A87-7B2C-4A92-85BC-86ADE11646EE}" dt="2024-11-19T00:52:31.737" v="1042"/>
        <pc:sldMkLst>
          <pc:docMk/>
          <pc:sldMk cId="1937033578" sldId="2987"/>
        </pc:sldMkLst>
      </pc:sldChg>
      <pc:sldChg chg="addSp delSp modSp mod delAnim modAnim">
        <pc:chgData name="Erberson Pinheiro" userId="c7a5b9113d4dffce" providerId="LiveId" clId="{CEDA8A87-7B2C-4A92-85BC-86ADE11646EE}" dt="2024-11-18T23:43:44.866" v="828" actId="1036"/>
        <pc:sldMkLst>
          <pc:docMk/>
          <pc:sldMk cId="2135750045" sldId="2988"/>
        </pc:sldMkLst>
      </pc:sldChg>
    </pc:docChg>
  </pc:docChgLst>
  <pc:docChgLst>
    <pc:chgData name="Erberson Pinheiro" userId="c7a5b9113d4dffce" providerId="LiveId" clId="{8A31C212-F3A2-4E8D-9256-A876F2C20D3D}"/>
    <pc:docChg chg="undo custSel modSld">
      <pc:chgData name="Erberson Pinheiro" userId="c7a5b9113d4dffce" providerId="LiveId" clId="{8A31C212-F3A2-4E8D-9256-A876F2C20D3D}" dt="2024-11-19T13:23:44.043" v="182" actId="20577"/>
      <pc:docMkLst>
        <pc:docMk/>
      </pc:docMkLst>
      <pc:sldChg chg="modSp mod">
        <pc:chgData name="Erberson Pinheiro" userId="c7a5b9113d4dffce" providerId="LiveId" clId="{8A31C212-F3A2-4E8D-9256-A876F2C20D3D}" dt="2024-11-19T13:23:44.043" v="182" actId="20577"/>
        <pc:sldMkLst>
          <pc:docMk/>
          <pc:sldMk cId="1362688913" sldId="256"/>
        </pc:sldMkLst>
        <pc:spChg chg="mod">
          <ac:chgData name="Erberson Pinheiro" userId="c7a5b9113d4dffce" providerId="LiveId" clId="{8A31C212-F3A2-4E8D-9256-A876F2C20D3D}" dt="2024-11-19T13:18:05.664" v="14" actId="20577"/>
          <ac:spMkLst>
            <pc:docMk/>
            <pc:sldMk cId="1362688913" sldId="256"/>
            <ac:spMk id="5" creationId="{4B9D19D2-DB32-1882-7BE4-81665F58B9D5}"/>
          </ac:spMkLst>
        </pc:spChg>
        <pc:spChg chg="mod">
          <ac:chgData name="Erberson Pinheiro" userId="c7a5b9113d4dffce" providerId="LiveId" clId="{8A31C212-F3A2-4E8D-9256-A876F2C20D3D}" dt="2024-11-19T13:23:44.043" v="182" actId="20577"/>
          <ac:spMkLst>
            <pc:docMk/>
            <pc:sldMk cId="1362688913" sldId="256"/>
            <ac:spMk id="49" creationId="{DC627128-32A1-48F9-8244-AFB4D980AEF6}"/>
          </ac:spMkLst>
        </pc:spChg>
      </pc:sldChg>
      <pc:sldChg chg="modSp mod">
        <pc:chgData name="Erberson Pinheiro" userId="c7a5b9113d4dffce" providerId="LiveId" clId="{8A31C212-F3A2-4E8D-9256-A876F2C20D3D}" dt="2024-11-19T13:18:40.193" v="40" actId="20577"/>
        <pc:sldMkLst>
          <pc:docMk/>
          <pc:sldMk cId="4089944771" sldId="257"/>
        </pc:sldMkLst>
        <pc:spChg chg="mod">
          <ac:chgData name="Erberson Pinheiro" userId="c7a5b9113d4dffce" providerId="LiveId" clId="{8A31C212-F3A2-4E8D-9256-A876F2C20D3D}" dt="2024-11-19T13:18:40.193" v="40" actId="20577"/>
          <ac:spMkLst>
            <pc:docMk/>
            <pc:sldMk cId="4089944771" sldId="257"/>
            <ac:spMk id="19" creationId="{94E48A11-EE10-4EEC-AE7B-4AF251D65686}"/>
          </ac:spMkLst>
        </pc:spChg>
      </pc:sldChg>
      <pc:sldChg chg="modSp mod">
        <pc:chgData name="Erberson Pinheiro" userId="c7a5b9113d4dffce" providerId="LiveId" clId="{8A31C212-F3A2-4E8D-9256-A876F2C20D3D}" dt="2024-11-19T13:18:55.307" v="46"/>
        <pc:sldMkLst>
          <pc:docMk/>
          <pc:sldMk cId="3222955384" sldId="258"/>
        </pc:sldMkLst>
        <pc:spChg chg="mod">
          <ac:chgData name="Erberson Pinheiro" userId="c7a5b9113d4dffce" providerId="LiveId" clId="{8A31C212-F3A2-4E8D-9256-A876F2C20D3D}" dt="2024-11-19T13:18:55.307" v="46"/>
          <ac:spMkLst>
            <pc:docMk/>
            <pc:sldMk cId="3222955384" sldId="258"/>
            <ac:spMk id="10" creationId="{4ABF5359-7030-45F5-86DC-A7369C1E7456}"/>
          </ac:spMkLst>
        </pc:spChg>
      </pc:sldChg>
      <pc:sldChg chg="modSp mod">
        <pc:chgData name="Erberson Pinheiro" userId="c7a5b9113d4dffce" providerId="LiveId" clId="{8A31C212-F3A2-4E8D-9256-A876F2C20D3D}" dt="2024-11-19T13:19:21.288" v="78" actId="1076"/>
        <pc:sldMkLst>
          <pc:docMk/>
          <pc:sldMk cId="2456430752" sldId="259"/>
        </pc:sldMkLst>
        <pc:spChg chg="mod">
          <ac:chgData name="Erberson Pinheiro" userId="c7a5b9113d4dffce" providerId="LiveId" clId="{8A31C212-F3A2-4E8D-9256-A876F2C20D3D}" dt="2024-11-19T13:19:21.288" v="78" actId="1076"/>
          <ac:spMkLst>
            <pc:docMk/>
            <pc:sldMk cId="2456430752" sldId="259"/>
            <ac:spMk id="13" creationId="{466B7703-8BAC-40E2-B3C4-CC0BFD9AE9B1}"/>
          </ac:spMkLst>
        </pc:spChg>
      </pc:sldChg>
      <pc:sldChg chg="modSp mod">
        <pc:chgData name="Erberson Pinheiro" userId="c7a5b9113d4dffce" providerId="LiveId" clId="{8A31C212-F3A2-4E8D-9256-A876F2C20D3D}" dt="2024-11-19T13:19:41.237" v="92" actId="20577"/>
        <pc:sldMkLst>
          <pc:docMk/>
          <pc:sldMk cId="3523852822" sldId="265"/>
        </pc:sldMkLst>
        <pc:spChg chg="mod">
          <ac:chgData name="Erberson Pinheiro" userId="c7a5b9113d4dffce" providerId="LiveId" clId="{8A31C212-F3A2-4E8D-9256-A876F2C20D3D}" dt="2024-11-19T13:19:41.237" v="92" actId="20577"/>
          <ac:spMkLst>
            <pc:docMk/>
            <pc:sldMk cId="3523852822" sldId="265"/>
            <ac:spMk id="2" creationId="{8374BC62-498A-4B31-AC26-B3FBB7D7A637}"/>
          </ac:spMkLst>
        </pc:spChg>
      </pc:sldChg>
      <pc:sldChg chg="modSp mod">
        <pc:chgData name="Erberson Pinheiro" userId="c7a5b9113d4dffce" providerId="LiveId" clId="{8A31C212-F3A2-4E8D-9256-A876F2C20D3D}" dt="2024-11-19T13:20:16.292" v="113" actId="20577"/>
        <pc:sldMkLst>
          <pc:docMk/>
          <pc:sldMk cId="1151766345" sldId="280"/>
        </pc:sldMkLst>
        <pc:spChg chg="mod">
          <ac:chgData name="Erberson Pinheiro" userId="c7a5b9113d4dffce" providerId="LiveId" clId="{8A31C212-F3A2-4E8D-9256-A876F2C20D3D}" dt="2024-11-19T13:20:16.292" v="113" actId="20577"/>
          <ac:spMkLst>
            <pc:docMk/>
            <pc:sldMk cId="1151766345" sldId="280"/>
            <ac:spMk id="2" creationId="{8374BC62-498A-4B31-AC26-B3FBB7D7A637}"/>
          </ac:spMkLst>
        </pc:spChg>
      </pc:sldChg>
      <pc:sldChg chg="modSp mod">
        <pc:chgData name="Erberson Pinheiro" userId="c7a5b9113d4dffce" providerId="LiveId" clId="{8A31C212-F3A2-4E8D-9256-A876F2C20D3D}" dt="2024-11-19T13:20:20.898" v="114"/>
        <pc:sldMkLst>
          <pc:docMk/>
          <pc:sldMk cId="3405908303" sldId="281"/>
        </pc:sldMkLst>
        <pc:spChg chg="mod">
          <ac:chgData name="Erberson Pinheiro" userId="c7a5b9113d4dffce" providerId="LiveId" clId="{8A31C212-F3A2-4E8D-9256-A876F2C20D3D}" dt="2024-11-19T13:20:20.898" v="114"/>
          <ac:spMkLst>
            <pc:docMk/>
            <pc:sldMk cId="3405908303" sldId="281"/>
            <ac:spMk id="2" creationId="{8374BC62-498A-4B31-AC26-B3FBB7D7A637}"/>
          </ac:spMkLst>
        </pc:spChg>
      </pc:sldChg>
      <pc:sldChg chg="modSp mod">
        <pc:chgData name="Erberson Pinheiro" userId="c7a5b9113d4dffce" providerId="LiveId" clId="{8A31C212-F3A2-4E8D-9256-A876F2C20D3D}" dt="2024-11-19T13:20:25.968" v="115"/>
        <pc:sldMkLst>
          <pc:docMk/>
          <pc:sldMk cId="3902904998" sldId="286"/>
        </pc:sldMkLst>
        <pc:spChg chg="mod">
          <ac:chgData name="Erberson Pinheiro" userId="c7a5b9113d4dffce" providerId="LiveId" clId="{8A31C212-F3A2-4E8D-9256-A876F2C20D3D}" dt="2024-11-19T13:20:25.968" v="115"/>
          <ac:spMkLst>
            <pc:docMk/>
            <pc:sldMk cId="3902904998" sldId="286"/>
            <ac:spMk id="2" creationId="{8374BC62-498A-4B31-AC26-B3FBB7D7A637}"/>
          </ac:spMkLst>
        </pc:spChg>
      </pc:sldChg>
      <pc:sldChg chg="modSp mod">
        <pc:chgData name="Erberson Pinheiro" userId="c7a5b9113d4dffce" providerId="LiveId" clId="{8A31C212-F3A2-4E8D-9256-A876F2C20D3D}" dt="2024-11-19T13:21:07.607" v="136" actId="20577"/>
        <pc:sldMkLst>
          <pc:docMk/>
          <pc:sldMk cId="783735484" sldId="315"/>
        </pc:sldMkLst>
        <pc:spChg chg="mod">
          <ac:chgData name="Erberson Pinheiro" userId="c7a5b9113d4dffce" providerId="LiveId" clId="{8A31C212-F3A2-4E8D-9256-A876F2C20D3D}" dt="2024-11-19T13:21:07.607" v="136" actId="20577"/>
          <ac:spMkLst>
            <pc:docMk/>
            <pc:sldMk cId="783735484" sldId="315"/>
            <ac:spMk id="3" creationId="{89B273CF-A945-4219-FC21-849EC6CA7189}"/>
          </ac:spMkLst>
        </pc:spChg>
      </pc:sldChg>
      <pc:sldChg chg="modSp mod">
        <pc:chgData name="Erberson Pinheiro" userId="c7a5b9113d4dffce" providerId="LiveId" clId="{8A31C212-F3A2-4E8D-9256-A876F2C20D3D}" dt="2024-11-19T13:19:59.852" v="102"/>
        <pc:sldMkLst>
          <pc:docMk/>
          <pc:sldMk cId="939001916" sldId="433"/>
        </pc:sldMkLst>
        <pc:spChg chg="mod">
          <ac:chgData name="Erberson Pinheiro" userId="c7a5b9113d4dffce" providerId="LiveId" clId="{8A31C212-F3A2-4E8D-9256-A876F2C20D3D}" dt="2024-11-19T13:19:59.852" v="102"/>
          <ac:spMkLst>
            <pc:docMk/>
            <pc:sldMk cId="939001916" sldId="433"/>
            <ac:spMk id="2" creationId="{8374BC62-498A-4B31-AC26-B3FBB7D7A637}"/>
          </ac:spMkLst>
        </pc:spChg>
      </pc:sldChg>
      <pc:sldChg chg="modSp mod">
        <pc:chgData name="Erberson Pinheiro" userId="c7a5b9113d4dffce" providerId="LiveId" clId="{8A31C212-F3A2-4E8D-9256-A876F2C20D3D}" dt="2024-11-19T13:19:50.714" v="101" actId="20577"/>
        <pc:sldMkLst>
          <pc:docMk/>
          <pc:sldMk cId="1079184376" sldId="484"/>
        </pc:sldMkLst>
        <pc:spChg chg="mod">
          <ac:chgData name="Erberson Pinheiro" userId="c7a5b9113d4dffce" providerId="LiveId" clId="{8A31C212-F3A2-4E8D-9256-A876F2C20D3D}" dt="2024-11-19T13:19:50.714" v="101" actId="20577"/>
          <ac:spMkLst>
            <pc:docMk/>
            <pc:sldMk cId="1079184376" sldId="484"/>
            <ac:spMk id="2" creationId="{8374BC62-498A-4B31-AC26-B3FBB7D7A637}"/>
          </ac:spMkLst>
        </pc:spChg>
      </pc:sldChg>
      <pc:sldChg chg="modSp mod">
        <pc:chgData name="Erberson Pinheiro" userId="c7a5b9113d4dffce" providerId="LiveId" clId="{8A31C212-F3A2-4E8D-9256-A876F2C20D3D}" dt="2024-11-19T13:19:14.864" v="76" actId="20577"/>
        <pc:sldMkLst>
          <pc:docMk/>
          <pc:sldMk cId="1224602177" sldId="505"/>
        </pc:sldMkLst>
        <pc:spChg chg="mod">
          <ac:chgData name="Erberson Pinheiro" userId="c7a5b9113d4dffce" providerId="LiveId" clId="{8A31C212-F3A2-4E8D-9256-A876F2C20D3D}" dt="2024-11-19T13:19:14.864" v="76" actId="20577"/>
          <ac:spMkLst>
            <pc:docMk/>
            <pc:sldMk cId="1224602177" sldId="505"/>
            <ac:spMk id="2" creationId="{8374BC62-498A-4B31-AC26-B3FBB7D7A637}"/>
          </ac:spMkLst>
        </pc:spChg>
      </pc:sldChg>
      <pc:sldChg chg="delSp modAnim">
        <pc:chgData name="Erberson Pinheiro" userId="c7a5b9113d4dffce" providerId="LiveId" clId="{8A31C212-F3A2-4E8D-9256-A876F2C20D3D}" dt="2024-11-19T13:19:29.296" v="79" actId="478"/>
        <pc:sldMkLst>
          <pc:docMk/>
          <pc:sldMk cId="591220520" sldId="2330"/>
        </pc:sldMkLst>
      </pc:sldChg>
      <pc:sldChg chg="modSp mod">
        <pc:chgData name="Erberson Pinheiro" userId="c7a5b9113d4dffce" providerId="LiveId" clId="{8A31C212-F3A2-4E8D-9256-A876F2C20D3D}" dt="2024-11-19T13:20:43.496" v="125"/>
        <pc:sldMkLst>
          <pc:docMk/>
          <pc:sldMk cId="3915171055" sldId="2529"/>
        </pc:sldMkLst>
        <pc:spChg chg="mod">
          <ac:chgData name="Erberson Pinheiro" userId="c7a5b9113d4dffce" providerId="LiveId" clId="{8A31C212-F3A2-4E8D-9256-A876F2C20D3D}" dt="2024-11-19T13:20:43.496" v="125"/>
          <ac:spMkLst>
            <pc:docMk/>
            <pc:sldMk cId="3915171055" sldId="2529"/>
            <ac:spMk id="2" creationId="{8374BC62-498A-4B31-AC26-B3FBB7D7A637}"/>
          </ac:spMkLst>
        </pc:spChg>
      </pc:sldChg>
      <pc:sldChg chg="modSp mod">
        <pc:chgData name="Erberson Pinheiro" userId="c7a5b9113d4dffce" providerId="LiveId" clId="{8A31C212-F3A2-4E8D-9256-A876F2C20D3D}" dt="2024-11-19T13:20:49.168" v="126"/>
        <pc:sldMkLst>
          <pc:docMk/>
          <pc:sldMk cId="2881557608" sldId="2531"/>
        </pc:sldMkLst>
        <pc:spChg chg="mod">
          <ac:chgData name="Erberson Pinheiro" userId="c7a5b9113d4dffce" providerId="LiveId" clId="{8A31C212-F3A2-4E8D-9256-A876F2C20D3D}" dt="2024-11-19T13:20:49.168" v="126"/>
          <ac:spMkLst>
            <pc:docMk/>
            <pc:sldMk cId="2881557608" sldId="2531"/>
            <ac:spMk id="2" creationId="{8374BC62-498A-4B31-AC26-B3FBB7D7A637}"/>
          </ac:spMkLst>
        </pc:spChg>
      </pc:sldChg>
      <pc:sldChg chg="modSp mod">
        <pc:chgData name="Erberson Pinheiro" userId="c7a5b9113d4dffce" providerId="LiveId" clId="{8A31C212-F3A2-4E8D-9256-A876F2C20D3D}" dt="2024-11-19T13:20:04.762" v="103"/>
        <pc:sldMkLst>
          <pc:docMk/>
          <pc:sldMk cId="2330715404" sldId="2681"/>
        </pc:sldMkLst>
      </pc:sldChg>
      <pc:sldChg chg="modSp mod">
        <pc:chgData name="Erberson Pinheiro" userId="c7a5b9113d4dffce" providerId="LiveId" clId="{8A31C212-F3A2-4E8D-9256-A876F2C20D3D}" dt="2024-11-19T13:20:39.106" v="124" actId="20577"/>
        <pc:sldMkLst>
          <pc:docMk/>
          <pc:sldMk cId="1073993484" sldId="2732"/>
        </pc:sldMkLst>
        <pc:spChg chg="mod">
          <ac:chgData name="Erberson Pinheiro" userId="c7a5b9113d4dffce" providerId="LiveId" clId="{8A31C212-F3A2-4E8D-9256-A876F2C20D3D}" dt="2024-11-19T13:20:39.106" v="124" actId="20577"/>
          <ac:spMkLst>
            <pc:docMk/>
            <pc:sldMk cId="1073993484" sldId="2732"/>
            <ac:spMk id="2" creationId="{8374BC62-498A-4B31-AC26-B3FBB7D7A637}"/>
          </ac:spMkLst>
        </pc:spChg>
      </pc:sldChg>
      <pc:sldChg chg="modSp mod">
        <pc:chgData name="Erberson Pinheiro" userId="c7a5b9113d4dffce" providerId="LiveId" clId="{8A31C212-F3A2-4E8D-9256-A876F2C20D3D}" dt="2024-11-19T13:20:31.282" v="116"/>
        <pc:sldMkLst>
          <pc:docMk/>
          <pc:sldMk cId="42025050" sldId="2795"/>
        </pc:sldMkLst>
        <pc:spChg chg="mod">
          <ac:chgData name="Erberson Pinheiro" userId="c7a5b9113d4dffce" providerId="LiveId" clId="{8A31C212-F3A2-4E8D-9256-A876F2C20D3D}" dt="2024-11-19T13:20:31.282" v="116"/>
          <ac:spMkLst>
            <pc:docMk/>
            <pc:sldMk cId="42025050" sldId="2795"/>
            <ac:spMk id="2" creationId="{8374BC62-498A-4B31-AC26-B3FBB7D7A637}"/>
          </ac:spMkLst>
        </pc:spChg>
      </pc:sldChg>
      <pc:sldChg chg="delSp mod delAnim">
        <pc:chgData name="Erberson Pinheiro" userId="c7a5b9113d4dffce" providerId="LiveId" clId="{8A31C212-F3A2-4E8D-9256-A876F2C20D3D}" dt="2024-11-19T13:19:32.591" v="80" actId="478"/>
        <pc:sldMkLst>
          <pc:docMk/>
          <pc:sldMk cId="3139843070" sldId="2873"/>
        </pc:sldMkLst>
      </pc:sldChg>
      <pc:sldChg chg="delSp mod delAnim modAnim">
        <pc:chgData name="Erberson Pinheiro" userId="c7a5b9113d4dffce" providerId="LiveId" clId="{8A31C212-F3A2-4E8D-9256-A876F2C20D3D}" dt="2024-11-19T13:23:14.106" v="176" actId="478"/>
        <pc:sldMkLst>
          <pc:docMk/>
          <pc:sldMk cId="368541496" sldId="2914"/>
        </pc:sldMkLst>
      </pc:sldChg>
      <pc:sldChg chg="delSp modAnim">
        <pc:chgData name="Erberson Pinheiro" userId="c7a5b9113d4dffce" providerId="LiveId" clId="{8A31C212-F3A2-4E8D-9256-A876F2C20D3D}" dt="2024-11-19T13:23:26.769" v="180" actId="478"/>
        <pc:sldMkLst>
          <pc:docMk/>
          <pc:sldMk cId="1726852888" sldId="2917"/>
        </pc:sldMkLst>
      </pc:sldChg>
      <pc:sldChg chg="delSp modAnim">
        <pc:chgData name="Erberson Pinheiro" userId="c7a5b9113d4dffce" providerId="LiveId" clId="{8A31C212-F3A2-4E8D-9256-A876F2C20D3D}" dt="2024-11-19T13:22:41.251" v="164" actId="478"/>
        <pc:sldMkLst>
          <pc:docMk/>
          <pc:sldMk cId="2290913870" sldId="2922"/>
        </pc:sldMkLst>
      </pc:sldChg>
      <pc:sldChg chg="modSp mod">
        <pc:chgData name="Erberson Pinheiro" userId="c7a5b9113d4dffce" providerId="LiveId" clId="{8A31C212-F3A2-4E8D-9256-A876F2C20D3D}" dt="2024-11-19T13:20:55.923" v="127"/>
        <pc:sldMkLst>
          <pc:docMk/>
          <pc:sldMk cId="3095976390" sldId="2928"/>
        </pc:sldMkLst>
        <pc:spChg chg="mod">
          <ac:chgData name="Erberson Pinheiro" userId="c7a5b9113d4dffce" providerId="LiveId" clId="{8A31C212-F3A2-4E8D-9256-A876F2C20D3D}" dt="2024-11-19T13:20:55.923" v="127"/>
          <ac:spMkLst>
            <pc:docMk/>
            <pc:sldMk cId="3095976390" sldId="2928"/>
            <ac:spMk id="2" creationId="{8374BC62-498A-4B31-AC26-B3FBB7D7A637}"/>
          </ac:spMkLst>
        </pc:spChg>
      </pc:sldChg>
      <pc:sldChg chg="delSp mod delAnim">
        <pc:chgData name="Erberson Pinheiro" userId="c7a5b9113d4dffce" providerId="LiveId" clId="{8A31C212-F3A2-4E8D-9256-A876F2C20D3D}" dt="2024-11-19T13:23:02.358" v="171" actId="478"/>
        <pc:sldMkLst>
          <pc:docMk/>
          <pc:sldMk cId="2730406095" sldId="2934"/>
        </pc:sldMkLst>
      </pc:sldChg>
      <pc:sldChg chg="delSp modAnim">
        <pc:chgData name="Erberson Pinheiro" userId="c7a5b9113d4dffce" providerId="LiveId" clId="{8A31C212-F3A2-4E8D-9256-A876F2C20D3D}" dt="2024-11-19T13:23:19.670" v="178" actId="478"/>
        <pc:sldMkLst>
          <pc:docMk/>
          <pc:sldMk cId="1538719009" sldId="2943"/>
        </pc:sldMkLst>
      </pc:sldChg>
      <pc:sldChg chg="delSp modAnim">
        <pc:chgData name="Erberson Pinheiro" userId="c7a5b9113d4dffce" providerId="LiveId" clId="{8A31C212-F3A2-4E8D-9256-A876F2C20D3D}" dt="2024-11-19T13:22:46.102" v="166" actId="478"/>
        <pc:sldMkLst>
          <pc:docMk/>
          <pc:sldMk cId="3304442257" sldId="2947"/>
        </pc:sldMkLst>
      </pc:sldChg>
      <pc:sldChg chg="delSp mod delAnim">
        <pc:chgData name="Erberson Pinheiro" userId="c7a5b9113d4dffce" providerId="LiveId" clId="{8A31C212-F3A2-4E8D-9256-A876F2C20D3D}" dt="2024-11-19T13:22:16.223" v="156" actId="478"/>
        <pc:sldMkLst>
          <pc:docMk/>
          <pc:sldMk cId="3837229190" sldId="2953"/>
        </pc:sldMkLst>
      </pc:sldChg>
      <pc:sldChg chg="delSp modAnim">
        <pc:chgData name="Erberson Pinheiro" userId="c7a5b9113d4dffce" providerId="LiveId" clId="{8A31C212-F3A2-4E8D-9256-A876F2C20D3D}" dt="2024-11-19T13:23:16.915" v="177" actId="478"/>
        <pc:sldMkLst>
          <pc:docMk/>
          <pc:sldMk cId="2737283504" sldId="2960"/>
        </pc:sldMkLst>
      </pc:sldChg>
      <pc:sldChg chg="delSp modAnim">
        <pc:chgData name="Erberson Pinheiro" userId="c7a5b9113d4dffce" providerId="LiveId" clId="{8A31C212-F3A2-4E8D-9256-A876F2C20D3D}" dt="2024-11-19T13:23:00.120" v="170" actId="478"/>
        <pc:sldMkLst>
          <pc:docMk/>
          <pc:sldMk cId="1979229168" sldId="2961"/>
        </pc:sldMkLst>
      </pc:sldChg>
      <pc:sldChg chg="addSp delSp modSp mod">
        <pc:chgData name="Erberson Pinheiro" userId="c7a5b9113d4dffce" providerId="LiveId" clId="{8A31C212-F3A2-4E8D-9256-A876F2C20D3D}" dt="2024-11-19T13:22:37.370" v="163"/>
        <pc:sldMkLst>
          <pc:docMk/>
          <pc:sldMk cId="3963842188" sldId="2964"/>
        </pc:sldMkLst>
        <pc:picChg chg="add mod">
          <ac:chgData name="Erberson Pinheiro" userId="c7a5b9113d4dffce" providerId="LiveId" clId="{8A31C212-F3A2-4E8D-9256-A876F2C20D3D}" dt="2024-11-19T13:22:37.370" v="163"/>
          <ac:picMkLst>
            <pc:docMk/>
            <pc:sldMk cId="3963842188" sldId="2964"/>
            <ac:picMk id="2" creationId="{524DDC1A-1094-177C-5BE0-2329260D5119}"/>
          </ac:picMkLst>
        </pc:picChg>
      </pc:sldChg>
      <pc:sldChg chg="delSp modAnim">
        <pc:chgData name="Erberson Pinheiro" userId="c7a5b9113d4dffce" providerId="LiveId" clId="{8A31C212-F3A2-4E8D-9256-A876F2C20D3D}" dt="2024-11-19T13:22:34.219" v="161" actId="478"/>
        <pc:sldMkLst>
          <pc:docMk/>
          <pc:sldMk cId="1922480348" sldId="2965"/>
        </pc:sldMkLst>
      </pc:sldChg>
      <pc:sldChg chg="delSp modAnim">
        <pc:chgData name="Erberson Pinheiro" userId="c7a5b9113d4dffce" providerId="LiveId" clId="{8A31C212-F3A2-4E8D-9256-A876F2C20D3D}" dt="2024-11-19T13:22:26.318" v="159" actId="478"/>
        <pc:sldMkLst>
          <pc:docMk/>
          <pc:sldMk cId="1603128530" sldId="2967"/>
        </pc:sldMkLst>
      </pc:sldChg>
      <pc:sldChg chg="delSp modAnim">
        <pc:chgData name="Erberson Pinheiro" userId="c7a5b9113d4dffce" providerId="LiveId" clId="{8A31C212-F3A2-4E8D-9256-A876F2C20D3D}" dt="2024-11-19T13:22:08.824" v="154" actId="478"/>
        <pc:sldMkLst>
          <pc:docMk/>
          <pc:sldMk cId="2838340045" sldId="2968"/>
        </pc:sldMkLst>
      </pc:sldChg>
      <pc:sldChg chg="delSp mod delAnim modAnim">
        <pc:chgData name="Erberson Pinheiro" userId="c7a5b9113d4dffce" providerId="LiveId" clId="{8A31C212-F3A2-4E8D-9256-A876F2C20D3D}" dt="2024-11-19T13:23:31.154" v="181" actId="478"/>
        <pc:sldMkLst>
          <pc:docMk/>
          <pc:sldMk cId="2084131242" sldId="2974"/>
        </pc:sldMkLst>
      </pc:sldChg>
      <pc:sldChg chg="delSp mod">
        <pc:chgData name="Erberson Pinheiro" userId="c7a5b9113d4dffce" providerId="LiveId" clId="{8A31C212-F3A2-4E8D-9256-A876F2C20D3D}" dt="2024-11-19T13:23:09.150" v="174" actId="478"/>
        <pc:sldMkLst>
          <pc:docMk/>
          <pc:sldMk cId="768119925" sldId="2975"/>
        </pc:sldMkLst>
      </pc:sldChg>
      <pc:sldChg chg="addSp delSp modSp mod">
        <pc:chgData name="Erberson Pinheiro" userId="c7a5b9113d4dffce" providerId="LiveId" clId="{8A31C212-F3A2-4E8D-9256-A876F2C20D3D}" dt="2024-11-19T13:23:05.908" v="173"/>
        <pc:sldMkLst>
          <pc:docMk/>
          <pc:sldMk cId="356680919" sldId="2976"/>
        </pc:sldMkLst>
      </pc:sldChg>
      <pc:sldChg chg="delSp modAnim">
        <pc:chgData name="Erberson Pinheiro" userId="c7a5b9113d4dffce" providerId="LiveId" clId="{8A31C212-F3A2-4E8D-9256-A876F2C20D3D}" dt="2024-11-19T13:22:56.148" v="169" actId="478"/>
        <pc:sldMkLst>
          <pc:docMk/>
          <pc:sldMk cId="1778252473" sldId="2977"/>
        </pc:sldMkLst>
      </pc:sldChg>
      <pc:sldChg chg="delSp modAnim">
        <pc:chgData name="Erberson Pinheiro" userId="c7a5b9113d4dffce" providerId="LiveId" clId="{8A31C212-F3A2-4E8D-9256-A876F2C20D3D}" dt="2024-11-19T13:22:53.473" v="168" actId="478"/>
        <pc:sldMkLst>
          <pc:docMk/>
          <pc:sldMk cId="2003930601" sldId="2978"/>
        </pc:sldMkLst>
      </pc:sldChg>
      <pc:sldChg chg="delSp mod delAnim">
        <pc:chgData name="Erberson Pinheiro" userId="c7a5b9113d4dffce" providerId="LiveId" clId="{8A31C212-F3A2-4E8D-9256-A876F2C20D3D}" dt="2024-11-19T13:22:50.061" v="167" actId="478"/>
        <pc:sldMkLst>
          <pc:docMk/>
          <pc:sldMk cId="4162667324" sldId="2979"/>
        </pc:sldMkLst>
      </pc:sldChg>
      <pc:sldChg chg="delSp modAnim">
        <pc:chgData name="Erberson Pinheiro" userId="c7a5b9113d4dffce" providerId="LiveId" clId="{8A31C212-F3A2-4E8D-9256-A876F2C20D3D}" dt="2024-11-19T13:22:43.994" v="165" actId="478"/>
        <pc:sldMkLst>
          <pc:docMk/>
          <pc:sldMk cId="138222138" sldId="2980"/>
        </pc:sldMkLst>
      </pc:sldChg>
      <pc:sldChg chg="delSp modAnim">
        <pc:chgData name="Erberson Pinheiro" userId="c7a5b9113d4dffce" providerId="LiveId" clId="{8A31C212-F3A2-4E8D-9256-A876F2C20D3D}" dt="2024-11-19T13:22:31.580" v="160" actId="478"/>
        <pc:sldMkLst>
          <pc:docMk/>
          <pc:sldMk cId="665425680" sldId="2981"/>
        </pc:sldMkLst>
      </pc:sldChg>
      <pc:sldChg chg="delSp modAnim">
        <pc:chgData name="Erberson Pinheiro" userId="c7a5b9113d4dffce" providerId="LiveId" clId="{8A31C212-F3A2-4E8D-9256-A876F2C20D3D}" dt="2024-11-19T13:22:23.785" v="158" actId="478"/>
        <pc:sldMkLst>
          <pc:docMk/>
          <pc:sldMk cId="1513290018" sldId="2982"/>
        </pc:sldMkLst>
      </pc:sldChg>
      <pc:sldChg chg="delSp mod delAnim">
        <pc:chgData name="Erberson Pinheiro" userId="c7a5b9113d4dffce" providerId="LiveId" clId="{8A31C212-F3A2-4E8D-9256-A876F2C20D3D}" dt="2024-11-19T13:22:18.177" v="157" actId="478"/>
        <pc:sldMkLst>
          <pc:docMk/>
          <pc:sldMk cId="1535623230" sldId="2983"/>
        </pc:sldMkLst>
      </pc:sldChg>
      <pc:sldChg chg="delSp modAnim">
        <pc:chgData name="Erberson Pinheiro" userId="c7a5b9113d4dffce" providerId="LiveId" clId="{8A31C212-F3A2-4E8D-9256-A876F2C20D3D}" dt="2024-11-19T13:22:12.886" v="155" actId="478"/>
        <pc:sldMkLst>
          <pc:docMk/>
          <pc:sldMk cId="2922832460" sldId="2984"/>
        </pc:sldMkLst>
      </pc:sldChg>
      <pc:sldChg chg="delSp modAnim">
        <pc:chgData name="Erberson Pinheiro" userId="c7a5b9113d4dffce" providerId="LiveId" clId="{8A31C212-F3A2-4E8D-9256-A876F2C20D3D}" dt="2024-11-19T13:22:06.280" v="153" actId="478"/>
        <pc:sldMkLst>
          <pc:docMk/>
          <pc:sldMk cId="445851969" sldId="2985"/>
        </pc:sldMkLst>
      </pc:sldChg>
      <pc:sldChg chg="addSp delSp modSp mod">
        <pc:chgData name="Erberson Pinheiro" userId="c7a5b9113d4dffce" providerId="LiveId" clId="{8A31C212-F3A2-4E8D-9256-A876F2C20D3D}" dt="2024-11-19T13:22:01.290" v="152"/>
        <pc:sldMkLst>
          <pc:docMk/>
          <pc:sldMk cId="796790804" sldId="2986"/>
        </pc:sldMkLst>
      </pc:sldChg>
      <pc:sldChg chg="delSp modAnim">
        <pc:chgData name="Erberson Pinheiro" userId="c7a5b9113d4dffce" providerId="LiveId" clId="{8A31C212-F3A2-4E8D-9256-A876F2C20D3D}" dt="2024-11-19T13:21:19.101" v="137" actId="478"/>
        <pc:sldMkLst>
          <pc:docMk/>
          <pc:sldMk cId="1937033578" sldId="2987"/>
        </pc:sldMkLst>
      </pc:sldChg>
      <pc:sldChg chg="addSp delSp modSp mod">
        <pc:chgData name="Erberson Pinheiro" userId="c7a5b9113d4dffce" providerId="LiveId" clId="{8A31C212-F3A2-4E8D-9256-A876F2C20D3D}" dt="2024-11-19T13:21:54.832" v="150"/>
        <pc:sldMkLst>
          <pc:docMk/>
          <pc:sldMk cId="2135750045" sldId="2988"/>
        </pc:sldMkLst>
      </pc:sldChg>
    </pc:docChg>
  </pc:docChgLst>
  <pc:docChgLst>
    <pc:chgData name="Erberson Pinheiro" userId="c7a5b9113d4dffce" providerId="LiveId" clId="{0C43B46D-89E2-4EF2-B0AF-3B2EB5BC4F22}"/>
    <pc:docChg chg="undo custSel delSld modSld sldOrd">
      <pc:chgData name="Erberson Pinheiro" userId="c7a5b9113d4dffce" providerId="LiveId" clId="{0C43B46D-89E2-4EF2-B0AF-3B2EB5BC4F22}" dt="2025-01-27T03:46:45.609" v="1053"/>
      <pc:docMkLst>
        <pc:docMk/>
      </pc:docMkLst>
      <pc:sldChg chg="modSp mod setBg">
        <pc:chgData name="Erberson Pinheiro" userId="c7a5b9113d4dffce" providerId="LiveId" clId="{0C43B46D-89E2-4EF2-B0AF-3B2EB5BC4F22}" dt="2025-01-27T03:12:36.614" v="954"/>
        <pc:sldMkLst>
          <pc:docMk/>
          <pc:sldMk cId="1362688913" sldId="256"/>
        </pc:sldMkLst>
        <pc:spChg chg="mod">
          <ac:chgData name="Erberson Pinheiro" userId="c7a5b9113d4dffce" providerId="LiveId" clId="{0C43B46D-89E2-4EF2-B0AF-3B2EB5BC4F22}" dt="2025-01-27T03:11:28.874" v="905" actId="1076"/>
          <ac:spMkLst>
            <pc:docMk/>
            <pc:sldMk cId="1362688913" sldId="256"/>
            <ac:spMk id="5" creationId="{4B9D19D2-DB32-1882-7BE4-81665F58B9D5}"/>
          </ac:spMkLst>
        </pc:spChg>
      </pc:sldChg>
      <pc:sldChg chg="modSp mod">
        <pc:chgData name="Erberson Pinheiro" userId="c7a5b9113d4dffce" providerId="LiveId" clId="{0C43B46D-89E2-4EF2-B0AF-3B2EB5BC4F22}" dt="2025-01-26T13:30:31.841" v="3" actId="20577"/>
        <pc:sldMkLst>
          <pc:docMk/>
          <pc:sldMk cId="4089944771" sldId="257"/>
        </pc:sldMkLst>
        <pc:spChg chg="mod">
          <ac:chgData name="Erberson Pinheiro" userId="c7a5b9113d4dffce" providerId="LiveId" clId="{0C43B46D-89E2-4EF2-B0AF-3B2EB5BC4F22}" dt="2025-01-26T13:30:31.841" v="3" actId="20577"/>
          <ac:spMkLst>
            <pc:docMk/>
            <pc:sldMk cId="4089944771" sldId="257"/>
            <ac:spMk id="19" creationId="{94E48A11-EE10-4EEC-AE7B-4AF251D65686}"/>
          </ac:spMkLst>
        </pc:spChg>
      </pc:sldChg>
      <pc:sldChg chg="modSp mod">
        <pc:chgData name="Erberson Pinheiro" userId="c7a5b9113d4dffce" providerId="LiveId" clId="{0C43B46D-89E2-4EF2-B0AF-3B2EB5BC4F22}" dt="2025-01-26T13:31:42.932" v="6" actId="123"/>
        <pc:sldMkLst>
          <pc:docMk/>
          <pc:sldMk cId="1224602177" sldId="505"/>
        </pc:sldMkLst>
        <pc:spChg chg="mod">
          <ac:chgData name="Erberson Pinheiro" userId="c7a5b9113d4dffce" providerId="LiveId" clId="{0C43B46D-89E2-4EF2-B0AF-3B2EB5BC4F22}" dt="2025-01-26T13:31:42.932" v="6" actId="123"/>
          <ac:spMkLst>
            <pc:docMk/>
            <pc:sldMk cId="1224602177" sldId="505"/>
            <ac:spMk id="2" creationId="{8374BC62-498A-4B31-AC26-B3FBB7D7A637}"/>
          </ac:spMkLst>
        </pc:spChg>
      </pc:sldChg>
      <pc:sldChg chg="addSp modSp mod modAnim">
        <pc:chgData name="Erberson Pinheiro" userId="c7a5b9113d4dffce" providerId="LiveId" clId="{0C43B46D-89E2-4EF2-B0AF-3B2EB5BC4F22}" dt="2025-01-27T03:13:17.622" v="958"/>
        <pc:sldMkLst>
          <pc:docMk/>
          <pc:sldMk cId="591220520" sldId="2330"/>
        </pc:sldMkLst>
        <pc:spChg chg="mod">
          <ac:chgData name="Erberson Pinheiro" userId="c7a5b9113d4dffce" providerId="LiveId" clId="{0C43B46D-89E2-4EF2-B0AF-3B2EB5BC4F22}" dt="2025-01-26T13:33:07.185" v="8" actId="14100"/>
          <ac:spMkLst>
            <pc:docMk/>
            <pc:sldMk cId="591220520" sldId="2330"/>
            <ac:spMk id="3" creationId="{29B88601-D8A7-B385-2004-3DD5E81D3FFC}"/>
          </ac:spMkLst>
        </pc:spChg>
        <pc:spChg chg="mod">
          <ac:chgData name="Erberson Pinheiro" userId="c7a5b9113d4dffce" providerId="LiveId" clId="{0C43B46D-89E2-4EF2-B0AF-3B2EB5BC4F22}" dt="2025-01-26T13:33:25.221" v="10" actId="14100"/>
          <ac:spMkLst>
            <pc:docMk/>
            <pc:sldMk cId="591220520" sldId="2330"/>
            <ac:spMk id="4" creationId="{0356D94D-BA1E-9F1F-F1C6-DEF913926AAB}"/>
          </ac:spMkLst>
        </pc:spChg>
        <pc:picChg chg="add mod">
          <ac:chgData name="Erberson Pinheiro" userId="c7a5b9113d4dffce" providerId="LiveId" clId="{0C43B46D-89E2-4EF2-B0AF-3B2EB5BC4F22}" dt="2025-01-26T18:59:25.494" v="520" actId="14100"/>
          <ac:picMkLst>
            <pc:docMk/>
            <pc:sldMk cId="591220520" sldId="2330"/>
            <ac:picMk id="2" creationId="{3C24FEF2-9548-A1E0-906A-B31D64B63789}"/>
          </ac:picMkLst>
        </pc:picChg>
        <pc:picChg chg="add mod">
          <ac:chgData name="Erberson Pinheiro" userId="c7a5b9113d4dffce" providerId="LiveId" clId="{0C43B46D-89E2-4EF2-B0AF-3B2EB5BC4F22}" dt="2025-01-27T03:11:09.728" v="903" actId="14100"/>
          <ac:picMkLst>
            <pc:docMk/>
            <pc:sldMk cId="591220520" sldId="2330"/>
            <ac:picMk id="6" creationId="{952B3D91-41D5-E539-EB69-B7C27D7A1144}"/>
          </ac:picMkLst>
        </pc:picChg>
      </pc:sldChg>
      <pc:sldChg chg="ord">
        <pc:chgData name="Erberson Pinheiro" userId="c7a5b9113d4dffce" providerId="LiveId" clId="{0C43B46D-89E2-4EF2-B0AF-3B2EB5BC4F22}" dt="2025-01-26T18:44:37.609" v="474"/>
        <pc:sldMkLst>
          <pc:docMk/>
          <pc:sldMk cId="2881557608" sldId="2531"/>
        </pc:sldMkLst>
      </pc:sldChg>
      <pc:sldChg chg="del">
        <pc:chgData name="Erberson Pinheiro" userId="c7a5b9113d4dffce" providerId="LiveId" clId="{0C43B46D-89E2-4EF2-B0AF-3B2EB5BC4F22}" dt="2025-01-26T14:28:31.774" v="187" actId="47"/>
        <pc:sldMkLst>
          <pc:docMk/>
          <pc:sldMk cId="2330715404" sldId="2681"/>
        </pc:sldMkLst>
      </pc:sldChg>
      <pc:sldChg chg="ord">
        <pc:chgData name="Erberson Pinheiro" userId="c7a5b9113d4dffce" providerId="LiveId" clId="{0C43B46D-89E2-4EF2-B0AF-3B2EB5BC4F22}" dt="2025-01-26T18:21:17.928" v="327"/>
        <pc:sldMkLst>
          <pc:docMk/>
          <pc:sldMk cId="42025050" sldId="2795"/>
        </pc:sldMkLst>
      </pc:sldChg>
      <pc:sldChg chg="addSp modSp modAnim">
        <pc:chgData name="Erberson Pinheiro" userId="c7a5b9113d4dffce" providerId="LiveId" clId="{0C43B46D-89E2-4EF2-B0AF-3B2EB5BC4F22}" dt="2025-01-27T03:13:30.935" v="959"/>
        <pc:sldMkLst>
          <pc:docMk/>
          <pc:sldMk cId="3139843070" sldId="2873"/>
        </pc:sldMkLst>
        <pc:spChg chg="mod">
          <ac:chgData name="Erberson Pinheiro" userId="c7a5b9113d4dffce" providerId="LiveId" clId="{0C43B46D-89E2-4EF2-B0AF-3B2EB5BC4F22}" dt="2025-01-26T13:35:13.769" v="11"/>
          <ac:spMkLst>
            <pc:docMk/>
            <pc:sldMk cId="3139843070" sldId="2873"/>
            <ac:spMk id="3" creationId="{29B88601-D8A7-B385-2004-3DD5E81D3FFC}"/>
          </ac:spMkLst>
        </pc:spChg>
        <pc:picChg chg="add mod">
          <ac:chgData name="Erberson Pinheiro" userId="c7a5b9113d4dffce" providerId="LiveId" clId="{0C43B46D-89E2-4EF2-B0AF-3B2EB5BC4F22}" dt="2025-01-27T03:10:14.013" v="894" actId="14100"/>
          <ac:picMkLst>
            <pc:docMk/>
            <pc:sldMk cId="3139843070" sldId="2873"/>
            <ac:picMk id="13314" creationId="{B0F666C9-CE2A-F770-E4DF-BCF006E6A852}"/>
          </ac:picMkLst>
        </pc:picChg>
      </pc:sldChg>
      <pc:sldChg chg="addSp delSp modSp mod modAnim">
        <pc:chgData name="Erberson Pinheiro" userId="c7a5b9113d4dffce" providerId="LiveId" clId="{0C43B46D-89E2-4EF2-B0AF-3B2EB5BC4F22}" dt="2025-01-27T03:22:15.604" v="985"/>
        <pc:sldMkLst>
          <pc:docMk/>
          <pc:sldMk cId="368541496" sldId="2914"/>
        </pc:sldMkLst>
        <pc:spChg chg="add mod">
          <ac:chgData name="Erberson Pinheiro" userId="c7a5b9113d4dffce" providerId="LiveId" clId="{0C43B46D-89E2-4EF2-B0AF-3B2EB5BC4F22}" dt="2025-01-26T13:56:19.545" v="70" actId="1035"/>
          <ac:spMkLst>
            <pc:docMk/>
            <pc:sldMk cId="368541496" sldId="2914"/>
            <ac:spMk id="2" creationId="{EC060C53-C0AE-4A9E-3811-D826D3D17C89}"/>
          </ac:spMkLst>
        </pc:spChg>
        <pc:spChg chg="add mod">
          <ac:chgData name="Erberson Pinheiro" userId="c7a5b9113d4dffce" providerId="LiveId" clId="{0C43B46D-89E2-4EF2-B0AF-3B2EB5BC4F22}" dt="2025-01-26T13:57:26.417" v="76" actId="113"/>
          <ac:spMkLst>
            <pc:docMk/>
            <pc:sldMk cId="368541496" sldId="2914"/>
            <ac:spMk id="3" creationId="{227196D9-9531-2C71-8715-8830A0E1E69E}"/>
          </ac:spMkLst>
        </pc:spChg>
        <pc:spChg chg="mod">
          <ac:chgData name="Erberson Pinheiro" userId="c7a5b9113d4dffce" providerId="LiveId" clId="{0C43B46D-89E2-4EF2-B0AF-3B2EB5BC4F22}" dt="2025-01-26T13:56:14.849" v="64" actId="14100"/>
          <ac:spMkLst>
            <pc:docMk/>
            <pc:sldMk cId="368541496" sldId="2914"/>
            <ac:spMk id="6" creationId="{D6C1845A-48DA-C339-C0D8-B5C00143DFE7}"/>
          </ac:spMkLst>
        </pc:spChg>
        <pc:spChg chg="mod">
          <ac:chgData name="Erberson Pinheiro" userId="c7a5b9113d4dffce" providerId="LiveId" clId="{0C43B46D-89E2-4EF2-B0AF-3B2EB5BC4F22}" dt="2025-01-26T13:56:29.438" v="71" actId="14100"/>
          <ac:spMkLst>
            <pc:docMk/>
            <pc:sldMk cId="368541496" sldId="2914"/>
            <ac:spMk id="7" creationId="{5EF968C8-4037-1169-8562-F7B71D153ACC}"/>
          </ac:spMkLst>
        </pc:spChg>
        <pc:picChg chg="add del mod">
          <ac:chgData name="Erberson Pinheiro" userId="c7a5b9113d4dffce" providerId="LiveId" clId="{0C43B46D-89E2-4EF2-B0AF-3B2EB5BC4F22}" dt="2025-01-26T19:52:43.913" v="599" actId="478"/>
          <ac:picMkLst>
            <pc:docMk/>
            <pc:sldMk cId="368541496" sldId="2914"/>
            <ac:picMk id="4" creationId="{45772019-A407-A813-193C-65FFA5C31E06}"/>
          </ac:picMkLst>
        </pc:picChg>
        <pc:picChg chg="add mod">
          <ac:chgData name="Erberson Pinheiro" userId="c7a5b9113d4dffce" providerId="LiveId" clId="{0C43B46D-89E2-4EF2-B0AF-3B2EB5BC4F22}" dt="2025-01-26T19:52:02.034" v="597" actId="14100"/>
          <ac:picMkLst>
            <pc:docMk/>
            <pc:sldMk cId="368541496" sldId="2914"/>
            <ac:picMk id="3074" creationId="{83C7FB72-EABA-C811-3C74-D8BBE67C17A0}"/>
          </ac:picMkLst>
        </pc:picChg>
        <pc:picChg chg="add mod">
          <ac:chgData name="Erberson Pinheiro" userId="c7a5b9113d4dffce" providerId="LiveId" clId="{0C43B46D-89E2-4EF2-B0AF-3B2EB5BC4F22}" dt="2025-01-26T20:01:24.556" v="603" actId="14100"/>
          <ac:picMkLst>
            <pc:docMk/>
            <pc:sldMk cId="368541496" sldId="2914"/>
            <ac:picMk id="3076" creationId="{E29878DF-94BA-E58E-50E1-12EDADEDB63F}"/>
          </ac:picMkLst>
        </pc:picChg>
      </pc:sldChg>
      <pc:sldChg chg="del">
        <pc:chgData name="Erberson Pinheiro" userId="c7a5b9113d4dffce" providerId="LiveId" clId="{0C43B46D-89E2-4EF2-B0AF-3B2EB5BC4F22}" dt="2025-01-26T13:44:02.954" v="44" actId="47"/>
        <pc:sldMkLst>
          <pc:docMk/>
          <pc:sldMk cId="1726852888" sldId="2917"/>
        </pc:sldMkLst>
      </pc:sldChg>
      <pc:sldChg chg="addSp delSp modSp mod ord delAnim modAnim">
        <pc:chgData name="Erberson Pinheiro" userId="c7a5b9113d4dffce" providerId="LiveId" clId="{0C43B46D-89E2-4EF2-B0AF-3B2EB5BC4F22}" dt="2025-01-27T03:41:28.071" v="1026"/>
        <pc:sldMkLst>
          <pc:docMk/>
          <pc:sldMk cId="2290913870" sldId="2922"/>
        </pc:sldMkLst>
        <pc:spChg chg="del">
          <ac:chgData name="Erberson Pinheiro" userId="c7a5b9113d4dffce" providerId="LiveId" clId="{0C43B46D-89E2-4EF2-B0AF-3B2EB5BC4F22}" dt="2025-01-26T18:27:16.388" v="351" actId="478"/>
          <ac:spMkLst>
            <pc:docMk/>
            <pc:sldMk cId="2290913870" sldId="2922"/>
            <ac:spMk id="3" creationId="{F6BBD737-68AC-B9F2-C64E-5A16932342FC}"/>
          </ac:spMkLst>
        </pc:spChg>
        <pc:spChg chg="mod">
          <ac:chgData name="Erberson Pinheiro" userId="c7a5b9113d4dffce" providerId="LiveId" clId="{0C43B46D-89E2-4EF2-B0AF-3B2EB5BC4F22}" dt="2025-01-26T18:27:55.961" v="356" actId="14100"/>
          <ac:spMkLst>
            <pc:docMk/>
            <pc:sldMk cId="2290913870" sldId="2922"/>
            <ac:spMk id="6" creationId="{D6C1845A-48DA-C339-C0D8-B5C00143DFE7}"/>
          </ac:spMkLst>
        </pc:spChg>
        <pc:spChg chg="mod">
          <ac:chgData name="Erberson Pinheiro" userId="c7a5b9113d4dffce" providerId="LiveId" clId="{0C43B46D-89E2-4EF2-B0AF-3B2EB5BC4F22}" dt="2025-01-26T18:27:28.340" v="353" actId="14100"/>
          <ac:spMkLst>
            <pc:docMk/>
            <pc:sldMk cId="2290913870" sldId="2922"/>
            <ac:spMk id="7" creationId="{5EF968C8-4037-1169-8562-F7B71D153ACC}"/>
          </ac:spMkLst>
        </pc:spChg>
        <pc:picChg chg="mod">
          <ac:chgData name="Erberson Pinheiro" userId="c7a5b9113d4dffce" providerId="LiveId" clId="{0C43B46D-89E2-4EF2-B0AF-3B2EB5BC4F22}" dt="2025-01-26T18:27:37.366" v="355" actId="14100"/>
          <ac:picMkLst>
            <pc:docMk/>
            <pc:sldMk cId="2290913870" sldId="2922"/>
            <ac:picMk id="2" creationId="{51178328-E366-1400-6E42-967648F4F213}"/>
          </ac:picMkLst>
        </pc:picChg>
        <pc:picChg chg="add mod">
          <ac:chgData name="Erberson Pinheiro" userId="c7a5b9113d4dffce" providerId="LiveId" clId="{0C43B46D-89E2-4EF2-B0AF-3B2EB5BC4F22}" dt="2025-01-26T21:28:15.175" v="708" actId="14100"/>
          <ac:picMkLst>
            <pc:docMk/>
            <pc:sldMk cId="2290913870" sldId="2922"/>
            <ac:picMk id="7170" creationId="{DE67DD22-4DA0-71CA-E6BB-8DF111D1FAA3}"/>
          </ac:picMkLst>
        </pc:picChg>
        <pc:picChg chg="add mod">
          <ac:chgData name="Erberson Pinheiro" userId="c7a5b9113d4dffce" providerId="LiveId" clId="{0C43B46D-89E2-4EF2-B0AF-3B2EB5BC4F22}" dt="2025-01-26T21:29:07.015" v="712" actId="1076"/>
          <ac:picMkLst>
            <pc:docMk/>
            <pc:sldMk cId="2290913870" sldId="2922"/>
            <ac:picMk id="7172" creationId="{431A5916-7F53-D26A-EEF2-F824CCDC70E5}"/>
          </ac:picMkLst>
        </pc:picChg>
      </pc:sldChg>
      <pc:sldChg chg="ord">
        <pc:chgData name="Erberson Pinheiro" userId="c7a5b9113d4dffce" providerId="LiveId" clId="{0C43B46D-89E2-4EF2-B0AF-3B2EB5BC4F22}" dt="2025-01-26T18:45:49.162" v="481"/>
        <pc:sldMkLst>
          <pc:docMk/>
          <pc:sldMk cId="3095976390" sldId="2928"/>
        </pc:sldMkLst>
      </pc:sldChg>
      <pc:sldChg chg="delSp modSp del mod ord delAnim">
        <pc:chgData name="Erberson Pinheiro" userId="c7a5b9113d4dffce" providerId="LiveId" clId="{0C43B46D-89E2-4EF2-B0AF-3B2EB5BC4F22}" dt="2025-01-27T02:58:17.405" v="885" actId="47"/>
        <pc:sldMkLst>
          <pc:docMk/>
          <pc:sldMk cId="2730406095" sldId="2934"/>
        </pc:sldMkLst>
        <pc:spChg chg="del">
          <ac:chgData name="Erberson Pinheiro" userId="c7a5b9113d4dffce" providerId="LiveId" clId="{0C43B46D-89E2-4EF2-B0AF-3B2EB5BC4F22}" dt="2025-01-26T14:22:12.214" v="147" actId="478"/>
          <ac:spMkLst>
            <pc:docMk/>
            <pc:sldMk cId="2730406095" sldId="2934"/>
            <ac:spMk id="2" creationId="{CD25F55B-E420-009E-5136-7CC7B653CA80}"/>
          </ac:spMkLst>
        </pc:spChg>
        <pc:spChg chg="mod">
          <ac:chgData name="Erberson Pinheiro" userId="c7a5b9113d4dffce" providerId="LiveId" clId="{0C43B46D-89E2-4EF2-B0AF-3B2EB5BC4F22}" dt="2025-01-26T14:24:10.782" v="161" actId="14100"/>
          <ac:spMkLst>
            <pc:docMk/>
            <pc:sldMk cId="2730406095" sldId="2934"/>
            <ac:spMk id="6" creationId="{D6C1845A-48DA-C339-C0D8-B5C00143DFE7}"/>
          </ac:spMkLst>
        </pc:spChg>
        <pc:spChg chg="del mod">
          <ac:chgData name="Erberson Pinheiro" userId="c7a5b9113d4dffce" providerId="LiveId" clId="{0C43B46D-89E2-4EF2-B0AF-3B2EB5BC4F22}" dt="2025-01-26T14:24:06.531" v="160" actId="21"/>
          <ac:spMkLst>
            <pc:docMk/>
            <pc:sldMk cId="2730406095" sldId="2934"/>
            <ac:spMk id="7" creationId="{5EF968C8-4037-1169-8562-F7B71D153ACC}"/>
          </ac:spMkLst>
        </pc:spChg>
      </pc:sldChg>
      <pc:sldChg chg="del">
        <pc:chgData name="Erberson Pinheiro" userId="c7a5b9113d4dffce" providerId="LiveId" clId="{0C43B46D-89E2-4EF2-B0AF-3B2EB5BC4F22}" dt="2025-01-26T13:44:02.954" v="44" actId="47"/>
        <pc:sldMkLst>
          <pc:docMk/>
          <pc:sldMk cId="1538719009" sldId="2943"/>
        </pc:sldMkLst>
      </pc:sldChg>
      <pc:sldChg chg="addSp modSp mod modAnim">
        <pc:chgData name="Erberson Pinheiro" userId="c7a5b9113d4dffce" providerId="LiveId" clId="{0C43B46D-89E2-4EF2-B0AF-3B2EB5BC4F22}" dt="2025-01-27T03:39:10.394" v="1015"/>
        <pc:sldMkLst>
          <pc:docMk/>
          <pc:sldMk cId="3304442257" sldId="2947"/>
        </pc:sldMkLst>
        <pc:spChg chg="mod">
          <ac:chgData name="Erberson Pinheiro" userId="c7a5b9113d4dffce" providerId="LiveId" clId="{0C43B46D-89E2-4EF2-B0AF-3B2EB5BC4F22}" dt="2025-01-26T18:18:10.077" v="310" actId="14100"/>
          <ac:spMkLst>
            <pc:docMk/>
            <pc:sldMk cId="3304442257" sldId="2947"/>
            <ac:spMk id="2" creationId="{53958738-CC62-A16B-1E31-036E3C98572D}"/>
          </ac:spMkLst>
        </pc:spChg>
        <pc:spChg chg="add mod">
          <ac:chgData name="Erberson Pinheiro" userId="c7a5b9113d4dffce" providerId="LiveId" clId="{0C43B46D-89E2-4EF2-B0AF-3B2EB5BC4F22}" dt="2025-01-26T18:14:49.904" v="291"/>
          <ac:spMkLst>
            <pc:docMk/>
            <pc:sldMk cId="3304442257" sldId="2947"/>
            <ac:spMk id="3" creationId="{83EAA6CE-A676-3627-2468-5615B3C6B78D}"/>
          </ac:spMkLst>
        </pc:spChg>
        <pc:spChg chg="add mod">
          <ac:chgData name="Erberson Pinheiro" userId="c7a5b9113d4dffce" providerId="LiveId" clId="{0C43B46D-89E2-4EF2-B0AF-3B2EB5BC4F22}" dt="2025-01-26T18:18:10.708" v="311" actId="14100"/>
          <ac:spMkLst>
            <pc:docMk/>
            <pc:sldMk cId="3304442257" sldId="2947"/>
            <ac:spMk id="4" creationId="{BE9DCF0A-A58D-D97D-400A-0D717F7AD1C1}"/>
          </ac:spMkLst>
        </pc:spChg>
        <pc:spChg chg="add mod">
          <ac:chgData name="Erberson Pinheiro" userId="c7a5b9113d4dffce" providerId="LiveId" clId="{0C43B46D-89E2-4EF2-B0AF-3B2EB5BC4F22}" dt="2025-01-26T18:18:53.159" v="325" actId="1036"/>
          <ac:spMkLst>
            <pc:docMk/>
            <pc:sldMk cId="3304442257" sldId="2947"/>
            <ac:spMk id="5" creationId="{A7E1F204-82DA-B8C0-87C5-EEF2A1CE2849}"/>
          </ac:spMkLst>
        </pc:spChg>
        <pc:spChg chg="mod">
          <ac:chgData name="Erberson Pinheiro" userId="c7a5b9113d4dffce" providerId="LiveId" clId="{0C43B46D-89E2-4EF2-B0AF-3B2EB5BC4F22}" dt="2025-01-26T18:18:10.077" v="310" actId="14100"/>
          <ac:spMkLst>
            <pc:docMk/>
            <pc:sldMk cId="3304442257" sldId="2947"/>
            <ac:spMk id="7" creationId="{5EF968C8-4037-1169-8562-F7B71D153ACC}"/>
          </ac:spMkLst>
        </pc:spChg>
        <pc:picChg chg="add mod">
          <ac:chgData name="Erberson Pinheiro" userId="c7a5b9113d4dffce" providerId="LiveId" clId="{0C43B46D-89E2-4EF2-B0AF-3B2EB5BC4F22}" dt="2025-01-26T21:18:22.129" v="674" actId="14100"/>
          <ac:picMkLst>
            <pc:docMk/>
            <pc:sldMk cId="3304442257" sldId="2947"/>
            <ac:picMk id="6" creationId="{B00C0C90-58FD-52E0-0DF5-D5C9B6EC34BF}"/>
          </ac:picMkLst>
        </pc:picChg>
        <pc:picChg chg="add mod">
          <ac:chgData name="Erberson Pinheiro" userId="c7a5b9113d4dffce" providerId="LiveId" clId="{0C43B46D-89E2-4EF2-B0AF-3B2EB5BC4F22}" dt="2025-01-26T21:18:42.547" v="680" actId="14100"/>
          <ac:picMkLst>
            <pc:docMk/>
            <pc:sldMk cId="3304442257" sldId="2947"/>
            <ac:picMk id="9" creationId="{5777206E-CE1C-A1A3-022B-7D6712C12879}"/>
          </ac:picMkLst>
        </pc:picChg>
      </pc:sldChg>
      <pc:sldChg chg="addSp delSp modSp mod delAnim modAnim">
        <pc:chgData name="Erberson Pinheiro" userId="c7a5b9113d4dffce" providerId="LiveId" clId="{0C43B46D-89E2-4EF2-B0AF-3B2EB5BC4F22}" dt="2025-01-27T03:39:18.698" v="1016"/>
        <pc:sldMkLst>
          <pc:docMk/>
          <pc:sldMk cId="3064235512" sldId="2953"/>
        </pc:sldMkLst>
        <pc:spChg chg="del">
          <ac:chgData name="Erberson Pinheiro" userId="c7a5b9113d4dffce" providerId="LiveId" clId="{0C43B46D-89E2-4EF2-B0AF-3B2EB5BC4F22}" dt="2025-01-26T18:22:23.937" v="329" actId="478"/>
          <ac:spMkLst>
            <pc:docMk/>
            <pc:sldMk cId="3064235512" sldId="2953"/>
            <ac:spMk id="2" creationId="{78C67845-A138-57BA-94AF-279CF596FC63}"/>
          </ac:spMkLst>
        </pc:spChg>
        <pc:spChg chg="mod">
          <ac:chgData name="Erberson Pinheiro" userId="c7a5b9113d4dffce" providerId="LiveId" clId="{0C43B46D-89E2-4EF2-B0AF-3B2EB5BC4F22}" dt="2025-01-26T18:22:37.746" v="330"/>
          <ac:spMkLst>
            <pc:docMk/>
            <pc:sldMk cId="3064235512" sldId="2953"/>
            <ac:spMk id="9" creationId="{0EFADE64-E49D-E22F-36BF-10F240F33C10}"/>
          </ac:spMkLst>
        </pc:spChg>
        <pc:picChg chg="add del mod">
          <ac:chgData name="Erberson Pinheiro" userId="c7a5b9113d4dffce" providerId="LiveId" clId="{0C43B46D-89E2-4EF2-B0AF-3B2EB5BC4F22}" dt="2025-01-26T21:23:05.751" v="690" actId="478"/>
          <ac:picMkLst>
            <pc:docMk/>
            <pc:sldMk cId="3064235512" sldId="2953"/>
            <ac:picMk id="2" creationId="{6F51D452-4C3E-007F-9393-2B09F2735959}"/>
          </ac:picMkLst>
        </pc:picChg>
        <pc:picChg chg="add mod">
          <ac:chgData name="Erberson Pinheiro" userId="c7a5b9113d4dffce" providerId="LiveId" clId="{0C43B46D-89E2-4EF2-B0AF-3B2EB5BC4F22}" dt="2025-01-26T21:23:09.949" v="691" actId="14100"/>
          <ac:picMkLst>
            <pc:docMk/>
            <pc:sldMk cId="3064235512" sldId="2953"/>
            <ac:picMk id="5122" creationId="{730B4D38-6230-730B-7394-0325E9B57772}"/>
          </ac:picMkLst>
        </pc:picChg>
      </pc:sldChg>
      <pc:sldChg chg="del">
        <pc:chgData name="Erberson Pinheiro" userId="c7a5b9113d4dffce" providerId="LiveId" clId="{0C43B46D-89E2-4EF2-B0AF-3B2EB5BC4F22}" dt="2025-01-26T18:22:10.878" v="328" actId="2696"/>
        <pc:sldMkLst>
          <pc:docMk/>
          <pc:sldMk cId="3837229190" sldId="2953"/>
        </pc:sldMkLst>
      </pc:sldChg>
      <pc:sldChg chg="addSp delSp modSp mod addAnim delAnim modAnim">
        <pc:chgData name="Erberson Pinheiro" userId="c7a5b9113d4dffce" providerId="LiveId" clId="{0C43B46D-89E2-4EF2-B0AF-3B2EB5BC4F22}" dt="2025-01-27T03:20:55.976" v="981"/>
        <pc:sldMkLst>
          <pc:docMk/>
          <pc:sldMk cId="2737283504" sldId="2960"/>
        </pc:sldMkLst>
        <pc:spChg chg="add del">
          <ac:chgData name="Erberson Pinheiro" userId="c7a5b9113d4dffce" providerId="LiveId" clId="{0C43B46D-89E2-4EF2-B0AF-3B2EB5BC4F22}" dt="2025-01-26T13:44:45.312" v="49" actId="21"/>
          <ac:spMkLst>
            <pc:docMk/>
            <pc:sldMk cId="2737283504" sldId="2960"/>
            <ac:spMk id="3" creationId="{227196D9-9531-2C71-8715-8830A0E1E69E}"/>
          </ac:spMkLst>
        </pc:spChg>
        <pc:spChg chg="mod">
          <ac:chgData name="Erberson Pinheiro" userId="c7a5b9113d4dffce" providerId="LiveId" clId="{0C43B46D-89E2-4EF2-B0AF-3B2EB5BC4F22}" dt="2025-01-26T13:45:05.952" v="51" actId="14100"/>
          <ac:spMkLst>
            <pc:docMk/>
            <pc:sldMk cId="2737283504" sldId="2960"/>
            <ac:spMk id="6" creationId="{D6C1845A-48DA-C339-C0D8-B5C00143DFE7}"/>
          </ac:spMkLst>
        </pc:spChg>
        <pc:spChg chg="mod">
          <ac:chgData name="Erberson Pinheiro" userId="c7a5b9113d4dffce" providerId="LiveId" clId="{0C43B46D-89E2-4EF2-B0AF-3B2EB5BC4F22}" dt="2025-01-26T19:48:53.061" v="588" actId="14100"/>
          <ac:spMkLst>
            <pc:docMk/>
            <pc:sldMk cId="2737283504" sldId="2960"/>
            <ac:spMk id="7" creationId="{5EF968C8-4037-1169-8562-F7B71D153ACC}"/>
          </ac:spMkLst>
        </pc:spChg>
        <pc:picChg chg="add mod">
          <ac:chgData name="Erberson Pinheiro" userId="c7a5b9113d4dffce" providerId="LiveId" clId="{0C43B46D-89E2-4EF2-B0AF-3B2EB5BC4F22}" dt="2025-01-26T19:48:50.623" v="587" actId="14100"/>
          <ac:picMkLst>
            <pc:docMk/>
            <pc:sldMk cId="2737283504" sldId="2960"/>
            <ac:picMk id="2" creationId="{E1E77CC3-AF54-DC5E-500E-EE82C94AFF10}"/>
          </ac:picMkLst>
        </pc:picChg>
        <pc:picChg chg="add mod">
          <ac:chgData name="Erberson Pinheiro" userId="c7a5b9113d4dffce" providerId="LiveId" clId="{0C43B46D-89E2-4EF2-B0AF-3B2EB5BC4F22}" dt="2025-01-26T19:50:05.550" v="593" actId="14100"/>
          <ac:picMkLst>
            <pc:docMk/>
            <pc:sldMk cId="2737283504" sldId="2960"/>
            <ac:picMk id="3" creationId="{3B80DB01-ABD8-8D1C-A881-D31E32BF2F73}"/>
          </ac:picMkLst>
        </pc:picChg>
      </pc:sldChg>
      <pc:sldChg chg="addSp delSp modSp mod ord delAnim modAnim">
        <pc:chgData name="Erberson Pinheiro" userId="c7a5b9113d4dffce" providerId="LiveId" clId="{0C43B46D-89E2-4EF2-B0AF-3B2EB5BC4F22}" dt="2025-01-27T03:45:18.223" v="1051"/>
        <pc:sldMkLst>
          <pc:docMk/>
          <pc:sldMk cId="1979229168" sldId="2961"/>
        </pc:sldMkLst>
        <pc:spChg chg="del">
          <ac:chgData name="Erberson Pinheiro" userId="c7a5b9113d4dffce" providerId="LiveId" clId="{0C43B46D-89E2-4EF2-B0AF-3B2EB5BC4F22}" dt="2025-01-26T14:23:27.807" v="159" actId="478"/>
          <ac:spMkLst>
            <pc:docMk/>
            <pc:sldMk cId="1979229168" sldId="2961"/>
            <ac:spMk id="2" creationId="{E5E78429-6519-861D-BC96-E88F1F63FF8B}"/>
          </ac:spMkLst>
        </pc:spChg>
        <pc:spChg chg="add mod">
          <ac:chgData name="Erberson Pinheiro" userId="c7a5b9113d4dffce" providerId="LiveId" clId="{0C43B46D-89E2-4EF2-B0AF-3B2EB5BC4F22}" dt="2025-01-26T14:25:34.667" v="174" actId="255"/>
          <ac:spMkLst>
            <pc:docMk/>
            <pc:sldMk cId="1979229168" sldId="2961"/>
            <ac:spMk id="3" creationId="{25128C5B-931D-6B92-C8D8-A59C15BA1BE5}"/>
          </ac:spMkLst>
        </pc:spChg>
        <pc:spChg chg="mod">
          <ac:chgData name="Erberson Pinheiro" userId="c7a5b9113d4dffce" providerId="LiveId" clId="{0C43B46D-89E2-4EF2-B0AF-3B2EB5BC4F22}" dt="2025-01-26T14:25:50.581" v="175" actId="255"/>
          <ac:spMkLst>
            <pc:docMk/>
            <pc:sldMk cId="1979229168" sldId="2961"/>
            <ac:spMk id="6" creationId="{D6C1845A-48DA-C339-C0D8-B5C00143DFE7}"/>
          </ac:spMkLst>
        </pc:spChg>
        <pc:spChg chg="del mod">
          <ac:chgData name="Erberson Pinheiro" userId="c7a5b9113d4dffce" providerId="LiveId" clId="{0C43B46D-89E2-4EF2-B0AF-3B2EB5BC4F22}" dt="2025-01-26T14:24:26.962" v="164" actId="21"/>
          <ac:spMkLst>
            <pc:docMk/>
            <pc:sldMk cId="1979229168" sldId="2961"/>
            <ac:spMk id="7" creationId="{5EF968C8-4037-1169-8562-F7B71D153ACC}"/>
          </ac:spMkLst>
        </pc:spChg>
        <pc:picChg chg="add mod">
          <ac:chgData name="Erberson Pinheiro" userId="c7a5b9113d4dffce" providerId="LiveId" clId="{0C43B46D-89E2-4EF2-B0AF-3B2EB5BC4F22}" dt="2025-01-26T21:02:14.374" v="638" actId="14100"/>
          <ac:picMkLst>
            <pc:docMk/>
            <pc:sldMk cId="1979229168" sldId="2961"/>
            <ac:picMk id="2050" creationId="{DA65745C-9B25-BB47-0A14-8B772E11944B}"/>
          </ac:picMkLst>
        </pc:picChg>
        <pc:picChg chg="add mod">
          <ac:chgData name="Erberson Pinheiro" userId="c7a5b9113d4dffce" providerId="LiveId" clId="{0C43B46D-89E2-4EF2-B0AF-3B2EB5BC4F22}" dt="2025-01-26T21:05:13.647" v="643" actId="14100"/>
          <ac:picMkLst>
            <pc:docMk/>
            <pc:sldMk cId="1979229168" sldId="2961"/>
            <ac:picMk id="2052" creationId="{E169BF13-9C03-31EE-1855-7D9AE97DEEDE}"/>
          </ac:picMkLst>
        </pc:picChg>
      </pc:sldChg>
      <pc:sldChg chg="delSp modSp mod ord delAnim modAnim">
        <pc:chgData name="Erberson Pinheiro" userId="c7a5b9113d4dffce" providerId="LiveId" clId="{0C43B46D-89E2-4EF2-B0AF-3B2EB5BC4F22}" dt="2025-01-27T03:43:29.834" v="1042"/>
        <pc:sldMkLst>
          <pc:docMk/>
          <pc:sldMk cId="3963842188" sldId="2964"/>
        </pc:sldMkLst>
        <pc:spChg chg="del">
          <ac:chgData name="Erberson Pinheiro" userId="c7a5b9113d4dffce" providerId="LiveId" clId="{0C43B46D-89E2-4EF2-B0AF-3B2EB5BC4F22}" dt="2025-01-26T18:46:09.656" v="486" actId="478"/>
          <ac:spMkLst>
            <pc:docMk/>
            <pc:sldMk cId="3963842188" sldId="2964"/>
            <ac:spMk id="4" creationId="{2F4B5E03-312C-D2D0-2838-0EFFBBBE194B}"/>
          </ac:spMkLst>
        </pc:spChg>
        <pc:spChg chg="mod">
          <ac:chgData name="Erberson Pinheiro" userId="c7a5b9113d4dffce" providerId="LiveId" clId="{0C43B46D-89E2-4EF2-B0AF-3B2EB5BC4F22}" dt="2025-01-27T02:19:57.621" v="764" actId="1076"/>
          <ac:spMkLst>
            <pc:docMk/>
            <pc:sldMk cId="3963842188" sldId="2964"/>
            <ac:spMk id="6" creationId="{D6C1845A-48DA-C339-C0D8-B5C00143DFE7}"/>
          </ac:spMkLst>
        </pc:spChg>
        <pc:picChg chg="mod">
          <ac:chgData name="Erberson Pinheiro" userId="c7a5b9113d4dffce" providerId="LiveId" clId="{0C43B46D-89E2-4EF2-B0AF-3B2EB5BC4F22}" dt="2025-01-27T02:33:06.620" v="766" actId="14826"/>
          <ac:picMkLst>
            <pc:docMk/>
            <pc:sldMk cId="3963842188" sldId="2964"/>
            <ac:picMk id="2" creationId="{524DDC1A-1094-177C-5BE0-2329260D5119}"/>
          </ac:picMkLst>
        </pc:picChg>
      </pc:sldChg>
      <pc:sldChg chg="del ord">
        <pc:chgData name="Erberson Pinheiro" userId="c7a5b9113d4dffce" providerId="LiveId" clId="{0C43B46D-89E2-4EF2-B0AF-3B2EB5BC4F22}" dt="2025-01-26T18:49:37.578" v="515" actId="47"/>
        <pc:sldMkLst>
          <pc:docMk/>
          <pc:sldMk cId="1922480348" sldId="2965"/>
        </pc:sldMkLst>
      </pc:sldChg>
      <pc:sldChg chg="addSp modSp mod modAnim">
        <pc:chgData name="Erberson Pinheiro" userId="c7a5b9113d4dffce" providerId="LiveId" clId="{0C43B46D-89E2-4EF2-B0AF-3B2EB5BC4F22}" dt="2025-01-27T03:43:15.571" v="1041"/>
        <pc:sldMkLst>
          <pc:docMk/>
          <pc:sldMk cId="1603128530" sldId="2967"/>
        </pc:sldMkLst>
        <pc:spChg chg="mod">
          <ac:chgData name="Erberson Pinheiro" userId="c7a5b9113d4dffce" providerId="LiveId" clId="{0C43B46D-89E2-4EF2-B0AF-3B2EB5BC4F22}" dt="2025-01-27T02:17:53.673" v="757" actId="14100"/>
          <ac:spMkLst>
            <pc:docMk/>
            <pc:sldMk cId="1603128530" sldId="2967"/>
            <ac:spMk id="3" creationId="{2A491DF4-3360-FB14-6D38-20F4BC496017}"/>
          </ac:spMkLst>
        </pc:spChg>
        <pc:spChg chg="mod">
          <ac:chgData name="Erberson Pinheiro" userId="c7a5b9113d4dffce" providerId="LiveId" clId="{0C43B46D-89E2-4EF2-B0AF-3B2EB5BC4F22}" dt="2025-01-27T02:17:47.801" v="756" actId="14100"/>
          <ac:spMkLst>
            <pc:docMk/>
            <pc:sldMk cId="1603128530" sldId="2967"/>
            <ac:spMk id="6" creationId="{C8A4128D-5A71-D993-E3BD-22BA50D7154D}"/>
          </ac:spMkLst>
        </pc:spChg>
        <pc:picChg chg="add mod">
          <ac:chgData name="Erberson Pinheiro" userId="c7a5b9113d4dffce" providerId="LiveId" clId="{0C43B46D-89E2-4EF2-B0AF-3B2EB5BC4F22}" dt="2025-01-27T02:17:53.673" v="757" actId="14100"/>
          <ac:picMkLst>
            <pc:docMk/>
            <pc:sldMk cId="1603128530" sldId="2967"/>
            <ac:picMk id="11266" creationId="{002C1007-201E-746E-767A-1D4022FE8242}"/>
          </ac:picMkLst>
        </pc:picChg>
        <pc:picChg chg="add mod">
          <ac:chgData name="Erberson Pinheiro" userId="c7a5b9113d4dffce" providerId="LiveId" clId="{0C43B46D-89E2-4EF2-B0AF-3B2EB5BC4F22}" dt="2025-01-27T02:19:48.991" v="763" actId="14100"/>
          <ac:picMkLst>
            <pc:docMk/>
            <pc:sldMk cId="1603128530" sldId="2967"/>
            <ac:picMk id="11268" creationId="{033DCA13-D4EC-62FB-4225-38AF2A081F07}"/>
          </ac:picMkLst>
        </pc:picChg>
      </pc:sldChg>
      <pc:sldChg chg="del">
        <pc:chgData name="Erberson Pinheiro" userId="c7a5b9113d4dffce" providerId="LiveId" clId="{0C43B46D-89E2-4EF2-B0AF-3B2EB5BC4F22}" dt="2025-01-26T18:49:37.578" v="515" actId="47"/>
        <pc:sldMkLst>
          <pc:docMk/>
          <pc:sldMk cId="2838340045" sldId="2968"/>
        </pc:sldMkLst>
      </pc:sldChg>
      <pc:sldChg chg="del">
        <pc:chgData name="Erberson Pinheiro" userId="c7a5b9113d4dffce" providerId="LiveId" clId="{0C43B46D-89E2-4EF2-B0AF-3B2EB5BC4F22}" dt="2025-01-26T18:49:37.578" v="515" actId="47"/>
        <pc:sldMkLst>
          <pc:docMk/>
          <pc:sldMk cId="3029735363" sldId="2970"/>
        </pc:sldMkLst>
      </pc:sldChg>
      <pc:sldChg chg="addSp delSp modSp mod ord modAnim">
        <pc:chgData name="Erberson Pinheiro" userId="c7a5b9113d4dffce" providerId="LiveId" clId="{0C43B46D-89E2-4EF2-B0AF-3B2EB5BC4F22}" dt="2025-01-27T03:14:24.954" v="963"/>
        <pc:sldMkLst>
          <pc:docMk/>
          <pc:sldMk cId="2084131242" sldId="2974"/>
        </pc:sldMkLst>
        <pc:spChg chg="add mod">
          <ac:chgData name="Erberson Pinheiro" userId="c7a5b9113d4dffce" providerId="LiveId" clId="{0C43B46D-89E2-4EF2-B0AF-3B2EB5BC4F22}" dt="2025-01-26T13:37:39.754" v="26" actId="20577"/>
          <ac:spMkLst>
            <pc:docMk/>
            <pc:sldMk cId="2084131242" sldId="2974"/>
            <ac:spMk id="2" creationId="{E4494B70-A880-1115-0EA1-36EBF306D50E}"/>
          </ac:spMkLst>
        </pc:spChg>
        <pc:spChg chg="mod">
          <ac:chgData name="Erberson Pinheiro" userId="c7a5b9113d4dffce" providerId="LiveId" clId="{0C43B46D-89E2-4EF2-B0AF-3B2EB5BC4F22}" dt="2025-01-26T13:36:33.360" v="22" actId="1035"/>
          <ac:spMkLst>
            <pc:docMk/>
            <pc:sldMk cId="2084131242" sldId="2974"/>
            <ac:spMk id="3" creationId="{52B9A608-12EC-E5CB-B0A0-59CE2E30AD13}"/>
          </ac:spMkLst>
        </pc:spChg>
        <pc:spChg chg="mod">
          <ac:chgData name="Erberson Pinheiro" userId="c7a5b9113d4dffce" providerId="LiveId" clId="{0C43B46D-89E2-4EF2-B0AF-3B2EB5BC4F22}" dt="2025-01-26T13:36:02.483" v="15"/>
          <ac:spMkLst>
            <pc:docMk/>
            <pc:sldMk cId="2084131242" sldId="2974"/>
            <ac:spMk id="6" creationId="{FDE54CAE-6D2C-64F5-0043-760BC22C2292}"/>
          </ac:spMkLst>
        </pc:spChg>
        <pc:picChg chg="add del mod">
          <ac:chgData name="Erberson Pinheiro" userId="c7a5b9113d4dffce" providerId="LiveId" clId="{0C43B46D-89E2-4EF2-B0AF-3B2EB5BC4F22}" dt="2025-01-26T19:03:52.065" v="527" actId="478"/>
          <ac:picMkLst>
            <pc:docMk/>
            <pc:sldMk cId="2084131242" sldId="2974"/>
            <ac:picMk id="5" creationId="{336E0AAB-50B6-857C-E401-E8D31C3B2138}"/>
          </ac:picMkLst>
        </pc:picChg>
        <pc:picChg chg="add mod modCrop">
          <ac:chgData name="Erberson Pinheiro" userId="c7a5b9113d4dffce" providerId="LiveId" clId="{0C43B46D-89E2-4EF2-B0AF-3B2EB5BC4F22}" dt="2025-01-26T19:04:22.411" v="535" actId="14100"/>
          <ac:picMkLst>
            <pc:docMk/>
            <pc:sldMk cId="2084131242" sldId="2974"/>
            <ac:picMk id="8" creationId="{EEC653D1-AA24-2106-D198-B1331EEFF5FE}"/>
          </ac:picMkLst>
        </pc:picChg>
        <pc:picChg chg="add mod">
          <ac:chgData name="Erberson Pinheiro" userId="c7a5b9113d4dffce" providerId="LiveId" clId="{0C43B46D-89E2-4EF2-B0AF-3B2EB5BC4F22}" dt="2025-01-26T19:05:38.503" v="542" actId="14100"/>
          <ac:picMkLst>
            <pc:docMk/>
            <pc:sldMk cId="2084131242" sldId="2974"/>
            <ac:picMk id="9" creationId="{75688132-E860-E5A7-CDB5-1E086B326D8E}"/>
          </ac:picMkLst>
        </pc:picChg>
      </pc:sldChg>
      <pc:sldChg chg="modSp del">
        <pc:chgData name="Erberson Pinheiro" userId="c7a5b9113d4dffce" providerId="LiveId" clId="{0C43B46D-89E2-4EF2-B0AF-3B2EB5BC4F22}" dt="2025-01-26T14:21:45.258" v="142" actId="47"/>
        <pc:sldMkLst>
          <pc:docMk/>
          <pc:sldMk cId="768119925" sldId="2975"/>
        </pc:sldMkLst>
        <pc:spChg chg="mod">
          <ac:chgData name="Erberson Pinheiro" userId="c7a5b9113d4dffce" providerId="LiveId" clId="{0C43B46D-89E2-4EF2-B0AF-3B2EB5BC4F22}" dt="2025-01-26T14:07:13.714" v="112"/>
          <ac:spMkLst>
            <pc:docMk/>
            <pc:sldMk cId="768119925" sldId="2975"/>
            <ac:spMk id="2" creationId="{3630AC73-2B7C-EE4B-E06A-541722FDF0C5}"/>
          </ac:spMkLst>
        </pc:spChg>
      </pc:sldChg>
      <pc:sldChg chg="del ord">
        <pc:chgData name="Erberson Pinheiro" userId="c7a5b9113d4dffce" providerId="LiveId" clId="{0C43B46D-89E2-4EF2-B0AF-3B2EB5BC4F22}" dt="2025-01-26T14:27:56.439" v="186" actId="47"/>
        <pc:sldMkLst>
          <pc:docMk/>
          <pc:sldMk cId="356680919" sldId="2976"/>
        </pc:sldMkLst>
      </pc:sldChg>
      <pc:sldChg chg="addSp modSp mod ord modAnim">
        <pc:chgData name="Erberson Pinheiro" userId="c7a5b9113d4dffce" providerId="LiveId" clId="{0C43B46D-89E2-4EF2-B0AF-3B2EB5BC4F22}" dt="2025-01-27T03:38:25.348" v="1008"/>
        <pc:sldMkLst>
          <pc:docMk/>
          <pc:sldMk cId="1778252473" sldId="2977"/>
        </pc:sldMkLst>
        <pc:spChg chg="add mod">
          <ac:chgData name="Erberson Pinheiro" userId="c7a5b9113d4dffce" providerId="LiveId" clId="{0C43B46D-89E2-4EF2-B0AF-3B2EB5BC4F22}" dt="2025-01-26T18:13:08.242" v="235" actId="14100"/>
          <ac:spMkLst>
            <pc:docMk/>
            <pc:sldMk cId="1778252473" sldId="2977"/>
            <ac:spMk id="2" creationId="{98AA04CF-A721-7E0A-B662-C0B83CB9A917}"/>
          </ac:spMkLst>
        </pc:spChg>
        <pc:spChg chg="add mod">
          <ac:chgData name="Erberson Pinheiro" userId="c7a5b9113d4dffce" providerId="LiveId" clId="{0C43B46D-89E2-4EF2-B0AF-3B2EB5BC4F22}" dt="2025-01-26T18:13:17.226" v="243" actId="1035"/>
          <ac:spMkLst>
            <pc:docMk/>
            <pc:sldMk cId="1778252473" sldId="2977"/>
            <ac:spMk id="3" creationId="{BE2A1674-44E0-6A48-6778-E16D44FA895F}"/>
          </ac:spMkLst>
        </pc:spChg>
        <pc:spChg chg="add mod">
          <ac:chgData name="Erberson Pinheiro" userId="c7a5b9113d4dffce" providerId="LiveId" clId="{0C43B46D-89E2-4EF2-B0AF-3B2EB5BC4F22}" dt="2025-01-26T18:13:22.001" v="265" actId="1035"/>
          <ac:spMkLst>
            <pc:docMk/>
            <pc:sldMk cId="1778252473" sldId="2977"/>
            <ac:spMk id="4" creationId="{D6776163-55F5-9B04-1972-3B4F590174E6}"/>
          </ac:spMkLst>
        </pc:spChg>
        <pc:spChg chg="add mod">
          <ac:chgData name="Erberson Pinheiro" userId="c7a5b9113d4dffce" providerId="LiveId" clId="{0C43B46D-89E2-4EF2-B0AF-3B2EB5BC4F22}" dt="2025-01-26T18:13:25.459" v="271" actId="1035"/>
          <ac:spMkLst>
            <pc:docMk/>
            <pc:sldMk cId="1778252473" sldId="2977"/>
            <ac:spMk id="5" creationId="{F360B676-98F1-23FC-7E9C-F893A4C7C154}"/>
          </ac:spMkLst>
        </pc:spChg>
        <pc:spChg chg="mod">
          <ac:chgData name="Erberson Pinheiro" userId="c7a5b9113d4dffce" providerId="LiveId" clId="{0C43B46D-89E2-4EF2-B0AF-3B2EB5BC4F22}" dt="2025-01-26T18:13:30.317" v="272" actId="14100"/>
          <ac:spMkLst>
            <pc:docMk/>
            <pc:sldMk cId="1778252473" sldId="2977"/>
            <ac:spMk id="6" creationId="{34367B32-1444-2B79-3DB3-7EAF91CB6C09}"/>
          </ac:spMkLst>
        </pc:spChg>
        <pc:spChg chg="mod">
          <ac:chgData name="Erberson Pinheiro" userId="c7a5b9113d4dffce" providerId="LiveId" clId="{0C43B46D-89E2-4EF2-B0AF-3B2EB5BC4F22}" dt="2025-01-26T18:13:08.242" v="235" actId="14100"/>
          <ac:spMkLst>
            <pc:docMk/>
            <pc:sldMk cId="1778252473" sldId="2977"/>
            <ac:spMk id="7" creationId="{9B9E6FD9-3017-F540-6016-9CE6EBB8F71D}"/>
          </ac:spMkLst>
        </pc:spChg>
        <pc:picChg chg="add mod">
          <ac:chgData name="Erberson Pinheiro" userId="c7a5b9113d4dffce" providerId="LiveId" clId="{0C43B46D-89E2-4EF2-B0AF-3B2EB5BC4F22}" dt="2025-01-26T21:17:40.737" v="660" actId="14100"/>
          <ac:picMkLst>
            <pc:docMk/>
            <pc:sldMk cId="1778252473" sldId="2977"/>
            <ac:picMk id="4098" creationId="{DB2C1E0A-8645-A73C-75FD-337299B51D32}"/>
          </ac:picMkLst>
        </pc:picChg>
      </pc:sldChg>
      <pc:sldChg chg="del">
        <pc:chgData name="Erberson Pinheiro" userId="c7a5b9113d4dffce" providerId="LiveId" clId="{0C43B46D-89E2-4EF2-B0AF-3B2EB5BC4F22}" dt="2025-01-26T14:27:56.439" v="186" actId="47"/>
        <pc:sldMkLst>
          <pc:docMk/>
          <pc:sldMk cId="2003930601" sldId="2978"/>
        </pc:sldMkLst>
      </pc:sldChg>
      <pc:sldChg chg="del">
        <pc:chgData name="Erberson Pinheiro" userId="c7a5b9113d4dffce" providerId="LiveId" clId="{0C43B46D-89E2-4EF2-B0AF-3B2EB5BC4F22}" dt="2025-01-26T14:27:56.439" v="186" actId="47"/>
        <pc:sldMkLst>
          <pc:docMk/>
          <pc:sldMk cId="4162667324" sldId="2979"/>
        </pc:sldMkLst>
      </pc:sldChg>
      <pc:sldChg chg="addSp modSp mod modAnim">
        <pc:chgData name="Erberson Pinheiro" userId="c7a5b9113d4dffce" providerId="LiveId" clId="{0C43B46D-89E2-4EF2-B0AF-3B2EB5BC4F22}" dt="2025-01-27T03:39:45.200" v="1020"/>
        <pc:sldMkLst>
          <pc:docMk/>
          <pc:sldMk cId="138222138" sldId="2980"/>
        </pc:sldMkLst>
        <pc:spChg chg="mod">
          <ac:chgData name="Erberson Pinheiro" userId="c7a5b9113d4dffce" providerId="LiveId" clId="{0C43B46D-89E2-4EF2-B0AF-3B2EB5BC4F22}" dt="2025-01-26T18:24:30.371" v="338" actId="1037"/>
          <ac:spMkLst>
            <pc:docMk/>
            <pc:sldMk cId="138222138" sldId="2980"/>
            <ac:spMk id="6" creationId="{3FBC353D-DB4F-AC22-19C8-D6AA12530BAE}"/>
          </ac:spMkLst>
        </pc:spChg>
        <pc:spChg chg="mod">
          <ac:chgData name="Erberson Pinheiro" userId="c7a5b9113d4dffce" providerId="LiveId" clId="{0C43B46D-89E2-4EF2-B0AF-3B2EB5BC4F22}" dt="2025-01-26T18:24:28.226" v="336" actId="1038"/>
          <ac:spMkLst>
            <pc:docMk/>
            <pc:sldMk cId="138222138" sldId="2980"/>
            <ac:spMk id="7" creationId="{FC40E5C9-1433-0162-28C6-BF81B7D5FA0F}"/>
          </ac:spMkLst>
        </pc:spChg>
        <pc:picChg chg="add mod">
          <ac:chgData name="Erberson Pinheiro" userId="c7a5b9113d4dffce" providerId="LiveId" clId="{0C43B46D-89E2-4EF2-B0AF-3B2EB5BC4F22}" dt="2025-01-26T21:23:53.541" v="696" actId="14100"/>
          <ac:picMkLst>
            <pc:docMk/>
            <pc:sldMk cId="138222138" sldId="2980"/>
            <ac:picMk id="3" creationId="{292F1FDC-EA52-1B25-EC0D-FE0C73A4871A}"/>
          </ac:picMkLst>
        </pc:picChg>
        <pc:picChg chg="add mod">
          <ac:chgData name="Erberson Pinheiro" userId="c7a5b9113d4dffce" providerId="LiveId" clId="{0C43B46D-89E2-4EF2-B0AF-3B2EB5BC4F22}" dt="2025-01-26T21:25:27.870" v="699" actId="14100"/>
          <ac:picMkLst>
            <pc:docMk/>
            <pc:sldMk cId="138222138" sldId="2980"/>
            <ac:picMk id="6146" creationId="{0DD51569-7AAB-B2A4-0D65-1F3ECE53CB7F}"/>
          </ac:picMkLst>
        </pc:picChg>
      </pc:sldChg>
      <pc:sldChg chg="addSp modSp mod ord modAnim">
        <pc:chgData name="Erberson Pinheiro" userId="c7a5b9113d4dffce" providerId="LiveId" clId="{0C43B46D-89E2-4EF2-B0AF-3B2EB5BC4F22}" dt="2025-01-27T03:45:59.694" v="1052"/>
        <pc:sldMkLst>
          <pc:docMk/>
          <pc:sldMk cId="665425680" sldId="2981"/>
        </pc:sldMkLst>
        <pc:spChg chg="add mod">
          <ac:chgData name="Erberson Pinheiro" userId="c7a5b9113d4dffce" providerId="LiveId" clId="{0C43B46D-89E2-4EF2-B0AF-3B2EB5BC4F22}" dt="2025-01-27T02:55:47.620" v="860" actId="1038"/>
          <ac:spMkLst>
            <pc:docMk/>
            <pc:sldMk cId="665425680" sldId="2981"/>
            <ac:spMk id="3" creationId="{75A8AFE3-645E-0ABF-5ACB-152862C141EF}"/>
          </ac:spMkLst>
        </pc:spChg>
        <pc:spChg chg="add mod">
          <ac:chgData name="Erberson Pinheiro" userId="c7a5b9113d4dffce" providerId="LiveId" clId="{0C43B46D-89E2-4EF2-B0AF-3B2EB5BC4F22}" dt="2025-01-27T02:55:47.620" v="860" actId="1038"/>
          <ac:spMkLst>
            <pc:docMk/>
            <pc:sldMk cId="665425680" sldId="2981"/>
            <ac:spMk id="4" creationId="{56477797-89F4-38B6-AF89-D5242D885284}"/>
          </ac:spMkLst>
        </pc:spChg>
        <pc:spChg chg="mod">
          <ac:chgData name="Erberson Pinheiro" userId="c7a5b9113d4dffce" providerId="LiveId" clId="{0C43B46D-89E2-4EF2-B0AF-3B2EB5BC4F22}" dt="2025-01-26T18:25:25.896" v="344" actId="14100"/>
          <ac:spMkLst>
            <pc:docMk/>
            <pc:sldMk cId="665425680" sldId="2981"/>
            <ac:spMk id="6" creationId="{E89B61A8-3E07-8E5D-524E-24BCB0D5017B}"/>
          </ac:spMkLst>
        </pc:spChg>
        <pc:spChg chg="mod">
          <ac:chgData name="Erberson Pinheiro" userId="c7a5b9113d4dffce" providerId="LiveId" clId="{0C43B46D-89E2-4EF2-B0AF-3B2EB5BC4F22}" dt="2025-01-26T18:25:22.922" v="343" actId="14100"/>
          <ac:spMkLst>
            <pc:docMk/>
            <pc:sldMk cId="665425680" sldId="2981"/>
            <ac:spMk id="7" creationId="{86A964D2-C7EF-BA3D-3553-E1D533E7E79D}"/>
          </ac:spMkLst>
        </pc:spChg>
        <pc:picChg chg="add mod">
          <ac:chgData name="Erberson Pinheiro" userId="c7a5b9113d4dffce" providerId="LiveId" clId="{0C43B46D-89E2-4EF2-B0AF-3B2EB5BC4F22}" dt="2025-01-26T21:26:01.113" v="703" actId="14100"/>
          <ac:picMkLst>
            <pc:docMk/>
            <pc:sldMk cId="665425680" sldId="2981"/>
            <ac:picMk id="2" creationId="{0EB10574-1E6A-23C3-4CD7-62D8773AD5FE}"/>
          </ac:picMkLst>
        </pc:picChg>
        <pc:picChg chg="add mod modCrop">
          <ac:chgData name="Erberson Pinheiro" userId="c7a5b9113d4dffce" providerId="LiveId" clId="{0C43B46D-89E2-4EF2-B0AF-3B2EB5BC4F22}" dt="2025-01-27T02:56:52.362" v="868" actId="14100"/>
          <ac:picMkLst>
            <pc:docMk/>
            <pc:sldMk cId="665425680" sldId="2981"/>
            <ac:picMk id="8" creationId="{EDD5EAF6-10F0-6FBC-C8A6-9D35C6F2E105}"/>
          </ac:picMkLst>
        </pc:picChg>
      </pc:sldChg>
      <pc:sldChg chg="addSp modSp mod ord modAnim">
        <pc:chgData name="Erberson Pinheiro" userId="c7a5b9113d4dffce" providerId="LiveId" clId="{0C43B46D-89E2-4EF2-B0AF-3B2EB5BC4F22}" dt="2025-01-27T03:44:17.961" v="1047"/>
        <pc:sldMkLst>
          <pc:docMk/>
          <pc:sldMk cId="1513290018" sldId="2982"/>
        </pc:sldMkLst>
        <pc:spChg chg="add">
          <ac:chgData name="Erberson Pinheiro" userId="c7a5b9113d4dffce" providerId="LiveId" clId="{0C43B46D-89E2-4EF2-B0AF-3B2EB5BC4F22}" dt="2025-01-27T02:37:44.297" v="771"/>
          <ac:spMkLst>
            <pc:docMk/>
            <pc:sldMk cId="1513290018" sldId="2982"/>
            <ac:spMk id="2" creationId="{864D73FD-E3AF-BB57-8279-26FC09C0D0A1}"/>
          </ac:spMkLst>
        </pc:spChg>
        <pc:spChg chg="mod">
          <ac:chgData name="Erberson Pinheiro" userId="c7a5b9113d4dffce" providerId="LiveId" clId="{0C43B46D-89E2-4EF2-B0AF-3B2EB5BC4F22}" dt="2025-01-26T18:46:48.721" v="492"/>
          <ac:spMkLst>
            <pc:docMk/>
            <pc:sldMk cId="1513290018" sldId="2982"/>
            <ac:spMk id="6" creationId="{E7B482A2-B636-047D-AEF5-79BD1BC26614}"/>
          </ac:spMkLst>
        </pc:spChg>
        <pc:spChg chg="mod">
          <ac:chgData name="Erberson Pinheiro" userId="c7a5b9113d4dffce" providerId="LiveId" clId="{0C43B46D-89E2-4EF2-B0AF-3B2EB5BC4F22}" dt="2025-01-26T18:47:13.165" v="493"/>
          <ac:spMkLst>
            <pc:docMk/>
            <pc:sldMk cId="1513290018" sldId="2982"/>
            <ac:spMk id="7" creationId="{7A56A0D2-DE1E-5243-DD92-C12A15651798}"/>
          </ac:spMkLst>
        </pc:spChg>
        <pc:picChg chg="add mod">
          <ac:chgData name="Erberson Pinheiro" userId="c7a5b9113d4dffce" providerId="LiveId" clId="{0C43B46D-89E2-4EF2-B0AF-3B2EB5BC4F22}" dt="2025-01-27T02:38:11.050" v="775" actId="14100"/>
          <ac:picMkLst>
            <pc:docMk/>
            <pc:sldMk cId="1513290018" sldId="2982"/>
            <ac:picMk id="4" creationId="{AB908DE9-7A3B-2DD2-4050-C560CBC40F08}"/>
          </ac:picMkLst>
        </pc:picChg>
        <pc:picChg chg="add mod">
          <ac:chgData name="Erberson Pinheiro" userId="c7a5b9113d4dffce" providerId="LiveId" clId="{0C43B46D-89E2-4EF2-B0AF-3B2EB5BC4F22}" dt="2025-01-27T02:36:43.852" v="770" actId="14100"/>
          <ac:picMkLst>
            <pc:docMk/>
            <pc:sldMk cId="1513290018" sldId="2982"/>
            <ac:picMk id="12290" creationId="{EB5E47F8-3241-787B-4718-D41FB7A50491}"/>
          </ac:picMkLst>
        </pc:picChg>
      </pc:sldChg>
      <pc:sldChg chg="addSp delSp modSp mod ord delAnim modAnim">
        <pc:chgData name="Erberson Pinheiro" userId="c7a5b9113d4dffce" providerId="LiveId" clId="{0C43B46D-89E2-4EF2-B0AF-3B2EB5BC4F22}" dt="2025-01-27T03:46:45.609" v="1053"/>
        <pc:sldMkLst>
          <pc:docMk/>
          <pc:sldMk cId="1535623230" sldId="2983"/>
        </pc:sldMkLst>
        <pc:spChg chg="del">
          <ac:chgData name="Erberson Pinheiro" userId="c7a5b9113d4dffce" providerId="LiveId" clId="{0C43B46D-89E2-4EF2-B0AF-3B2EB5BC4F22}" dt="2025-01-26T18:33:28.634" v="370" actId="478"/>
          <ac:spMkLst>
            <pc:docMk/>
            <pc:sldMk cId="1535623230" sldId="2983"/>
            <ac:spMk id="2" creationId="{E1114228-498D-F7EE-F7CE-29F63C8143E2}"/>
          </ac:spMkLst>
        </pc:spChg>
        <pc:spChg chg="add mod">
          <ac:chgData name="Erberson Pinheiro" userId="c7a5b9113d4dffce" providerId="LiveId" clId="{0C43B46D-89E2-4EF2-B0AF-3B2EB5BC4F22}" dt="2025-01-26T18:35:19.219" v="431" actId="208"/>
          <ac:spMkLst>
            <pc:docMk/>
            <pc:sldMk cId="1535623230" sldId="2983"/>
            <ac:spMk id="3" creationId="{D61E125A-0237-0A6F-B9F4-11D30FF757DC}"/>
          </ac:spMkLst>
        </pc:spChg>
        <pc:spChg chg="add mod">
          <ac:chgData name="Erberson Pinheiro" userId="c7a5b9113d4dffce" providerId="LiveId" clId="{0C43B46D-89E2-4EF2-B0AF-3B2EB5BC4F22}" dt="2025-01-26T18:34:11.191" v="427" actId="1076"/>
          <ac:spMkLst>
            <pc:docMk/>
            <pc:sldMk cId="1535623230" sldId="2983"/>
            <ac:spMk id="4" creationId="{F1DA3833-D32F-4399-B14F-4963CACA3883}"/>
          </ac:spMkLst>
        </pc:spChg>
        <pc:spChg chg="add mod">
          <ac:chgData name="Erberson Pinheiro" userId="c7a5b9113d4dffce" providerId="LiveId" clId="{0C43B46D-89E2-4EF2-B0AF-3B2EB5BC4F22}" dt="2025-01-26T18:35:19.219" v="431" actId="208"/>
          <ac:spMkLst>
            <pc:docMk/>
            <pc:sldMk cId="1535623230" sldId="2983"/>
            <ac:spMk id="5" creationId="{72018AFD-AC3E-1CFF-58DF-0C4B2139CAAA}"/>
          </ac:spMkLst>
        </pc:spChg>
        <pc:spChg chg="mod">
          <ac:chgData name="Erberson Pinheiro" userId="c7a5b9113d4dffce" providerId="LiveId" clId="{0C43B46D-89E2-4EF2-B0AF-3B2EB5BC4F22}" dt="2025-01-26T18:35:10.981" v="430" actId="207"/>
          <ac:spMkLst>
            <pc:docMk/>
            <pc:sldMk cId="1535623230" sldId="2983"/>
            <ac:spMk id="6" creationId="{641A577B-0E26-DD24-901E-2E068925243E}"/>
          </ac:spMkLst>
        </pc:spChg>
        <pc:spChg chg="del">
          <ac:chgData name="Erberson Pinheiro" userId="c7a5b9113d4dffce" providerId="LiveId" clId="{0C43B46D-89E2-4EF2-B0AF-3B2EB5BC4F22}" dt="2025-01-26T18:33:28.634" v="370" actId="478"/>
          <ac:spMkLst>
            <pc:docMk/>
            <pc:sldMk cId="1535623230" sldId="2983"/>
            <ac:spMk id="7" creationId="{5C3F3075-31E8-D83B-05C6-170B0925D82E}"/>
          </ac:spMkLst>
        </pc:spChg>
        <pc:picChg chg="add mod">
          <ac:chgData name="Erberson Pinheiro" userId="c7a5b9113d4dffce" providerId="LiveId" clId="{0C43B46D-89E2-4EF2-B0AF-3B2EB5BC4F22}" dt="2025-01-27T01:36:38.696" v="723" actId="27614"/>
          <ac:picMkLst>
            <pc:docMk/>
            <pc:sldMk cId="1535623230" sldId="2983"/>
            <ac:picMk id="7" creationId="{B57C4FCB-C73F-22B8-03A0-1E81A8D321A9}"/>
          </ac:picMkLst>
        </pc:picChg>
        <pc:picChg chg="add mod">
          <ac:chgData name="Erberson Pinheiro" userId="c7a5b9113d4dffce" providerId="LiveId" clId="{0C43B46D-89E2-4EF2-B0AF-3B2EB5BC4F22}" dt="2025-01-27T01:36:54.092" v="728" actId="1076"/>
          <ac:picMkLst>
            <pc:docMk/>
            <pc:sldMk cId="1535623230" sldId="2983"/>
            <ac:picMk id="9" creationId="{F8D8CC0F-D849-0427-4079-317A726FDD00}"/>
          </ac:picMkLst>
        </pc:picChg>
        <pc:picChg chg="add mod">
          <ac:chgData name="Erberson Pinheiro" userId="c7a5b9113d4dffce" providerId="LiveId" clId="{0C43B46D-89E2-4EF2-B0AF-3B2EB5BC4F22}" dt="2025-01-27T01:42:17.987" v="736" actId="171"/>
          <ac:picMkLst>
            <pc:docMk/>
            <pc:sldMk cId="1535623230" sldId="2983"/>
            <ac:picMk id="10" creationId="{8E370BC1-5863-7B1F-D578-0ECC73E9C0A5}"/>
          </ac:picMkLst>
        </pc:picChg>
        <pc:picChg chg="add mod">
          <ac:chgData name="Erberson Pinheiro" userId="c7a5b9113d4dffce" providerId="LiveId" clId="{0C43B46D-89E2-4EF2-B0AF-3B2EB5BC4F22}" dt="2025-01-27T01:35:32.337" v="719" actId="14100"/>
          <ac:picMkLst>
            <pc:docMk/>
            <pc:sldMk cId="1535623230" sldId="2983"/>
            <ac:picMk id="8194" creationId="{49E879BB-D6FE-E07C-9D6D-7AF3CDD7417D}"/>
          </ac:picMkLst>
        </pc:picChg>
      </pc:sldChg>
      <pc:sldChg chg="addSp delSp modSp mod ord delAnim modAnim">
        <pc:chgData name="Erberson Pinheiro" userId="c7a5b9113d4dffce" providerId="LiveId" clId="{0C43B46D-89E2-4EF2-B0AF-3B2EB5BC4F22}" dt="2025-01-27T03:44:26.217" v="1048"/>
        <pc:sldMkLst>
          <pc:docMk/>
          <pc:sldMk cId="2922832460" sldId="2984"/>
        </pc:sldMkLst>
        <pc:spChg chg="mod">
          <ac:chgData name="Erberson Pinheiro" userId="c7a5b9113d4dffce" providerId="LiveId" clId="{0C43B46D-89E2-4EF2-B0AF-3B2EB5BC4F22}" dt="2025-01-27T02:44:48.243" v="800" actId="1036"/>
          <ac:spMkLst>
            <pc:docMk/>
            <pc:sldMk cId="2922832460" sldId="2984"/>
            <ac:spMk id="2" creationId="{00A5A25C-27FC-B147-3798-3959DF942B24}"/>
          </ac:spMkLst>
        </pc:spChg>
        <pc:spChg chg="mod">
          <ac:chgData name="Erberson Pinheiro" userId="c7a5b9113d4dffce" providerId="LiveId" clId="{0C43B46D-89E2-4EF2-B0AF-3B2EB5BC4F22}" dt="2025-01-27T02:44:48.243" v="800" actId="1036"/>
          <ac:spMkLst>
            <pc:docMk/>
            <pc:sldMk cId="2922832460" sldId="2984"/>
            <ac:spMk id="3" creationId="{802F538E-5895-997C-7D9E-2A4AAE5CAF8F}"/>
          </ac:spMkLst>
        </pc:spChg>
        <pc:spChg chg="mod">
          <ac:chgData name="Erberson Pinheiro" userId="c7a5b9113d4dffce" providerId="LiveId" clId="{0C43B46D-89E2-4EF2-B0AF-3B2EB5BC4F22}" dt="2025-01-26T18:47:35.930" v="498" actId="14100"/>
          <ac:spMkLst>
            <pc:docMk/>
            <pc:sldMk cId="2922832460" sldId="2984"/>
            <ac:spMk id="6" creationId="{3AB06C97-43DD-85CD-638C-D7D1AFE53E6F}"/>
          </ac:spMkLst>
        </pc:spChg>
        <pc:spChg chg="del">
          <ac:chgData name="Erberson Pinheiro" userId="c7a5b9113d4dffce" providerId="LiveId" clId="{0C43B46D-89E2-4EF2-B0AF-3B2EB5BC4F22}" dt="2025-01-26T18:47:32.375" v="497" actId="478"/>
          <ac:spMkLst>
            <pc:docMk/>
            <pc:sldMk cId="2922832460" sldId="2984"/>
            <ac:spMk id="7" creationId="{4C728AD3-9B93-9F00-DC30-1AE400EE786B}"/>
          </ac:spMkLst>
        </pc:spChg>
        <pc:picChg chg="add mod">
          <ac:chgData name="Erberson Pinheiro" userId="c7a5b9113d4dffce" providerId="LiveId" clId="{0C43B46D-89E2-4EF2-B0AF-3B2EB5BC4F22}" dt="2025-01-27T02:44:48.243" v="800" actId="1036"/>
          <ac:picMkLst>
            <pc:docMk/>
            <pc:sldMk cId="2922832460" sldId="2984"/>
            <ac:picMk id="4" creationId="{38C0F5AD-3BB4-4A0F-3289-10AECCE82DFC}"/>
          </ac:picMkLst>
        </pc:picChg>
      </pc:sldChg>
      <pc:sldChg chg="del">
        <pc:chgData name="Erberson Pinheiro" userId="c7a5b9113d4dffce" providerId="LiveId" clId="{0C43B46D-89E2-4EF2-B0AF-3B2EB5BC4F22}" dt="2025-01-26T18:49:37.578" v="515" actId="47"/>
        <pc:sldMkLst>
          <pc:docMk/>
          <pc:sldMk cId="445851969" sldId="2985"/>
        </pc:sldMkLst>
      </pc:sldChg>
      <pc:sldChg chg="del">
        <pc:chgData name="Erberson Pinheiro" userId="c7a5b9113d4dffce" providerId="LiveId" clId="{0C43B46D-89E2-4EF2-B0AF-3B2EB5BC4F22}" dt="2025-01-26T18:49:37.578" v="515" actId="47"/>
        <pc:sldMkLst>
          <pc:docMk/>
          <pc:sldMk cId="796790804" sldId="2986"/>
        </pc:sldMkLst>
      </pc:sldChg>
      <pc:sldChg chg="del">
        <pc:chgData name="Erberson Pinheiro" userId="c7a5b9113d4dffce" providerId="LiveId" clId="{0C43B46D-89E2-4EF2-B0AF-3B2EB5BC4F22}" dt="2025-01-26T18:49:37.578" v="515" actId="47"/>
        <pc:sldMkLst>
          <pc:docMk/>
          <pc:sldMk cId="1937033578" sldId="2987"/>
        </pc:sldMkLst>
      </pc:sldChg>
      <pc:sldChg chg="del">
        <pc:chgData name="Erberson Pinheiro" userId="c7a5b9113d4dffce" providerId="LiveId" clId="{0C43B46D-89E2-4EF2-B0AF-3B2EB5BC4F22}" dt="2025-01-26T18:49:37.578" v="515" actId="47"/>
        <pc:sldMkLst>
          <pc:docMk/>
          <pc:sldMk cId="2135750045" sldId="2988"/>
        </pc:sldMkLst>
      </pc:sldChg>
      <pc:sldChg chg="addSp modSp mod modAnim">
        <pc:chgData name="Erberson Pinheiro" userId="c7a5b9113d4dffce" providerId="LiveId" clId="{0C43B46D-89E2-4EF2-B0AF-3B2EB5BC4F22}" dt="2025-01-27T03:18:59.761" v="968"/>
        <pc:sldMkLst>
          <pc:docMk/>
          <pc:sldMk cId="3875799390" sldId="2989"/>
        </pc:sldMkLst>
        <pc:spChg chg="mod">
          <ac:chgData name="Erberson Pinheiro" userId="c7a5b9113d4dffce" providerId="LiveId" clId="{0C43B46D-89E2-4EF2-B0AF-3B2EB5BC4F22}" dt="2025-01-26T13:39:14.652" v="34" actId="14100"/>
          <ac:spMkLst>
            <pc:docMk/>
            <pc:sldMk cId="3875799390" sldId="2989"/>
            <ac:spMk id="2" creationId="{FB51DBBC-5CFE-F3DB-7A6E-B21B64380427}"/>
          </ac:spMkLst>
        </pc:spChg>
        <pc:spChg chg="mod">
          <ac:chgData name="Erberson Pinheiro" userId="c7a5b9113d4dffce" providerId="LiveId" clId="{0C43B46D-89E2-4EF2-B0AF-3B2EB5BC4F22}" dt="2025-01-26T13:39:10.679" v="33" actId="14100"/>
          <ac:spMkLst>
            <pc:docMk/>
            <pc:sldMk cId="3875799390" sldId="2989"/>
            <ac:spMk id="3" creationId="{8F88E10E-EEAD-FAEF-14B9-307BD8E977B0}"/>
          </ac:spMkLst>
        </pc:spChg>
        <pc:picChg chg="add mod modCrop">
          <ac:chgData name="Erberson Pinheiro" userId="c7a5b9113d4dffce" providerId="LiveId" clId="{0C43B46D-89E2-4EF2-B0AF-3B2EB5BC4F22}" dt="2025-01-26T19:06:32.046" v="550" actId="14100"/>
          <ac:picMkLst>
            <pc:docMk/>
            <pc:sldMk cId="3875799390" sldId="2989"/>
            <ac:picMk id="5" creationId="{CBC8385E-D233-F7F4-C890-91B5BFD3D5E9}"/>
          </ac:picMkLst>
        </pc:picChg>
        <pc:picChg chg="add mod">
          <ac:chgData name="Erberson Pinheiro" userId="c7a5b9113d4dffce" providerId="LiveId" clId="{0C43B46D-89E2-4EF2-B0AF-3B2EB5BC4F22}" dt="2025-01-26T19:14:25.401" v="554" actId="14100"/>
          <ac:picMkLst>
            <pc:docMk/>
            <pc:sldMk cId="3875799390" sldId="2989"/>
            <ac:picMk id="1026" creationId="{30A6499F-D967-7972-0B36-9C819876680D}"/>
          </ac:picMkLst>
        </pc:picChg>
      </pc:sldChg>
      <pc:sldChg chg="addSp modSp mod modAnim">
        <pc:chgData name="Erberson Pinheiro" userId="c7a5b9113d4dffce" providerId="LiveId" clId="{0C43B46D-89E2-4EF2-B0AF-3B2EB5BC4F22}" dt="2025-01-27T03:44:57.552" v="1050"/>
        <pc:sldMkLst>
          <pc:docMk/>
          <pc:sldMk cId="35940400" sldId="2990"/>
        </pc:sldMkLst>
        <pc:spChg chg="mod">
          <ac:chgData name="Erberson Pinheiro" userId="c7a5b9113d4dffce" providerId="LiveId" clId="{0C43B46D-89E2-4EF2-B0AF-3B2EB5BC4F22}" dt="2025-01-26T13:39:59.894" v="40"/>
          <ac:spMkLst>
            <pc:docMk/>
            <pc:sldMk cId="35940400" sldId="2990"/>
            <ac:spMk id="2" creationId="{2494C666-4E3B-2732-94FB-5E8BB9F13461}"/>
          </ac:spMkLst>
        </pc:spChg>
        <pc:spChg chg="mod">
          <ac:chgData name="Erberson Pinheiro" userId="c7a5b9113d4dffce" providerId="LiveId" clId="{0C43B46D-89E2-4EF2-B0AF-3B2EB5BC4F22}" dt="2025-01-26T13:39:45.574" v="39" actId="20577"/>
          <ac:spMkLst>
            <pc:docMk/>
            <pc:sldMk cId="35940400" sldId="2990"/>
            <ac:spMk id="3" creationId="{3F779C70-CDC4-0166-D4C3-849D038EA5D1}"/>
          </ac:spMkLst>
        </pc:spChg>
        <pc:picChg chg="add mod">
          <ac:chgData name="Erberson Pinheiro" userId="c7a5b9113d4dffce" providerId="LiveId" clId="{0C43B46D-89E2-4EF2-B0AF-3B2EB5BC4F22}" dt="2025-01-26T19:16:31.590" v="564" actId="14100"/>
          <ac:picMkLst>
            <pc:docMk/>
            <pc:sldMk cId="35940400" sldId="2990"/>
            <ac:picMk id="5" creationId="{94CE1A31-5091-BD31-C3C2-1E470C21C510}"/>
          </ac:picMkLst>
        </pc:picChg>
        <pc:picChg chg="add mod">
          <ac:chgData name="Erberson Pinheiro" userId="c7a5b9113d4dffce" providerId="LiveId" clId="{0C43B46D-89E2-4EF2-B0AF-3B2EB5BC4F22}" dt="2025-01-26T19:15:52.637" v="558" actId="14100"/>
          <ac:picMkLst>
            <pc:docMk/>
            <pc:sldMk cId="35940400" sldId="2990"/>
            <ac:picMk id="2050" creationId="{AE53BC11-7135-35F2-AA87-A546CB64A5D1}"/>
          </ac:picMkLst>
        </pc:picChg>
      </pc:sldChg>
      <pc:sldChg chg="addSp delSp modSp mod delAnim modAnim">
        <pc:chgData name="Erberson Pinheiro" userId="c7a5b9113d4dffce" providerId="LiveId" clId="{0C43B46D-89E2-4EF2-B0AF-3B2EB5BC4F22}" dt="2025-01-27T03:19:56.786" v="976"/>
        <pc:sldMkLst>
          <pc:docMk/>
          <pc:sldMk cId="3197288449" sldId="2991"/>
        </pc:sldMkLst>
        <pc:spChg chg="del">
          <ac:chgData name="Erberson Pinheiro" userId="c7a5b9113d4dffce" providerId="LiveId" clId="{0C43B46D-89E2-4EF2-B0AF-3B2EB5BC4F22}" dt="2025-01-26T13:40:21.179" v="42" actId="478"/>
          <ac:spMkLst>
            <pc:docMk/>
            <pc:sldMk cId="3197288449" sldId="2991"/>
            <ac:spMk id="2" creationId="{D2F69332-ABEB-F93F-E435-1A925C315809}"/>
          </ac:spMkLst>
        </pc:spChg>
        <pc:spChg chg="mod">
          <ac:chgData name="Erberson Pinheiro" userId="c7a5b9113d4dffce" providerId="LiveId" clId="{0C43B46D-89E2-4EF2-B0AF-3B2EB5BC4F22}" dt="2025-01-26T13:40:24.692" v="43" actId="14100"/>
          <ac:spMkLst>
            <pc:docMk/>
            <pc:sldMk cId="3197288449" sldId="2991"/>
            <ac:spMk id="3" creationId="{F63863C9-7640-02AC-32B4-58D3419A3B76}"/>
          </ac:spMkLst>
        </pc:spChg>
        <pc:picChg chg="add mod">
          <ac:chgData name="Erberson Pinheiro" userId="c7a5b9113d4dffce" providerId="LiveId" clId="{0C43B46D-89E2-4EF2-B0AF-3B2EB5BC4F22}" dt="2025-01-26T19:19:29.690" v="578" actId="14100"/>
          <ac:picMkLst>
            <pc:docMk/>
            <pc:sldMk cId="3197288449" sldId="2991"/>
            <ac:picMk id="4" creationId="{521DBA3A-E17E-4F37-C677-F2FBCD974CCB}"/>
          </ac:picMkLst>
        </pc:picChg>
        <pc:picChg chg="add mod modCrop">
          <ac:chgData name="Erberson Pinheiro" userId="c7a5b9113d4dffce" providerId="LiveId" clId="{0C43B46D-89E2-4EF2-B0AF-3B2EB5BC4F22}" dt="2025-01-26T19:19:44.801" v="582" actId="14100"/>
          <ac:picMkLst>
            <pc:docMk/>
            <pc:sldMk cId="3197288449" sldId="2991"/>
            <ac:picMk id="7" creationId="{913D97A0-D736-3F52-A34F-0FFB323FD98C}"/>
          </ac:picMkLst>
        </pc:picChg>
        <pc:picChg chg="add mod">
          <ac:chgData name="Erberson Pinheiro" userId="c7a5b9113d4dffce" providerId="LiveId" clId="{0C43B46D-89E2-4EF2-B0AF-3B2EB5BC4F22}" dt="2025-01-26T19:19:11.179" v="573" actId="14100"/>
          <ac:picMkLst>
            <pc:docMk/>
            <pc:sldMk cId="3197288449" sldId="2991"/>
            <ac:picMk id="9" creationId="{B1D1A855-090E-975A-981F-66A25BCFBE7D}"/>
          </ac:picMkLst>
        </pc:picChg>
      </pc:sldChg>
      <pc:sldChg chg="addSp delSp modSp mod delAnim modAnim">
        <pc:chgData name="Erberson Pinheiro" userId="c7a5b9113d4dffce" providerId="LiveId" clId="{0C43B46D-89E2-4EF2-B0AF-3B2EB5BC4F22}" dt="2025-01-27T03:22:47.821" v="989"/>
        <pc:sldMkLst>
          <pc:docMk/>
          <pc:sldMk cId="916464386" sldId="2992"/>
        </pc:sldMkLst>
        <pc:spChg chg="add del mod">
          <ac:chgData name="Erberson Pinheiro" userId="c7a5b9113d4dffce" providerId="LiveId" clId="{0C43B46D-89E2-4EF2-B0AF-3B2EB5BC4F22}" dt="2025-01-26T14:20:35.304" v="128" actId="21"/>
          <ac:spMkLst>
            <pc:docMk/>
            <pc:sldMk cId="916464386" sldId="2992"/>
            <ac:spMk id="2" creationId="{1334F26A-13F4-1689-ECEB-BF6A5C42B654}"/>
          </ac:spMkLst>
        </pc:spChg>
        <pc:spChg chg="add mod">
          <ac:chgData name="Erberson Pinheiro" userId="c7a5b9113d4dffce" providerId="LiveId" clId="{0C43B46D-89E2-4EF2-B0AF-3B2EB5BC4F22}" dt="2025-01-26T14:21:10.040" v="141" actId="1035"/>
          <ac:spMkLst>
            <pc:docMk/>
            <pc:sldMk cId="916464386" sldId="2992"/>
            <ac:spMk id="3" creationId="{305DFDC8-7741-AAC5-E368-ACEC5906396E}"/>
          </ac:spMkLst>
        </pc:spChg>
        <pc:spChg chg="del mod">
          <ac:chgData name="Erberson Pinheiro" userId="c7a5b9113d4dffce" providerId="LiveId" clId="{0C43B46D-89E2-4EF2-B0AF-3B2EB5BC4F22}" dt="2025-01-26T14:20:35.304" v="128" actId="21"/>
          <ac:spMkLst>
            <pc:docMk/>
            <pc:sldMk cId="916464386" sldId="2992"/>
            <ac:spMk id="6" creationId="{6A8E1F1C-2D22-EECE-ED99-B2B3B55F50D0}"/>
          </ac:spMkLst>
        </pc:spChg>
        <pc:spChg chg="mod">
          <ac:chgData name="Erberson Pinheiro" userId="c7a5b9113d4dffce" providerId="LiveId" clId="{0C43B46D-89E2-4EF2-B0AF-3B2EB5BC4F22}" dt="2025-01-26T14:21:04.130" v="137" actId="14100"/>
          <ac:spMkLst>
            <pc:docMk/>
            <pc:sldMk cId="916464386" sldId="2992"/>
            <ac:spMk id="7" creationId="{F0FFB345-B5AD-6206-4DF0-CB0DC412AD46}"/>
          </ac:spMkLst>
        </pc:spChg>
        <pc:picChg chg="add mod">
          <ac:chgData name="Erberson Pinheiro" userId="c7a5b9113d4dffce" providerId="LiveId" clId="{0C43B46D-89E2-4EF2-B0AF-3B2EB5BC4F22}" dt="2025-01-26T20:36:42.557" v="612" actId="14100"/>
          <ac:picMkLst>
            <pc:docMk/>
            <pc:sldMk cId="916464386" sldId="2992"/>
            <ac:picMk id="2" creationId="{2E33AB5C-A3E9-91EE-3E32-95FA7B757817}"/>
          </ac:picMkLst>
        </pc:picChg>
        <pc:picChg chg="add mod">
          <ac:chgData name="Erberson Pinheiro" userId="c7a5b9113d4dffce" providerId="LiveId" clId="{0C43B46D-89E2-4EF2-B0AF-3B2EB5BC4F22}" dt="2025-01-26T20:36:22.718" v="609" actId="14100"/>
          <ac:picMkLst>
            <pc:docMk/>
            <pc:sldMk cId="916464386" sldId="2992"/>
            <ac:picMk id="4098" creationId="{E9C8028D-D2EC-35F6-460E-EF5193CFD2A6}"/>
          </ac:picMkLst>
        </pc:picChg>
      </pc:sldChg>
      <pc:sldChg chg="addSp delSp modSp mod delAnim modAnim">
        <pc:chgData name="Erberson Pinheiro" userId="c7a5b9113d4dffce" providerId="LiveId" clId="{0C43B46D-89E2-4EF2-B0AF-3B2EB5BC4F22}" dt="2025-01-27T03:23:07.117" v="993"/>
        <pc:sldMkLst>
          <pc:docMk/>
          <pc:sldMk cId="2945059599" sldId="2993"/>
        </pc:sldMkLst>
        <pc:spChg chg="del">
          <ac:chgData name="Erberson Pinheiro" userId="c7a5b9113d4dffce" providerId="LiveId" clId="{0C43B46D-89E2-4EF2-B0AF-3B2EB5BC4F22}" dt="2025-01-26T14:08:48.478" v="115" actId="478"/>
          <ac:spMkLst>
            <pc:docMk/>
            <pc:sldMk cId="2945059599" sldId="2993"/>
            <ac:spMk id="2" creationId="{054C8799-5C5D-AA48-587B-10795A817592}"/>
          </ac:spMkLst>
        </pc:spChg>
        <pc:spChg chg="mod">
          <ac:chgData name="Erberson Pinheiro" userId="c7a5b9113d4dffce" providerId="LiveId" clId="{0C43B46D-89E2-4EF2-B0AF-3B2EB5BC4F22}" dt="2025-01-26T14:11:20.366" v="126" actId="14100"/>
          <ac:spMkLst>
            <pc:docMk/>
            <pc:sldMk cId="2945059599" sldId="2993"/>
            <ac:spMk id="3" creationId="{80FD418D-6BE0-2AC3-1074-9D7F0000EF94}"/>
          </ac:spMkLst>
        </pc:spChg>
        <pc:spChg chg="mod">
          <ac:chgData name="Erberson Pinheiro" userId="c7a5b9113d4dffce" providerId="LiveId" clId="{0C43B46D-89E2-4EF2-B0AF-3B2EB5BC4F22}" dt="2025-01-26T14:11:23.817" v="127" actId="14100"/>
          <ac:spMkLst>
            <pc:docMk/>
            <pc:sldMk cId="2945059599" sldId="2993"/>
            <ac:spMk id="6" creationId="{45295407-3DE1-F0C7-E9A9-7D4BFA477400}"/>
          </ac:spMkLst>
        </pc:spChg>
        <pc:spChg chg="mod">
          <ac:chgData name="Erberson Pinheiro" userId="c7a5b9113d4dffce" providerId="LiveId" clId="{0C43B46D-89E2-4EF2-B0AF-3B2EB5BC4F22}" dt="2025-01-26T14:11:20.366" v="126" actId="14100"/>
          <ac:spMkLst>
            <pc:docMk/>
            <pc:sldMk cId="2945059599" sldId="2993"/>
            <ac:spMk id="7" creationId="{A2A267F0-2929-3294-4F36-7FD7EAC81350}"/>
          </ac:spMkLst>
        </pc:spChg>
        <pc:picChg chg="add mod">
          <ac:chgData name="Erberson Pinheiro" userId="c7a5b9113d4dffce" providerId="LiveId" clId="{0C43B46D-89E2-4EF2-B0AF-3B2EB5BC4F22}" dt="2025-01-26T20:37:20.403" v="616" actId="14100"/>
          <ac:picMkLst>
            <pc:docMk/>
            <pc:sldMk cId="2945059599" sldId="2993"/>
            <ac:picMk id="1026" creationId="{887E5470-BE23-5B3D-ADBB-9B312CBEB6E2}"/>
          </ac:picMkLst>
        </pc:picChg>
        <pc:picChg chg="add del mod">
          <ac:chgData name="Erberson Pinheiro" userId="c7a5b9113d4dffce" providerId="LiveId" clId="{0C43B46D-89E2-4EF2-B0AF-3B2EB5BC4F22}" dt="2025-01-26T20:57:45.237" v="619" actId="478"/>
          <ac:picMkLst>
            <pc:docMk/>
            <pc:sldMk cId="2945059599" sldId="2993"/>
            <ac:picMk id="1028" creationId="{9381A377-40EE-24F5-08E9-70FB8B47D9A1}"/>
          </ac:picMkLst>
        </pc:picChg>
        <pc:picChg chg="add del mod">
          <ac:chgData name="Erberson Pinheiro" userId="c7a5b9113d4dffce" providerId="LiveId" clId="{0C43B46D-89E2-4EF2-B0AF-3B2EB5BC4F22}" dt="2025-01-26T20:59:46.704" v="634" actId="14100"/>
          <ac:picMkLst>
            <pc:docMk/>
            <pc:sldMk cId="2945059599" sldId="2993"/>
            <ac:picMk id="1030" creationId="{941D24A8-8522-D022-B05C-6BA41BDB5CF4}"/>
          </ac:picMkLst>
        </pc:picChg>
        <pc:picChg chg="add mod">
          <ac:chgData name="Erberson Pinheiro" userId="c7a5b9113d4dffce" providerId="LiveId" clId="{0C43B46D-89E2-4EF2-B0AF-3B2EB5BC4F22}" dt="2025-01-26T20:59:43.441" v="633" actId="14100"/>
          <ac:picMkLst>
            <pc:docMk/>
            <pc:sldMk cId="2945059599" sldId="2993"/>
            <ac:picMk id="1032" creationId="{C5149E31-E783-608E-B973-0E7A2CD2A4E9}"/>
          </ac:picMkLst>
        </pc:picChg>
      </pc:sldChg>
      <pc:sldChg chg="addSp delSp modSp mod delAnim modAnim">
        <pc:chgData name="Erberson Pinheiro" userId="c7a5b9113d4dffce" providerId="LiveId" clId="{0C43B46D-89E2-4EF2-B0AF-3B2EB5BC4F22}" dt="2025-01-27T03:22:24.682" v="986"/>
        <pc:sldMkLst>
          <pc:docMk/>
          <pc:sldMk cId="897271975" sldId="2994"/>
        </pc:sldMkLst>
        <pc:spChg chg="del">
          <ac:chgData name="Erberson Pinheiro" userId="c7a5b9113d4dffce" providerId="LiveId" clId="{0C43B46D-89E2-4EF2-B0AF-3B2EB5BC4F22}" dt="2025-01-26T14:20:41.539" v="129" actId="478"/>
          <ac:spMkLst>
            <pc:docMk/>
            <pc:sldMk cId="897271975" sldId="2994"/>
            <ac:spMk id="2" creationId="{827D45C8-6051-5096-5C06-09CDD85B3F73}"/>
          </ac:spMkLst>
        </pc:spChg>
        <pc:spChg chg="del">
          <ac:chgData name="Erberson Pinheiro" userId="c7a5b9113d4dffce" providerId="LiveId" clId="{0C43B46D-89E2-4EF2-B0AF-3B2EB5BC4F22}" dt="2025-01-26T14:20:41.539" v="129" actId="478"/>
          <ac:spMkLst>
            <pc:docMk/>
            <pc:sldMk cId="897271975" sldId="2994"/>
            <ac:spMk id="3" creationId="{7007F8D4-762F-BE5C-F59A-157F088CDFA0}"/>
          </ac:spMkLst>
        </pc:spChg>
        <pc:spChg chg="add mod">
          <ac:chgData name="Erberson Pinheiro" userId="c7a5b9113d4dffce" providerId="LiveId" clId="{0C43B46D-89E2-4EF2-B0AF-3B2EB5BC4F22}" dt="2025-01-26T14:20:55.828" v="135" actId="1076"/>
          <ac:spMkLst>
            <pc:docMk/>
            <pc:sldMk cId="897271975" sldId="2994"/>
            <ac:spMk id="5" creationId="{1334F26A-13F4-1689-ECEB-BF6A5C42B654}"/>
          </ac:spMkLst>
        </pc:spChg>
        <pc:spChg chg="add mod">
          <ac:chgData name="Erberson Pinheiro" userId="c7a5b9113d4dffce" providerId="LiveId" clId="{0C43B46D-89E2-4EF2-B0AF-3B2EB5BC4F22}" dt="2025-01-26T14:20:57.548" v="136" actId="1076"/>
          <ac:spMkLst>
            <pc:docMk/>
            <pc:sldMk cId="897271975" sldId="2994"/>
            <ac:spMk id="6" creationId="{6A8E1F1C-2D22-EECE-ED99-B2B3B55F50D0}"/>
          </ac:spMkLst>
        </pc:spChg>
        <pc:picChg chg="add del">
          <ac:chgData name="Erberson Pinheiro" userId="c7a5b9113d4dffce" providerId="LiveId" clId="{0C43B46D-89E2-4EF2-B0AF-3B2EB5BC4F22}" dt="2025-01-26T20:03:04.065" v="605" actId="478"/>
          <ac:picMkLst>
            <pc:docMk/>
            <pc:sldMk cId="897271975" sldId="2994"/>
            <ac:picMk id="3" creationId="{8AAD53EC-37D5-8460-BF81-C65000D3203F}"/>
          </ac:picMkLst>
        </pc:picChg>
        <pc:picChg chg="mod">
          <ac:chgData name="Erberson Pinheiro" userId="c7a5b9113d4dffce" providerId="LiveId" clId="{0C43B46D-89E2-4EF2-B0AF-3B2EB5BC4F22}" dt="2025-01-26T20:03:26.528" v="606" actId="14826"/>
          <ac:picMkLst>
            <pc:docMk/>
            <pc:sldMk cId="897271975" sldId="2994"/>
            <ac:picMk id="4" creationId="{7DB95AEB-FD07-B785-AA3B-1D50C42C413B}"/>
          </ac:picMkLst>
        </pc:picChg>
      </pc:sldChg>
      <pc:sldChg chg="addSp delSp modSp mod ord delAnim modAnim">
        <pc:chgData name="Erberson Pinheiro" userId="c7a5b9113d4dffce" providerId="LiveId" clId="{0C43B46D-89E2-4EF2-B0AF-3B2EB5BC4F22}" dt="2025-01-27T03:38:15.081" v="1006"/>
        <pc:sldMkLst>
          <pc:docMk/>
          <pc:sldMk cId="4140246991" sldId="2995"/>
        </pc:sldMkLst>
        <pc:spChg chg="del">
          <ac:chgData name="Erberson Pinheiro" userId="c7a5b9113d4dffce" providerId="LiveId" clId="{0C43B46D-89E2-4EF2-B0AF-3B2EB5BC4F22}" dt="2025-01-26T14:26:10.950" v="177" actId="478"/>
          <ac:spMkLst>
            <pc:docMk/>
            <pc:sldMk cId="4140246991" sldId="2995"/>
            <ac:spMk id="3" creationId="{F2E18ECE-08ED-2FD7-CD33-5F8CE3BAD989}"/>
          </ac:spMkLst>
        </pc:spChg>
        <pc:spChg chg="mod">
          <ac:chgData name="Erberson Pinheiro" userId="c7a5b9113d4dffce" providerId="LiveId" clId="{0C43B46D-89E2-4EF2-B0AF-3B2EB5BC4F22}" dt="2025-01-26T14:26:25.106" v="180" actId="14100"/>
          <ac:spMkLst>
            <pc:docMk/>
            <pc:sldMk cId="4140246991" sldId="2995"/>
            <ac:spMk id="6" creationId="{74213B83-DCAB-343B-1D5F-E96B012DF1D5}"/>
          </ac:spMkLst>
        </pc:spChg>
        <pc:spChg chg="mod">
          <ac:chgData name="Erberson Pinheiro" userId="c7a5b9113d4dffce" providerId="LiveId" clId="{0C43B46D-89E2-4EF2-B0AF-3B2EB5BC4F22}" dt="2025-01-26T14:26:27.372" v="181" actId="14100"/>
          <ac:spMkLst>
            <pc:docMk/>
            <pc:sldMk cId="4140246991" sldId="2995"/>
            <ac:spMk id="7" creationId="{D0729B61-6567-5E2A-51FF-553DFF7A4ECF}"/>
          </ac:spMkLst>
        </pc:spChg>
        <pc:picChg chg="add mod">
          <ac:chgData name="Erberson Pinheiro" userId="c7a5b9113d4dffce" providerId="LiveId" clId="{0C43B46D-89E2-4EF2-B0AF-3B2EB5BC4F22}" dt="2025-01-26T21:16:53.601" v="656" actId="1076"/>
          <ac:picMkLst>
            <pc:docMk/>
            <pc:sldMk cId="4140246991" sldId="2995"/>
            <ac:picMk id="2" creationId="{D18253CF-01DF-2EC9-E8F2-BE67D8F65487}"/>
          </ac:picMkLst>
        </pc:picChg>
        <pc:picChg chg="add mod">
          <ac:chgData name="Erberson Pinheiro" userId="c7a5b9113d4dffce" providerId="LiveId" clId="{0C43B46D-89E2-4EF2-B0AF-3B2EB5BC4F22}" dt="2025-01-26T21:16:12.668" v="653" actId="14100"/>
          <ac:picMkLst>
            <pc:docMk/>
            <pc:sldMk cId="4140246991" sldId="2995"/>
            <ac:picMk id="3074" creationId="{712A766E-05AE-E020-5A15-C6464DCB092D}"/>
          </ac:picMkLst>
        </pc:picChg>
      </pc:sldChg>
      <pc:sldChg chg="addSp delSp modSp mod delAnim modAnim">
        <pc:chgData name="Erberson Pinheiro" userId="c7a5b9113d4dffce" providerId="LiveId" clId="{0C43B46D-89E2-4EF2-B0AF-3B2EB5BC4F22}" dt="2025-01-27T03:42:36.364" v="1035"/>
        <pc:sldMkLst>
          <pc:docMk/>
          <pc:sldMk cId="604646792" sldId="2996"/>
        </pc:sldMkLst>
        <pc:spChg chg="add del mod">
          <ac:chgData name="Erberson Pinheiro" userId="c7a5b9113d4dffce" providerId="LiveId" clId="{0C43B46D-89E2-4EF2-B0AF-3B2EB5BC4F22}" dt="2025-01-26T18:43:49.470" v="470" actId="478"/>
          <ac:spMkLst>
            <pc:docMk/>
            <pc:sldMk cId="604646792" sldId="2996"/>
            <ac:spMk id="2" creationId="{E87CC7A0-C149-04A2-C4EE-BD5A25342B60}"/>
          </ac:spMkLst>
        </pc:spChg>
        <pc:spChg chg="mod">
          <ac:chgData name="Erberson Pinheiro" userId="c7a5b9113d4dffce" providerId="LiveId" clId="{0C43B46D-89E2-4EF2-B0AF-3B2EB5BC4F22}" dt="2025-01-26T18:38:41.273" v="449"/>
          <ac:spMkLst>
            <pc:docMk/>
            <pc:sldMk cId="604646792" sldId="2996"/>
            <ac:spMk id="3" creationId="{F92D02D8-2E6D-8FB1-84FF-5BC3689E7BBD}"/>
          </ac:spMkLst>
        </pc:spChg>
        <pc:spChg chg="mod">
          <ac:chgData name="Erberson Pinheiro" userId="c7a5b9113d4dffce" providerId="LiveId" clId="{0C43B46D-89E2-4EF2-B0AF-3B2EB5BC4F22}" dt="2025-01-26T18:37:50.574" v="442"/>
          <ac:spMkLst>
            <pc:docMk/>
            <pc:sldMk cId="604646792" sldId="2996"/>
            <ac:spMk id="4" creationId="{B54EC08E-EC61-ED87-B49A-0C2FB8661547}"/>
          </ac:spMkLst>
        </pc:spChg>
        <pc:spChg chg="mod">
          <ac:chgData name="Erberson Pinheiro" userId="c7a5b9113d4dffce" providerId="LiveId" clId="{0C43B46D-89E2-4EF2-B0AF-3B2EB5BC4F22}" dt="2025-01-26T18:38:18.975" v="447" actId="20577"/>
          <ac:spMkLst>
            <pc:docMk/>
            <pc:sldMk cId="604646792" sldId="2996"/>
            <ac:spMk id="5" creationId="{4C2588AF-B075-87B9-E7D6-6680DA6B7E67}"/>
          </ac:spMkLst>
        </pc:spChg>
        <pc:spChg chg="add del mod">
          <ac:chgData name="Erberson Pinheiro" userId="c7a5b9113d4dffce" providerId="LiveId" clId="{0C43B46D-89E2-4EF2-B0AF-3B2EB5BC4F22}" dt="2025-01-26T18:43:49.470" v="470" actId="478"/>
          <ac:spMkLst>
            <pc:docMk/>
            <pc:sldMk cId="604646792" sldId="2996"/>
            <ac:spMk id="7" creationId="{BE7F9C1F-46A3-821E-90AF-377D41E9DE9C}"/>
          </ac:spMkLst>
        </pc:spChg>
        <pc:spChg chg="add del mod">
          <ac:chgData name="Erberson Pinheiro" userId="c7a5b9113d4dffce" providerId="LiveId" clId="{0C43B46D-89E2-4EF2-B0AF-3B2EB5BC4F22}" dt="2025-01-26T18:43:49.470" v="470" actId="478"/>
          <ac:spMkLst>
            <pc:docMk/>
            <pc:sldMk cId="604646792" sldId="2996"/>
            <ac:spMk id="8" creationId="{DA84F2B3-72C9-40C6-2F92-A4002F5C9E6F}"/>
          </ac:spMkLst>
        </pc:spChg>
        <pc:spChg chg="add mod">
          <ac:chgData name="Erberson Pinheiro" userId="c7a5b9113d4dffce" providerId="LiveId" clId="{0C43B46D-89E2-4EF2-B0AF-3B2EB5BC4F22}" dt="2025-01-26T18:40:25.963" v="456"/>
          <ac:spMkLst>
            <pc:docMk/>
            <pc:sldMk cId="604646792" sldId="2996"/>
            <ac:spMk id="9" creationId="{EEAE0535-C60B-CED6-47C1-D48A99E9326A}"/>
          </ac:spMkLst>
        </pc:spChg>
        <pc:spChg chg="add del mod">
          <ac:chgData name="Erberson Pinheiro" userId="c7a5b9113d4dffce" providerId="LiveId" clId="{0C43B46D-89E2-4EF2-B0AF-3B2EB5BC4F22}" dt="2025-01-26T18:43:49.470" v="470" actId="478"/>
          <ac:spMkLst>
            <pc:docMk/>
            <pc:sldMk cId="604646792" sldId="2996"/>
            <ac:spMk id="10" creationId="{1DF55D07-7FC4-D1D5-36D5-3A30825C827D}"/>
          </ac:spMkLst>
        </pc:spChg>
        <pc:picChg chg="add mod">
          <ac:chgData name="Erberson Pinheiro" userId="c7a5b9113d4dffce" providerId="LiveId" clId="{0C43B46D-89E2-4EF2-B0AF-3B2EB5BC4F22}" dt="2025-01-27T01:45:14.012" v="739" actId="14100"/>
          <ac:picMkLst>
            <pc:docMk/>
            <pc:sldMk cId="604646792" sldId="2996"/>
            <ac:picMk id="2" creationId="{9AAF3BC2-6B65-6E93-D403-F43D51C5E137}"/>
          </ac:picMkLst>
        </pc:picChg>
        <pc:picChg chg="add mod">
          <ac:chgData name="Erberson Pinheiro" userId="c7a5b9113d4dffce" providerId="LiveId" clId="{0C43B46D-89E2-4EF2-B0AF-3B2EB5BC4F22}" dt="2025-01-27T01:45:31.192" v="743" actId="14100"/>
          <ac:picMkLst>
            <pc:docMk/>
            <pc:sldMk cId="604646792" sldId="2996"/>
            <ac:picMk id="7" creationId="{0DD16ACE-7F08-F8E5-51B2-CF2F0C3C0474}"/>
          </ac:picMkLst>
        </pc:picChg>
      </pc:sldChg>
      <pc:sldChg chg="addSp delSp modSp mod delAnim modAnim">
        <pc:chgData name="Erberson Pinheiro" userId="c7a5b9113d4dffce" providerId="LiveId" clId="{0C43B46D-89E2-4EF2-B0AF-3B2EB5BC4F22}" dt="2025-01-27T03:42:57.087" v="1037"/>
        <pc:sldMkLst>
          <pc:docMk/>
          <pc:sldMk cId="3937641119" sldId="2997"/>
        </pc:sldMkLst>
        <pc:spChg chg="mod">
          <ac:chgData name="Erberson Pinheiro" userId="c7a5b9113d4dffce" providerId="LiveId" clId="{0C43B46D-89E2-4EF2-B0AF-3B2EB5BC4F22}" dt="2025-01-26T18:44:02.403" v="472" actId="1076"/>
          <ac:spMkLst>
            <pc:docMk/>
            <pc:sldMk cId="3937641119" sldId="2997"/>
            <ac:spMk id="2" creationId="{975DF48C-4DD4-A832-C8E3-934F0FE012EF}"/>
          </ac:spMkLst>
        </pc:spChg>
        <pc:spChg chg="del">
          <ac:chgData name="Erberson Pinheiro" userId="c7a5b9113d4dffce" providerId="LiveId" clId="{0C43B46D-89E2-4EF2-B0AF-3B2EB5BC4F22}" dt="2025-01-26T18:43:55.642" v="471" actId="478"/>
          <ac:spMkLst>
            <pc:docMk/>
            <pc:sldMk cId="3937641119" sldId="2997"/>
            <ac:spMk id="3" creationId="{C60964E7-7491-E3E0-A1DD-4A91F57DE3CA}"/>
          </ac:spMkLst>
        </pc:spChg>
        <pc:spChg chg="del">
          <ac:chgData name="Erberson Pinheiro" userId="c7a5b9113d4dffce" providerId="LiveId" clId="{0C43B46D-89E2-4EF2-B0AF-3B2EB5BC4F22}" dt="2025-01-26T18:43:55.642" v="471" actId="478"/>
          <ac:spMkLst>
            <pc:docMk/>
            <pc:sldMk cId="3937641119" sldId="2997"/>
            <ac:spMk id="4" creationId="{06A45E97-EDCD-B70E-5CD2-DDD9A30BBAAF}"/>
          </ac:spMkLst>
        </pc:spChg>
        <pc:spChg chg="del">
          <ac:chgData name="Erberson Pinheiro" userId="c7a5b9113d4dffce" providerId="LiveId" clId="{0C43B46D-89E2-4EF2-B0AF-3B2EB5BC4F22}" dt="2025-01-26T18:43:55.642" v="471" actId="478"/>
          <ac:spMkLst>
            <pc:docMk/>
            <pc:sldMk cId="3937641119" sldId="2997"/>
            <ac:spMk id="5" creationId="{969DB749-061B-23CB-323F-C3AD787741E6}"/>
          </ac:spMkLst>
        </pc:spChg>
        <pc:spChg chg="mod">
          <ac:chgData name="Erberson Pinheiro" userId="c7a5b9113d4dffce" providerId="LiveId" clId="{0C43B46D-89E2-4EF2-B0AF-3B2EB5BC4F22}" dt="2025-01-26T18:44:02.403" v="472" actId="1076"/>
          <ac:spMkLst>
            <pc:docMk/>
            <pc:sldMk cId="3937641119" sldId="2997"/>
            <ac:spMk id="7" creationId="{84EB328E-49B3-1039-162A-3DA19DAF84D8}"/>
          </ac:spMkLst>
        </pc:spChg>
        <pc:spChg chg="mod">
          <ac:chgData name="Erberson Pinheiro" userId="c7a5b9113d4dffce" providerId="LiveId" clId="{0C43B46D-89E2-4EF2-B0AF-3B2EB5BC4F22}" dt="2025-01-26T18:44:02.403" v="472" actId="1076"/>
          <ac:spMkLst>
            <pc:docMk/>
            <pc:sldMk cId="3937641119" sldId="2997"/>
            <ac:spMk id="8" creationId="{C8C793AF-CEDA-AC70-8984-25F8B1C7761E}"/>
          </ac:spMkLst>
        </pc:spChg>
        <pc:spChg chg="del">
          <ac:chgData name="Erberson Pinheiro" userId="c7a5b9113d4dffce" providerId="LiveId" clId="{0C43B46D-89E2-4EF2-B0AF-3B2EB5BC4F22}" dt="2025-01-26T18:43:55.642" v="471" actId="478"/>
          <ac:spMkLst>
            <pc:docMk/>
            <pc:sldMk cId="3937641119" sldId="2997"/>
            <ac:spMk id="9" creationId="{333BA5A0-0CF6-343D-6CB4-D67F971C27FA}"/>
          </ac:spMkLst>
        </pc:spChg>
        <pc:spChg chg="mod">
          <ac:chgData name="Erberson Pinheiro" userId="c7a5b9113d4dffce" providerId="LiveId" clId="{0C43B46D-89E2-4EF2-B0AF-3B2EB5BC4F22}" dt="2025-01-26T18:44:02.403" v="472" actId="1076"/>
          <ac:spMkLst>
            <pc:docMk/>
            <pc:sldMk cId="3937641119" sldId="2997"/>
            <ac:spMk id="10" creationId="{F4F8D598-1669-99F2-2D1E-CAE838402FB6}"/>
          </ac:spMkLst>
        </pc:spChg>
        <pc:picChg chg="add mod">
          <ac:chgData name="Erberson Pinheiro" userId="c7a5b9113d4dffce" providerId="LiveId" clId="{0C43B46D-89E2-4EF2-B0AF-3B2EB5BC4F22}" dt="2025-01-27T02:15:33.310" v="749" actId="14100"/>
          <ac:picMkLst>
            <pc:docMk/>
            <pc:sldMk cId="3937641119" sldId="2997"/>
            <ac:picMk id="9218" creationId="{9B5C0DA7-BA51-73E2-3CB2-2544C9080E42}"/>
          </ac:picMkLst>
        </pc:picChg>
      </pc:sldChg>
      <pc:sldChg chg="addSp delSp modSp mod delAnim modAnim">
        <pc:chgData name="Erberson Pinheiro" userId="c7a5b9113d4dffce" providerId="LiveId" clId="{0C43B46D-89E2-4EF2-B0AF-3B2EB5BC4F22}" dt="2025-01-27T03:23:26.371" v="994"/>
        <pc:sldMkLst>
          <pc:docMk/>
          <pc:sldMk cId="2337362414" sldId="2998"/>
        </pc:sldMkLst>
        <pc:spChg chg="del">
          <ac:chgData name="Erberson Pinheiro" userId="c7a5b9113d4dffce" providerId="LiveId" clId="{0C43B46D-89E2-4EF2-B0AF-3B2EB5BC4F22}" dt="2025-01-27T02:57:56.669" v="869" actId="478"/>
          <ac:spMkLst>
            <pc:docMk/>
            <pc:sldMk cId="2337362414" sldId="2998"/>
            <ac:spMk id="5" creationId="{B157CC95-D37C-E76F-F9B0-4D9E7C3D0264}"/>
          </ac:spMkLst>
        </pc:spChg>
        <pc:spChg chg="mod">
          <ac:chgData name="Erberson Pinheiro" userId="c7a5b9113d4dffce" providerId="LiveId" clId="{0C43B46D-89E2-4EF2-B0AF-3B2EB5BC4F22}" dt="2025-01-27T02:58:12.492" v="884" actId="1038"/>
          <ac:spMkLst>
            <pc:docMk/>
            <pc:sldMk cId="2337362414" sldId="2998"/>
            <ac:spMk id="6" creationId="{14C447AB-27F9-328A-40AE-993334940A18}"/>
          </ac:spMkLst>
        </pc:spChg>
        <pc:picChg chg="add del">
          <ac:chgData name="Erberson Pinheiro" userId="c7a5b9113d4dffce" providerId="LiveId" clId="{0C43B46D-89E2-4EF2-B0AF-3B2EB5BC4F22}" dt="2025-01-27T03:00:55.379" v="887" actId="478"/>
          <ac:picMkLst>
            <pc:docMk/>
            <pc:sldMk cId="2337362414" sldId="2998"/>
            <ac:picMk id="3" creationId="{04DC9B4D-AF62-0494-D25B-DFA5B108DDD1}"/>
          </ac:picMkLst>
        </pc:picChg>
        <pc:picChg chg="mod">
          <ac:chgData name="Erberson Pinheiro" userId="c7a5b9113d4dffce" providerId="LiveId" clId="{0C43B46D-89E2-4EF2-B0AF-3B2EB5BC4F22}" dt="2025-01-27T03:01:04.687" v="888" actId="14826"/>
          <ac:picMkLst>
            <pc:docMk/>
            <pc:sldMk cId="2337362414" sldId="2998"/>
            <ac:picMk id="4" creationId="{650A09B9-2AEB-CD56-83D4-52C5E2166BBD}"/>
          </ac:picMkLst>
        </pc:picChg>
      </pc:sldChg>
    </pc:docChg>
  </pc:docChgLst>
  <pc:docChgLst>
    <pc:chgData name="Erberson Pinheiro" userId="c7a5b9113d4dffce" providerId="LiveId" clId="{785DD657-74E1-4D6A-B95E-226D1758A9A5}"/>
    <pc:docChg chg="undo custSel delSld modSld">
      <pc:chgData name="Erberson Pinheiro" userId="c7a5b9113d4dffce" providerId="LiveId" clId="{785DD657-74E1-4D6A-B95E-226D1758A9A5}" dt="2025-01-01T16:04:17.443" v="78" actId="47"/>
      <pc:docMkLst>
        <pc:docMk/>
      </pc:docMkLst>
      <pc:sldChg chg="modSp mod setBg">
        <pc:chgData name="Erberson Pinheiro" userId="c7a5b9113d4dffce" providerId="LiveId" clId="{785DD657-74E1-4D6A-B95E-226D1758A9A5}" dt="2025-01-01T16:03:19.254" v="17"/>
        <pc:sldMkLst>
          <pc:docMk/>
          <pc:sldMk cId="1362688913" sldId="256"/>
        </pc:sldMkLst>
        <pc:spChg chg="mod">
          <ac:chgData name="Erberson Pinheiro" userId="c7a5b9113d4dffce" providerId="LiveId" clId="{785DD657-74E1-4D6A-B95E-226D1758A9A5}" dt="2025-01-01T16:03:06.537" v="16" actId="20577"/>
          <ac:spMkLst>
            <pc:docMk/>
            <pc:sldMk cId="1362688913" sldId="256"/>
            <ac:spMk id="3" creationId="{E638142E-0418-4E97-AF29-BE3DAC0A4C21}"/>
          </ac:spMkLst>
        </pc:spChg>
      </pc:sldChg>
      <pc:sldChg chg="modSp mod">
        <pc:chgData name="Erberson Pinheiro" userId="c7a5b9113d4dffce" providerId="LiveId" clId="{785DD657-74E1-4D6A-B95E-226D1758A9A5}" dt="2025-01-01T16:03:46.312" v="35" actId="20577"/>
        <pc:sldMkLst>
          <pc:docMk/>
          <pc:sldMk cId="2456430752" sldId="259"/>
        </pc:sldMkLst>
        <pc:spChg chg="mod">
          <ac:chgData name="Erberson Pinheiro" userId="c7a5b9113d4dffce" providerId="LiveId" clId="{785DD657-74E1-4D6A-B95E-226D1758A9A5}" dt="2025-01-01T16:03:46.312" v="35" actId="20577"/>
          <ac:spMkLst>
            <pc:docMk/>
            <pc:sldMk cId="2456430752" sldId="259"/>
            <ac:spMk id="13" creationId="{466B7703-8BAC-40E2-B3C4-CC0BFD9AE9B1}"/>
          </ac:spMkLst>
        </pc:spChg>
      </pc:sldChg>
      <pc:sldChg chg="modSp mod">
        <pc:chgData name="Erberson Pinheiro" userId="c7a5b9113d4dffce" providerId="LiveId" clId="{785DD657-74E1-4D6A-B95E-226D1758A9A5}" dt="2025-01-01T16:04:08.744" v="76" actId="20577"/>
        <pc:sldMkLst>
          <pc:docMk/>
          <pc:sldMk cId="1256852298" sldId="337"/>
        </pc:sldMkLst>
        <pc:spChg chg="mod">
          <ac:chgData name="Erberson Pinheiro" userId="c7a5b9113d4dffce" providerId="LiveId" clId="{785DD657-74E1-4D6A-B95E-226D1758A9A5}" dt="2025-01-01T16:04:08.744" v="76" actId="20577"/>
          <ac:spMkLst>
            <pc:docMk/>
            <pc:sldMk cId="1256852298" sldId="337"/>
            <ac:spMk id="3" creationId="{35FFB85D-2753-45AE-8626-90D0DBA2A257}"/>
          </ac:spMkLst>
        </pc:spChg>
      </pc:sldChg>
      <pc:sldChg chg="del">
        <pc:chgData name="Erberson Pinheiro" userId="c7a5b9113d4dffce" providerId="LiveId" clId="{785DD657-74E1-4D6A-B95E-226D1758A9A5}" dt="2025-01-01T16:04:17.443" v="78" actId="47"/>
        <pc:sldMkLst>
          <pc:docMk/>
          <pc:sldMk cId="4205573718" sldId="2972"/>
        </pc:sldMkLst>
      </pc:sldChg>
      <pc:sldChg chg="modSp mod">
        <pc:chgData name="Erberson Pinheiro" userId="c7a5b9113d4dffce" providerId="LiveId" clId="{785DD657-74E1-4D6A-B95E-226D1758A9A5}" dt="2025-01-01T16:04:14.687" v="77"/>
        <pc:sldMkLst>
          <pc:docMk/>
          <pc:sldMk cId="2558892402" sldId="2973"/>
        </pc:sldMkLst>
        <pc:spChg chg="mod">
          <ac:chgData name="Erberson Pinheiro" userId="c7a5b9113d4dffce" providerId="LiveId" clId="{785DD657-74E1-4D6A-B95E-226D1758A9A5}" dt="2025-01-01T16:04:14.687" v="77"/>
          <ac:spMkLst>
            <pc:docMk/>
            <pc:sldMk cId="2558892402" sldId="2973"/>
            <ac:spMk id="3" creationId="{9926DF8C-39BC-CC3F-1166-9815225EEB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789DD-B456-4103-856E-94F62313C9D6}" type="datetimeFigureOut">
              <a:rPr lang="pt-BR" smtClean="0"/>
              <a:t>27/01/2025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FA8F0-7499-4485-8B0E-A8220A1E3EE6}" type="slidenum">
              <a:rPr lang="pt-BR" smtClean="0"/>
              <a:t>‹nº›</a:t>
            </a:fld>
            <a:endParaRPr lang="pt-BR"/>
          </a:p>
        </p:txBody>
      </p:sp>
    </p:spTree>
    <p:extLst>
      <p:ext uri="{BB962C8B-B14F-4D97-AF65-F5344CB8AC3E}">
        <p14:creationId xmlns:p14="http://schemas.microsoft.com/office/powerpoint/2010/main" val="246649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1</a:t>
            </a:fld>
            <a:endParaRPr lang="pt-BR"/>
          </a:p>
        </p:txBody>
      </p:sp>
    </p:spTree>
    <p:extLst>
      <p:ext uri="{BB962C8B-B14F-4D97-AF65-F5344CB8AC3E}">
        <p14:creationId xmlns:p14="http://schemas.microsoft.com/office/powerpoint/2010/main" val="4245852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2</a:t>
            </a:fld>
            <a:endParaRPr lang="pt-BR"/>
          </a:p>
        </p:txBody>
      </p:sp>
    </p:spTree>
    <p:extLst>
      <p:ext uri="{BB962C8B-B14F-4D97-AF65-F5344CB8AC3E}">
        <p14:creationId xmlns:p14="http://schemas.microsoft.com/office/powerpoint/2010/main" val="2855972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6</a:t>
            </a:fld>
            <a:endParaRPr lang="pt-BR"/>
          </a:p>
        </p:txBody>
      </p:sp>
    </p:spTree>
    <p:extLst>
      <p:ext uri="{BB962C8B-B14F-4D97-AF65-F5344CB8AC3E}">
        <p14:creationId xmlns:p14="http://schemas.microsoft.com/office/powerpoint/2010/main" val="332126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1BCBC8-6BBA-F9E4-BE32-930F511D44C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AB737353-AB0E-7725-32D5-DD146DF2630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1647C5B0-1AB8-5F54-F645-EC44DC011D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4B20DD9A-D872-1369-3D33-5B3C4A2439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81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327FBE-5ED0-166A-530E-AB35340D27A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6CAB34A-D9DA-16C7-E8A0-C9492B1420B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0038B1B-1801-1D4A-F2A4-1EFFAFD81D5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86411CF-EED8-14FE-0870-9A78341D44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999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97DDCF-E902-18BD-0AF2-83E172BC749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CBEAA494-C9EF-56C7-6494-4ABC55CF044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2DA8B4F3-524A-1B20-8D98-1C58B48A521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D4080B2-ADA2-CF4B-1C40-16FA3AA7F6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181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19ED70-9250-1191-31B4-F0DB13E263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9E8A69A-3EB7-0CCD-BA18-3FB3A158730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CB9F33A8-16B1-FF45-260E-D8634B3FF81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00F60D0-BD47-415D-8988-8BD37C41FB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401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4C47F9D-C5C5-A2B5-725F-C37BD8F05F0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589982C-478C-0B57-90D1-D8D9205910D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437B0D7E-7658-EB64-6E02-CC23ACE280D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E70E196B-C0AB-31DA-31A9-3857D6A0D4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389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904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071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B8D7D96-2348-A14F-B868-CEF2C84626E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F6E85AF8-EF44-84C1-F980-3ECE8CE3122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9F52A2EB-1F0F-0FFA-AC94-E031784AE9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487270C-913D-7B49-3F62-EF2864194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175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E0BAC31-6F30-37C1-0787-3643F36BBFB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E748C5CE-040C-C960-8E99-B8B00AB9394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592F179-59AB-0887-D22D-695D5711F3E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8ABAD2C-10F2-A090-78A4-DCB2CC4264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251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014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792F5AB-5F77-F0D2-2198-0B216E1B742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A6896A92-A3D5-ACF8-D89D-602C5EB7F6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03EEDA7-5C2D-9422-371A-1D3BC3C1E79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9EA0D36D-344C-84D6-3AA4-532C9FCD2B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407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F09CC9-8254-B1DE-E9BE-B87A287898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0CE23DEE-EBA4-6E4E-1F42-B3795E633E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57DC0A1E-414E-8D26-6407-6FE4DD449FB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F2CEDE7C-4425-E1D8-89DC-3003580DB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620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8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A527B8-E0EC-6D6A-EDE4-8D9D328ECD7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EACE867-FB58-7950-86D1-840556B7C6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3AFCF661-CCA1-8130-C7B8-7429FD07399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31BFDBB3-79DE-7CB2-13B5-A2C6923EDE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478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17A720-E207-4AA6-22F7-61329B5814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38A71F4B-5F69-5A86-E69B-688D9A5AE34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DE2F23F2-30B1-FA43-ECA4-5524E4614E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110FD1C7-38A5-4485-0816-26544FFCED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288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31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E5908D-A02B-904B-92AF-5348CBFDC5A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50A5E4CE-0E08-7F8E-8652-E23F92310A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A6E82E3D-305A-1822-1F10-32848C1E53F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51B279EF-3829-A9E3-454E-101AC966D8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45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A71B63-CD11-E58B-4D21-9955196D11F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7193CE6E-9B1E-13E5-B67A-0EA8D9CF635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6D8DED13-34CB-6150-3F52-C174E48E21A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8958EF32-B1A6-088F-F79C-5FE3C0BBAF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488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BF47B0-C8D0-5514-9E50-C8D99A67A90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634D79C-0099-9BB0-20B7-08D39797B64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5AFE2B2-5692-7B80-B297-9BCDDD7AFA8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0A070271-253D-0269-CF17-07FCBE5A26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8590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522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93807B-9EF0-E95D-B7CD-D7E653E14BE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85EC31D3-EE96-F9A0-4681-43FEA06605C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F6110BA7-610D-6D8C-B344-6AADF6550FA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DDE298E5-5BFE-C61B-DAA4-6DDE8616D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46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2D8497-86E6-3180-5136-5CF758ACFD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xmlns="" id="{1EF611FC-43E0-E5FA-D36B-FD71873AEE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xmlns="" id="{EB6CA8F3-BDAE-8262-0F17-9999451E7A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xmlns="" id="{C52321A0-B975-1385-8175-E5FACDBBF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BFA8F0-7499-4485-8B0E-A8220A1E3EE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96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48</a:t>
            </a:fld>
            <a:endParaRPr lang="pt-BR"/>
          </a:p>
        </p:txBody>
      </p:sp>
    </p:spTree>
    <p:extLst>
      <p:ext uri="{BB962C8B-B14F-4D97-AF65-F5344CB8AC3E}">
        <p14:creationId xmlns:p14="http://schemas.microsoft.com/office/powerpoint/2010/main" val="1369904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50</a:t>
            </a:fld>
            <a:endParaRPr lang="pt-BR"/>
          </a:p>
        </p:txBody>
      </p:sp>
    </p:spTree>
    <p:extLst>
      <p:ext uri="{BB962C8B-B14F-4D97-AF65-F5344CB8AC3E}">
        <p14:creationId xmlns:p14="http://schemas.microsoft.com/office/powerpoint/2010/main" val="339228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52</a:t>
            </a:fld>
            <a:endParaRPr lang="pt-BR"/>
          </a:p>
        </p:txBody>
      </p:sp>
    </p:spTree>
    <p:extLst>
      <p:ext uri="{BB962C8B-B14F-4D97-AF65-F5344CB8AC3E}">
        <p14:creationId xmlns:p14="http://schemas.microsoft.com/office/powerpoint/2010/main" val="1386037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53</a:t>
            </a:fld>
            <a:endParaRPr lang="pt-BR"/>
          </a:p>
        </p:txBody>
      </p:sp>
    </p:spTree>
    <p:extLst>
      <p:ext uri="{BB962C8B-B14F-4D97-AF65-F5344CB8AC3E}">
        <p14:creationId xmlns:p14="http://schemas.microsoft.com/office/powerpoint/2010/main" val="757311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0BFA8F0-7499-4485-8B0E-A8220A1E3EE6}" type="slidenum">
              <a:rPr lang="pt-BR" smtClean="0"/>
              <a:t>54</a:t>
            </a:fld>
            <a:endParaRPr lang="pt-BR"/>
          </a:p>
        </p:txBody>
      </p:sp>
    </p:spTree>
    <p:extLst>
      <p:ext uri="{BB962C8B-B14F-4D97-AF65-F5344CB8AC3E}">
        <p14:creationId xmlns:p14="http://schemas.microsoft.com/office/powerpoint/2010/main" val="3211069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D7693DF-F4A9-4F0B-AAE8-9E0E43844AF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9E0EAB38-44F5-42E5-87A8-AACEA2566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EEBFC15F-DC7A-4EB0-BEBB-1CC5B7B15494}"/>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C06DA521-F074-4898-BF7E-2CAD3A445A8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14238AAE-AC7C-4D49-A82E-267E22515B8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720754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BDC090-8FD0-4A1C-8DE9-804389A94AA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6093E21E-854B-43DE-93CF-BAE354EB6E8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1A896D1-7525-4CFA-A6E7-50F54B58CB38}"/>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52C3688C-FE15-4776-93B6-C47D7E0463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A7258081-001C-46AB-B235-24B9B68DB29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416604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7F2B671-170F-4991-9B5D-B25A2C212FA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xmlns="" id="{46342B92-6224-4299-99C5-F6F238BFF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xmlns="" id="{7B386812-6064-4075-BA26-E6B5F019389B}"/>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D4940B02-7C13-4D7C-9DBC-B84812DF557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86959E3D-8EAC-4E85-A452-C92A674E415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70381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95E5FA6-1A81-4E5D-B022-5DF575AF9DA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xmlns="" id="{71273EF3-2F1A-4E1D-B2AD-76BA63C962F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xmlns="" id="{29604B66-321E-477B-8FA8-543DB42E109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xmlns="" id="{F253A07D-B979-4686-90B7-FFFA241097EC}"/>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6" name="Espaço Reservado para Rodapé 5">
            <a:extLst>
              <a:ext uri="{FF2B5EF4-FFF2-40B4-BE49-F238E27FC236}">
                <a16:creationId xmlns:a16="http://schemas.microsoft.com/office/drawing/2014/main" xmlns="" id="{05110214-47E3-48CC-B489-E89EFBCC4F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51B8360E-5778-49AD-9DCA-5C0CA11F7370}"/>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413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BCDB93-CB3F-4DAF-B711-F17924C47D6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xmlns="" id="{93269E05-AC51-4442-A14F-75299B2E2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xmlns="" id="{206C4388-9DC3-4C28-97A5-123DFCDBEEB4}"/>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xmlns="" id="{865FD78F-8BA2-4733-862C-1170792E4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xmlns="" id="{0D1718E3-43DC-402F-9711-0F1802C99A2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xmlns="" id="{BEBBF3EE-4D00-4255-A25D-731354E47763}"/>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8" name="Espaço Reservado para Rodapé 7">
            <a:extLst>
              <a:ext uri="{FF2B5EF4-FFF2-40B4-BE49-F238E27FC236}">
                <a16:creationId xmlns:a16="http://schemas.microsoft.com/office/drawing/2014/main" xmlns="" id="{1BF8C3D4-27B9-49A9-A47C-B24D3439C09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xmlns="" id="{291A8264-3F7E-478B-B675-1DED67FBF3FA}"/>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331760-F9E1-4B4B-BFF2-675C38B04B9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xmlns="" id="{65858EED-14C0-4F8F-8479-39E9141BB202}"/>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4" name="Espaço Reservado para Rodapé 3">
            <a:extLst>
              <a:ext uri="{FF2B5EF4-FFF2-40B4-BE49-F238E27FC236}">
                <a16:creationId xmlns:a16="http://schemas.microsoft.com/office/drawing/2014/main" xmlns="" id="{9CB77C2B-DD04-491C-B47E-540FFFEF666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xmlns="" id="{727E9D95-EFC1-446F-AACB-FE8BEFA7F81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3942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C1BDF033-3FE5-40C7-858E-EE51CE08FDD5}"/>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3" name="Espaço Reservado para Rodapé 2">
            <a:extLst>
              <a:ext uri="{FF2B5EF4-FFF2-40B4-BE49-F238E27FC236}">
                <a16:creationId xmlns:a16="http://schemas.microsoft.com/office/drawing/2014/main" xmlns="" id="{D18AE2F7-CE72-4C4F-846E-D0A37CA5024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xmlns="" id="{962C2501-25D4-4C30-B841-62FC41F93B8E}"/>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90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3D94796-8726-4AAE-AC5D-CE74D56C0F0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xmlns="" id="{94CF62B1-B405-4453-81B3-BBF330A12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xmlns="" id="{DCCE8557-F1EF-4916-8777-E641CF965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9D1F7E9A-08E9-4FEE-8E85-AEED6409643B}"/>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6" name="Espaço Reservado para Rodapé 5">
            <a:extLst>
              <a:ext uri="{FF2B5EF4-FFF2-40B4-BE49-F238E27FC236}">
                <a16:creationId xmlns:a16="http://schemas.microsoft.com/office/drawing/2014/main" xmlns="" id="{FFFCCC7A-AD0F-43C9-B27C-78C7AD99482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2273CF1A-48E1-4E34-99EC-87CB3177C789}"/>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88489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2CB7C83-54D7-4A22-9E0C-BF0E58D4EDC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xmlns="" id="{124ADACA-02F7-4530-B7E3-8DCF1B56F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xmlns="" id="{1CD1D262-F9E5-4229-9B2B-80CD7F6A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xmlns="" id="{22AE3219-D351-4A13-8888-A25AFA7F8CB4}"/>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6" name="Espaço Reservado para Rodapé 5">
            <a:extLst>
              <a:ext uri="{FF2B5EF4-FFF2-40B4-BE49-F238E27FC236}">
                <a16:creationId xmlns:a16="http://schemas.microsoft.com/office/drawing/2014/main" xmlns="" id="{9BDDF6A5-A2E3-42EA-AC20-8628984DE29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xmlns="" id="{CD0E8ED9-0335-4E8E-B1F3-9FB730CC5D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29261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2D172F-92AE-40A1-9E61-E06F0EB54DE3}"/>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CC9D0A08-166D-4402-A266-32845CE6E35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A98A9E39-166E-4749-BA94-72E636A62AF1}"/>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3BFD5E80-1F9D-421B-B410-00F80A1EE9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FDF84E03-26E0-416C-8554-98855E690244}"/>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165183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9D45F066-5B8A-48FC-9B33-AE0EE929F05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xmlns="" id="{9DCECA87-69D0-4051-8163-CBA414B017C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52BDC7E5-655D-4405-AE2D-9A058DE76678}"/>
              </a:ext>
            </a:extLst>
          </p:cNvPr>
          <p:cNvSpPr>
            <a:spLocks noGrp="1"/>
          </p:cNvSpPr>
          <p:nvPr>
            <p:ph type="dt" sz="half" idx="10"/>
          </p:nvPr>
        </p:nvSpPr>
        <p:spPr/>
        <p:txBody>
          <a:body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D367C9E1-79EE-4966-AE6F-17B93D9D55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BDA06A84-6E45-487F-8876-E535A1762275}"/>
              </a:ext>
            </a:extLst>
          </p:cNvPr>
          <p:cNvSpPr>
            <a:spLocks noGrp="1"/>
          </p:cNvSpPr>
          <p:nvPr>
            <p:ph type="sldNum" sz="quarter" idx="12"/>
          </p:nvPr>
        </p:nvSpPr>
        <p:spPr/>
        <p:txBody>
          <a:bodyPr/>
          <a:lstStyle/>
          <a:p>
            <a:fld id="{00B6023E-0F44-4A5D-8ADF-67B810CA08DA}" type="slidenum">
              <a:rPr lang="pt-BR" smtClean="0"/>
              <a:t>‹nº›</a:t>
            </a:fld>
            <a:endParaRPr lang="pt-BR"/>
          </a:p>
        </p:txBody>
      </p:sp>
    </p:spTree>
    <p:extLst>
      <p:ext uri="{BB962C8B-B14F-4D97-AF65-F5344CB8AC3E}">
        <p14:creationId xmlns:p14="http://schemas.microsoft.com/office/powerpoint/2010/main" val="345292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0A8935E9-951F-47C4-9BDF-95A3A88D0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xmlns="" id="{E593D208-98C1-477F-BDD7-9590CAABD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xmlns="" id="{B4E2E00F-9981-497B-A0C6-B0EC7B08A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3A7C9-E623-47E9-BF8C-18B1142F2EF1}" type="datetimeFigureOut">
              <a:rPr lang="pt-BR" smtClean="0"/>
              <a:t>27/01/2025</a:t>
            </a:fld>
            <a:endParaRPr lang="pt-BR"/>
          </a:p>
        </p:txBody>
      </p:sp>
      <p:sp>
        <p:nvSpPr>
          <p:cNvPr id="5" name="Espaço Reservado para Rodapé 4">
            <a:extLst>
              <a:ext uri="{FF2B5EF4-FFF2-40B4-BE49-F238E27FC236}">
                <a16:creationId xmlns:a16="http://schemas.microsoft.com/office/drawing/2014/main" xmlns="" id="{60BEC5A9-48D3-46DC-ADC1-F9058E7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xmlns="" id="{D5E123F4-5E0B-4BC7-B58C-07337D3A9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6023E-0F44-4A5D-8ADF-67B810CA08DA}" type="slidenum">
              <a:rPr lang="pt-BR" smtClean="0"/>
              <a:t>‹nº›</a:t>
            </a:fld>
            <a:endParaRPr lang="pt-BR"/>
          </a:p>
        </p:txBody>
      </p:sp>
    </p:spTree>
    <p:extLst>
      <p:ext uri="{BB962C8B-B14F-4D97-AF65-F5344CB8AC3E}">
        <p14:creationId xmlns:p14="http://schemas.microsoft.com/office/powerpoint/2010/main" val="1006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bdemfoc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jp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3000"/>
            <a:lum/>
          </a:blip>
          <a:srcRect/>
          <a:stretch>
            <a:fillRect t="-7000" b="-7000"/>
          </a:stretch>
        </a:blipFill>
        <a:effectLst/>
      </p:bgPr>
    </p:bg>
    <p:spTree>
      <p:nvGrpSpPr>
        <p:cNvPr id="1" name=""/>
        <p:cNvGrpSpPr/>
        <p:nvPr/>
      </p:nvGrpSpPr>
      <p:grpSpPr>
        <a:xfrm>
          <a:off x="0" y="0"/>
          <a:ext cx="0" cy="0"/>
          <a:chOff x="0" y="0"/>
          <a:chExt cx="0" cy="0"/>
        </a:xfrm>
      </p:grpSpPr>
      <p:sp>
        <p:nvSpPr>
          <p:cNvPr id="49" name="Retângulo: Cantos Arredondados 48">
            <a:extLst>
              <a:ext uri="{FF2B5EF4-FFF2-40B4-BE49-F238E27FC236}">
                <a16:creationId xmlns:a16="http://schemas.microsoft.com/office/drawing/2014/main" xmlns="" id="{DC627128-32A1-48F9-8244-AFB4D980AEF6}"/>
              </a:ext>
            </a:extLst>
          </p:cNvPr>
          <p:cNvSpPr/>
          <p:nvPr/>
        </p:nvSpPr>
        <p:spPr>
          <a:xfrm>
            <a:off x="4774801" y="849368"/>
            <a:ext cx="2642389" cy="1077555"/>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dirty="0">
                <a:solidFill>
                  <a:schemeClr val="bg1">
                    <a:lumMod val="95000"/>
                  </a:schemeClr>
                </a:solidFill>
                <a:latin typeface="Bernard MT Condensed" panose="02050806060905020404" pitchFamily="18" charset="0"/>
              </a:rPr>
              <a:t>LIÇÃO  5 </a:t>
            </a:r>
          </a:p>
        </p:txBody>
      </p:sp>
      <p:sp>
        <p:nvSpPr>
          <p:cNvPr id="46" name="CaixaDeTexto 45">
            <a:extLst>
              <a:ext uri="{FF2B5EF4-FFF2-40B4-BE49-F238E27FC236}">
                <a16:creationId xmlns:a16="http://schemas.microsoft.com/office/drawing/2014/main" xmlns="" id="{9C4D2E58-C5E6-436F-BB75-FE49C2056707}"/>
              </a:ext>
            </a:extLst>
          </p:cNvPr>
          <p:cNvSpPr txBox="1"/>
          <p:nvPr/>
        </p:nvSpPr>
        <p:spPr>
          <a:xfrm>
            <a:off x="3047996" y="6113196"/>
            <a:ext cx="6096000" cy="461665"/>
          </a:xfrm>
          <a:prstGeom prst="rect">
            <a:avLst/>
          </a:prstGeom>
          <a:noFill/>
        </p:spPr>
        <p:txBody>
          <a:bodyPr wrap="square">
            <a:spAutoFit/>
          </a:bodyPr>
          <a:lstStyle/>
          <a:p>
            <a:pPr algn="ctr"/>
            <a:r>
              <a:rPr lang="pt-BR" sz="2400" b="1" u="sng" dirty="0">
                <a:solidFill>
                  <a:srgbClr val="0070C0"/>
                </a:solidFill>
                <a:latin typeface="Poppins" panose="00000500000000000000" pitchFamily="2" charset="0"/>
                <a:cs typeface="Poppins" panose="00000500000000000000" pitchFamily="2" charset="0"/>
                <a:hlinkClick r:id="rId4"/>
              </a:rPr>
              <a:t>www.ebdemfoco.com</a:t>
            </a:r>
            <a:endParaRPr lang="pt-BR" sz="2400" b="1" u="sng" dirty="0">
              <a:solidFill>
                <a:srgbClr val="0070C0"/>
              </a:solidFill>
              <a:latin typeface="Poppins" panose="00000500000000000000" pitchFamily="2" charset="0"/>
              <a:cs typeface="Poppins" panose="00000500000000000000" pitchFamily="2" charset="0"/>
            </a:endParaRPr>
          </a:p>
        </p:txBody>
      </p:sp>
      <p:sp>
        <p:nvSpPr>
          <p:cNvPr id="3" name="CaixaDeTexto 2">
            <a:extLst>
              <a:ext uri="{FF2B5EF4-FFF2-40B4-BE49-F238E27FC236}">
                <a16:creationId xmlns:a16="http://schemas.microsoft.com/office/drawing/2014/main" xmlns="" id="{E638142E-0418-4E97-AF29-BE3DAC0A4C21}"/>
              </a:ext>
            </a:extLst>
          </p:cNvPr>
          <p:cNvSpPr txBox="1"/>
          <p:nvPr/>
        </p:nvSpPr>
        <p:spPr>
          <a:xfrm>
            <a:off x="4307571" y="4833026"/>
            <a:ext cx="3576857" cy="461665"/>
          </a:xfrm>
          <a:prstGeom prst="rect">
            <a:avLst/>
          </a:prstGeom>
          <a:solidFill>
            <a:schemeClr val="bg1"/>
          </a:solidFill>
        </p:spPr>
        <p:txBody>
          <a:bodyPr wrap="square" rtlCol="0">
            <a:spAutoFit/>
          </a:bodyPr>
          <a:lstStyle/>
          <a:p>
            <a:pPr algn="ctr"/>
            <a:r>
              <a:rPr lang="pt-BR" sz="2400" b="1" dirty="0">
                <a:solidFill>
                  <a:schemeClr val="accent5">
                    <a:lumMod val="75000"/>
                  </a:schemeClr>
                </a:solidFill>
                <a:latin typeface="Poppins" panose="00000800000000000000" pitchFamily="50" charset="0"/>
                <a:cs typeface="Poppins" panose="00000800000000000000" pitchFamily="50" charset="0"/>
              </a:rPr>
              <a:t>Nome do Professor</a:t>
            </a:r>
          </a:p>
        </p:txBody>
      </p:sp>
      <p:sp>
        <p:nvSpPr>
          <p:cNvPr id="5" name="CaixaDeTexto 4">
            <a:extLst>
              <a:ext uri="{FF2B5EF4-FFF2-40B4-BE49-F238E27FC236}">
                <a16:creationId xmlns:a16="http://schemas.microsoft.com/office/drawing/2014/main" xmlns="" id="{4B9D19D2-DB32-1882-7BE4-81665F58B9D5}"/>
              </a:ext>
            </a:extLst>
          </p:cNvPr>
          <p:cNvSpPr txBox="1"/>
          <p:nvPr/>
        </p:nvSpPr>
        <p:spPr>
          <a:xfrm>
            <a:off x="2575891" y="2779554"/>
            <a:ext cx="7040208" cy="1225868"/>
          </a:xfrm>
          <a:prstGeom prst="roundRect">
            <a:avLst/>
          </a:prstGeom>
          <a:solidFill>
            <a:schemeClr val="bg1">
              <a:alpha val="88000"/>
            </a:schemeClr>
          </a:solidFill>
        </p:spPr>
        <p:txBody>
          <a:bodyPr wrap="square" lIns="91440" tIns="45720" rIns="91440" bIns="45720" rtlCol="0" anchor="t">
            <a:spAutoFit/>
          </a:bodyPr>
          <a:lstStyle/>
          <a:p>
            <a:pPr algn="ctr"/>
            <a:r>
              <a:rPr lang="pt-BR" sz="6600" dirty="0">
                <a:solidFill>
                  <a:schemeClr val="accent2">
                    <a:lumMod val="75000"/>
                  </a:schemeClr>
                </a:solidFill>
                <a:latin typeface="Bernard MT Condensed"/>
              </a:rPr>
              <a:t>JESUS É DEUS</a:t>
            </a:r>
          </a:p>
        </p:txBody>
      </p:sp>
    </p:spTree>
    <p:extLst>
      <p:ext uri="{BB962C8B-B14F-4D97-AF65-F5344CB8AC3E}">
        <p14:creationId xmlns:p14="http://schemas.microsoft.com/office/powerpoint/2010/main" val="136268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Retângulo 18">
            <a:extLst>
              <a:ext uri="{FF2B5EF4-FFF2-40B4-BE49-F238E27FC236}">
                <a16:creationId xmlns:a16="http://schemas.microsoft.com/office/drawing/2014/main" xmlns="" id="{94E48A11-EE10-4EEC-AE7B-4AF251D65686}"/>
              </a:ext>
            </a:extLst>
          </p:cNvPr>
          <p:cNvSpPr/>
          <p:nvPr/>
        </p:nvSpPr>
        <p:spPr>
          <a:xfrm>
            <a:off x="762681" y="2691593"/>
            <a:ext cx="10918229" cy="2122145"/>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pt-BR" sz="3400" dirty="0">
              <a:solidFill>
                <a:schemeClr val="bg1"/>
              </a:solidFill>
              <a:latin typeface="Georgia" panose="02040502050405020303" pitchFamily="18" charset="0"/>
            </a:endParaRPr>
          </a:p>
          <a:p>
            <a:pPr algn="just">
              <a:lnSpc>
                <a:spcPct val="120000"/>
              </a:lnSpc>
            </a:pPr>
            <a:r>
              <a:rPr lang="pt-BR" sz="3400" dirty="0">
                <a:solidFill>
                  <a:schemeClr val="bg1"/>
                </a:solidFill>
                <a:latin typeface="Georgia" panose="02040502050405020303" pitchFamily="18" charset="0"/>
              </a:rPr>
              <a:t>“No princípio, era o Verbo, e o Verbo estava com Deus, e o Verbo era Deus.”  (</a:t>
            </a:r>
            <a:r>
              <a:rPr lang="pt-BR" sz="3400" dirty="0" err="1">
                <a:solidFill>
                  <a:schemeClr val="bg1"/>
                </a:solidFill>
                <a:latin typeface="Georgia" panose="02040502050405020303" pitchFamily="18" charset="0"/>
              </a:rPr>
              <a:t>Jo</a:t>
            </a:r>
            <a:r>
              <a:rPr lang="pt-BR" sz="3400" dirty="0">
                <a:solidFill>
                  <a:schemeClr val="bg1"/>
                </a:solidFill>
                <a:latin typeface="Georgia" panose="02040502050405020303" pitchFamily="18" charset="0"/>
              </a:rPr>
              <a:t> 1.1)</a:t>
            </a:r>
          </a:p>
          <a:p>
            <a:pPr algn="just">
              <a:lnSpc>
                <a:spcPct val="120000"/>
              </a:lnSpc>
            </a:pPr>
            <a:endParaRPr lang="pt-BR" sz="3400" dirty="0">
              <a:solidFill>
                <a:schemeClr val="bg1"/>
              </a:solidFill>
              <a:latin typeface="Georgia" panose="02040502050405020303" pitchFamily="18" charset="0"/>
            </a:endParaRPr>
          </a:p>
        </p:txBody>
      </p:sp>
      <p:sp>
        <p:nvSpPr>
          <p:cNvPr id="8" name="Retângulo: Cantos Arredondados 7">
            <a:extLst>
              <a:ext uri="{FF2B5EF4-FFF2-40B4-BE49-F238E27FC236}">
                <a16:creationId xmlns:a16="http://schemas.microsoft.com/office/drawing/2014/main" xmlns="" id="{128F20FD-604A-4BDB-92C2-119D49758D33}"/>
              </a:ext>
            </a:extLst>
          </p:cNvPr>
          <p:cNvSpPr/>
          <p:nvPr/>
        </p:nvSpPr>
        <p:spPr>
          <a:xfrm>
            <a:off x="511090" y="1970327"/>
            <a:ext cx="3967233" cy="873815"/>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i="0" dirty="0">
                <a:solidFill>
                  <a:schemeClr val="bg1"/>
                </a:solidFill>
                <a:effectLst/>
                <a:latin typeface="+mn-lt"/>
              </a:rPr>
              <a:t>TEXTO</a:t>
            </a:r>
            <a:r>
              <a:rPr lang="pt-BR" sz="4800" b="0" i="0" dirty="0">
                <a:solidFill>
                  <a:schemeClr val="bg1"/>
                </a:solidFill>
                <a:effectLst/>
                <a:latin typeface="+mn-lt"/>
              </a:rPr>
              <a:t> </a:t>
            </a:r>
            <a:r>
              <a:rPr lang="pt-BR" sz="4800" b="1" i="0" dirty="0">
                <a:solidFill>
                  <a:schemeClr val="bg1"/>
                </a:solidFill>
                <a:effectLst/>
                <a:latin typeface="+mn-lt"/>
              </a:rPr>
              <a:t>ÁUREO</a:t>
            </a:r>
            <a:endParaRPr lang="pt-BR" sz="4800" dirty="0"/>
          </a:p>
        </p:txBody>
      </p:sp>
      <p:pic>
        <p:nvPicPr>
          <p:cNvPr id="18" name="Imagem 17" descr="Forma, Ícone&#10;&#10;Descrição gerada automaticamente">
            <a:extLst>
              <a:ext uri="{FF2B5EF4-FFF2-40B4-BE49-F238E27FC236}">
                <a16:creationId xmlns:a16="http://schemas.microsoft.com/office/drawing/2014/main" xmlns="" id="{19C5E608-C2BE-4FCC-AC21-550E530E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62" y="1166971"/>
            <a:ext cx="1110473" cy="1110473"/>
          </a:xfrm>
          <a:prstGeom prst="rect">
            <a:avLst/>
          </a:prstGeom>
        </p:spPr>
      </p:pic>
    </p:spTree>
    <p:extLst>
      <p:ext uri="{BB962C8B-B14F-4D97-AF65-F5344CB8AC3E}">
        <p14:creationId xmlns:p14="http://schemas.microsoft.com/office/powerpoint/2010/main" val="408994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xmlns="" id="{4ABF5359-7030-45F5-86DC-A7369C1E7456}"/>
              </a:ext>
            </a:extLst>
          </p:cNvPr>
          <p:cNvSpPr/>
          <p:nvPr/>
        </p:nvSpPr>
        <p:spPr>
          <a:xfrm>
            <a:off x="819148" y="2639412"/>
            <a:ext cx="9731621" cy="2721481"/>
          </a:xfrm>
          <a:prstGeom prst="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600" dirty="0">
                <a:solidFill>
                  <a:schemeClr val="bg1"/>
                </a:solidFill>
                <a:latin typeface="Georgia" panose="02040502050405020303" pitchFamily="18" charset="0"/>
                <a:cs typeface="Poppins" panose="00000500000000000000" pitchFamily="2" charset="0"/>
              </a:rPr>
              <a:t>A divindade de Jesus está muito clara e direta na Bíblia, além de ser revelada no seu ministério terreno, na manifestação dos seus atributos e obras divinas.</a:t>
            </a:r>
          </a:p>
        </p:txBody>
      </p:sp>
      <p:sp>
        <p:nvSpPr>
          <p:cNvPr id="11" name="Retângulo: Cantos Arredondados 10">
            <a:extLst>
              <a:ext uri="{FF2B5EF4-FFF2-40B4-BE49-F238E27FC236}">
                <a16:creationId xmlns:a16="http://schemas.microsoft.com/office/drawing/2014/main" xmlns="" id="{F9DA14B7-A175-4A8A-A290-71B7846A2610}"/>
              </a:ext>
            </a:extLst>
          </p:cNvPr>
          <p:cNvSpPr/>
          <p:nvPr/>
        </p:nvSpPr>
        <p:spPr>
          <a:xfrm>
            <a:off x="582542" y="1912776"/>
            <a:ext cx="4892135" cy="854221"/>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400" b="0" i="0" dirty="0">
                <a:solidFill>
                  <a:schemeClr val="bg1"/>
                </a:solidFill>
                <a:effectLst/>
              </a:rPr>
              <a:t> </a:t>
            </a:r>
            <a:r>
              <a:rPr lang="pt-BR" sz="4400" b="1" i="0" dirty="0">
                <a:solidFill>
                  <a:schemeClr val="bg1"/>
                </a:solidFill>
                <a:effectLst/>
              </a:rPr>
              <a:t>VERDADE PRÁTICA</a:t>
            </a:r>
            <a:endParaRPr lang="pt-BR" sz="4400" b="1" dirty="0">
              <a:solidFill>
                <a:schemeClr val="bg1"/>
              </a:solidFill>
            </a:endParaRPr>
          </a:p>
        </p:txBody>
      </p:sp>
      <p:pic>
        <p:nvPicPr>
          <p:cNvPr id="4" name="Imagem 3" descr="Uma imagem contendo segurando, comida, jogador, homem&#10;&#10;Descrição gerada automaticamente">
            <a:extLst>
              <a:ext uri="{FF2B5EF4-FFF2-40B4-BE49-F238E27FC236}">
                <a16:creationId xmlns:a16="http://schemas.microsoft.com/office/drawing/2014/main" xmlns="" id="{CA3198A2-49CE-4499-8945-87CCF1256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73" y="1759054"/>
            <a:ext cx="5098946" cy="5098946"/>
          </a:xfrm>
          <a:prstGeom prst="rect">
            <a:avLst/>
          </a:prstGeom>
        </p:spPr>
      </p:pic>
    </p:spTree>
    <p:extLst>
      <p:ext uri="{BB962C8B-B14F-4D97-AF65-F5344CB8AC3E}">
        <p14:creationId xmlns:p14="http://schemas.microsoft.com/office/powerpoint/2010/main" val="322295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37308" y="1487055"/>
            <a:ext cx="10917384" cy="5209309"/>
          </a:xfrm>
          <a:prstGeom prst="roundRect">
            <a:avLst/>
          </a:prstGeom>
          <a:solidFill>
            <a:srgbClr val="C55A11"/>
          </a:solidFill>
          <a:ln w="57150">
            <a:noFill/>
          </a:ln>
        </p:spPr>
        <p:txBody>
          <a:bodyPr>
            <a:noAutofit/>
          </a:bodyPr>
          <a:lstStyle/>
          <a:p>
            <a:pPr>
              <a:lnSpc>
                <a:spcPct val="100000"/>
              </a:lnSpc>
            </a:pPr>
            <a:r>
              <a:rPr lang="pt-BR" sz="3600" dirty="0">
                <a:solidFill>
                  <a:schemeClr val="bg1"/>
                </a:solidFill>
                <a:latin typeface="Georgia" panose="02040502050405020303" pitchFamily="18" charset="0"/>
              </a:rPr>
              <a:t>I) Demonstrar na Bíblia a natureza divina de Jesus; </a:t>
            </a:r>
            <a:br>
              <a:rPr lang="pt-BR" sz="3600" dirty="0">
                <a:solidFill>
                  <a:schemeClr val="bg1"/>
                </a:solidFill>
                <a:latin typeface="Georgia" panose="02040502050405020303" pitchFamily="18" charset="0"/>
              </a:rPr>
            </a:br>
            <a:r>
              <a:rPr lang="pt-BR" sz="3600" dirty="0">
                <a:solidFill>
                  <a:schemeClr val="bg1"/>
                </a:solidFill>
                <a:latin typeface="Georgia" panose="02040502050405020303" pitchFamily="18" charset="0"/>
              </a:rPr>
              <a:t/>
            </a:r>
            <a:br>
              <a:rPr lang="pt-BR" sz="3600" dirty="0">
                <a:solidFill>
                  <a:schemeClr val="bg1"/>
                </a:solidFill>
                <a:latin typeface="Georgia" panose="02040502050405020303" pitchFamily="18" charset="0"/>
              </a:rPr>
            </a:br>
            <a:r>
              <a:rPr lang="pt-BR" sz="3600" dirty="0">
                <a:solidFill>
                  <a:schemeClr val="bg1"/>
                </a:solidFill>
                <a:latin typeface="Georgia" panose="02040502050405020303" pitchFamily="18" charset="0"/>
              </a:rPr>
              <a:t>II) Explicar a heresia do Arianismo; </a:t>
            </a:r>
            <a:br>
              <a:rPr lang="pt-BR" sz="3600" dirty="0">
                <a:solidFill>
                  <a:schemeClr val="bg1"/>
                </a:solidFill>
                <a:latin typeface="Georgia" panose="02040502050405020303" pitchFamily="18" charset="0"/>
              </a:rPr>
            </a:br>
            <a:r>
              <a:rPr lang="pt-BR" sz="3600" dirty="0">
                <a:solidFill>
                  <a:schemeClr val="bg1"/>
                </a:solidFill>
                <a:latin typeface="Georgia" panose="02040502050405020303" pitchFamily="18" charset="0"/>
              </a:rPr>
              <a:t/>
            </a:r>
            <a:br>
              <a:rPr lang="pt-BR" sz="3600" dirty="0">
                <a:solidFill>
                  <a:schemeClr val="bg1"/>
                </a:solidFill>
                <a:latin typeface="Georgia" panose="02040502050405020303" pitchFamily="18" charset="0"/>
              </a:rPr>
            </a:br>
            <a:r>
              <a:rPr lang="pt-BR" sz="3600" dirty="0">
                <a:solidFill>
                  <a:schemeClr val="bg1"/>
                </a:solidFill>
                <a:latin typeface="Georgia" panose="02040502050405020303" pitchFamily="18" charset="0"/>
              </a:rPr>
              <a:t>III) Apresentar as implicações do Arianismo na atualidade. </a:t>
            </a:r>
          </a:p>
        </p:txBody>
      </p:sp>
      <p:sp>
        <p:nvSpPr>
          <p:cNvPr id="3" name="CaixaDeTexto 2">
            <a:extLst>
              <a:ext uri="{FF2B5EF4-FFF2-40B4-BE49-F238E27FC236}">
                <a16:creationId xmlns:a16="http://schemas.microsoft.com/office/drawing/2014/main" xmlns="" id="{E964018F-447A-428C-B2DF-B220F6CCBED5}"/>
              </a:ext>
            </a:extLst>
          </p:cNvPr>
          <p:cNvSpPr txBox="1"/>
          <p:nvPr/>
        </p:nvSpPr>
        <p:spPr>
          <a:xfrm>
            <a:off x="3976663" y="864522"/>
            <a:ext cx="4238673" cy="715089"/>
          </a:xfrm>
          <a:prstGeom prst="roundRect">
            <a:avLst/>
          </a:prstGeom>
          <a:solidFill>
            <a:srgbClr val="4472C4"/>
          </a:solidFill>
          <a:ln w="381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OBJETIVOS DA LIÇÃO</a:t>
            </a:r>
          </a:p>
        </p:txBody>
      </p:sp>
    </p:spTree>
    <p:extLst>
      <p:ext uri="{BB962C8B-B14F-4D97-AF65-F5344CB8AC3E}">
        <p14:creationId xmlns:p14="http://schemas.microsoft.com/office/powerpoint/2010/main" val="122460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xmlns="" id="{466B7703-8BAC-40E2-B3C4-CC0BFD9AE9B1}"/>
              </a:ext>
            </a:extLst>
          </p:cNvPr>
          <p:cNvSpPr/>
          <p:nvPr/>
        </p:nvSpPr>
        <p:spPr>
          <a:xfrm>
            <a:off x="461817" y="2592437"/>
            <a:ext cx="11268366" cy="1961089"/>
          </a:xfrm>
          <a:prstGeom prst="round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400" b="0" i="0" dirty="0">
                <a:solidFill>
                  <a:srgbClr val="000000"/>
                </a:solidFill>
                <a:effectLst/>
                <a:latin typeface="+mn-lt"/>
              </a:rPr>
              <a:t> </a:t>
            </a:r>
            <a:r>
              <a:rPr lang="pt-BR" sz="4400" b="1" i="0" dirty="0">
                <a:solidFill>
                  <a:schemeClr val="bg1"/>
                </a:solidFill>
                <a:effectLst/>
                <a:latin typeface="+mn-lt"/>
              </a:rPr>
              <a:t>LEITURA BÍBLICA EM CLASSE</a:t>
            </a:r>
            <a:endParaRPr lang="pt-BR" sz="4400" b="1" dirty="0">
              <a:solidFill>
                <a:schemeClr val="bg1"/>
              </a:solidFill>
            </a:endParaRPr>
          </a:p>
          <a:p>
            <a:pPr algn="ctr"/>
            <a:r>
              <a:rPr lang="pt-BR" sz="4400" b="1" dirty="0">
                <a:solidFill>
                  <a:schemeClr val="bg1"/>
                </a:solidFill>
              </a:rPr>
              <a:t>João 1.1-4,9-14</a:t>
            </a:r>
            <a:endParaRPr lang="pt-BR" sz="4400" dirty="0"/>
          </a:p>
        </p:txBody>
      </p:sp>
      <p:pic>
        <p:nvPicPr>
          <p:cNvPr id="7" name="Imagem 6" descr="Placa vermelha com letras brancas em fundo preto&#10;&#10;Descrição gerada automaticamente com confiança média">
            <a:extLst>
              <a:ext uri="{FF2B5EF4-FFF2-40B4-BE49-F238E27FC236}">
                <a16:creationId xmlns:a16="http://schemas.microsoft.com/office/drawing/2014/main" xmlns="" id="{4D5C4E30-AF2D-4752-9DA1-713EBFE19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5247602"/>
            <a:ext cx="778565" cy="778565"/>
          </a:xfrm>
          <a:prstGeom prst="rect">
            <a:avLst/>
          </a:prstGeom>
        </p:spPr>
      </p:pic>
    </p:spTree>
    <p:extLst>
      <p:ext uri="{BB962C8B-B14F-4D97-AF65-F5344CB8AC3E}">
        <p14:creationId xmlns:p14="http://schemas.microsoft.com/office/powerpoint/2010/main" val="245643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35FFB85D-2753-45AE-8626-90D0DBA2A257}"/>
              </a:ext>
            </a:extLst>
          </p:cNvPr>
          <p:cNvSpPr>
            <a:spLocks noGrp="1"/>
          </p:cNvSpPr>
          <p:nvPr>
            <p:ph idx="1"/>
          </p:nvPr>
        </p:nvSpPr>
        <p:spPr>
          <a:xfrm>
            <a:off x="234749" y="73483"/>
            <a:ext cx="11722502" cy="4297221"/>
          </a:xfrm>
        </p:spPr>
        <p:txBody>
          <a:bodyPr>
            <a:noAutofit/>
          </a:bodyPr>
          <a:lstStyle/>
          <a:p>
            <a:pPr marL="0" indent="0" algn="just">
              <a:lnSpc>
                <a:spcPct val="100000"/>
              </a:lnSpc>
              <a:spcAft>
                <a:spcPts val="1800"/>
              </a:spcAft>
              <a:buNone/>
            </a:pPr>
            <a:r>
              <a:rPr lang="pt-BR" sz="3600" b="1" dirty="0">
                <a:latin typeface="Georgia" panose="02040502050405020303" pitchFamily="18" charset="0"/>
              </a:rPr>
              <a:t>João 1.1-4,9-14</a:t>
            </a:r>
          </a:p>
          <a:p>
            <a:pPr marL="0" indent="0" algn="just">
              <a:lnSpc>
                <a:spcPct val="100000"/>
              </a:lnSpc>
              <a:spcAft>
                <a:spcPts val="1800"/>
              </a:spcAft>
              <a:buNone/>
            </a:pPr>
            <a:r>
              <a:rPr lang="pt-BR" sz="3600" dirty="0">
                <a:latin typeface="Georgia" panose="02040502050405020303" pitchFamily="18" charset="0"/>
              </a:rPr>
              <a:t>1 - No princípio, era o Verbo, e o Verbo estava com Deus, e o Verbo era Deus. </a:t>
            </a:r>
          </a:p>
          <a:p>
            <a:pPr marL="0" indent="0" algn="just">
              <a:lnSpc>
                <a:spcPct val="100000"/>
              </a:lnSpc>
              <a:spcAft>
                <a:spcPts val="1800"/>
              </a:spcAft>
              <a:buNone/>
            </a:pPr>
            <a:r>
              <a:rPr lang="pt-BR" sz="3600" dirty="0">
                <a:latin typeface="Georgia" panose="02040502050405020303" pitchFamily="18" charset="0"/>
              </a:rPr>
              <a:t>2 - Ele estava no princípio com Deus. </a:t>
            </a:r>
          </a:p>
          <a:p>
            <a:pPr marL="0" indent="0" algn="just">
              <a:lnSpc>
                <a:spcPct val="100000"/>
              </a:lnSpc>
              <a:spcAft>
                <a:spcPts val="1800"/>
              </a:spcAft>
              <a:buNone/>
            </a:pPr>
            <a:r>
              <a:rPr lang="pt-BR" sz="3600" dirty="0">
                <a:latin typeface="Georgia" panose="02040502050405020303" pitchFamily="18" charset="0"/>
              </a:rPr>
              <a:t>3 - Todas as coisas foram feitas por ele, e sem ele nada do que foi feito se fez. </a:t>
            </a:r>
          </a:p>
          <a:p>
            <a:pPr marL="0" indent="0" algn="just">
              <a:lnSpc>
                <a:spcPct val="100000"/>
              </a:lnSpc>
              <a:spcAft>
                <a:spcPts val="1800"/>
              </a:spcAft>
              <a:buNone/>
            </a:pPr>
            <a:r>
              <a:rPr lang="pt-BR" sz="3600" dirty="0">
                <a:latin typeface="Georgia" panose="02040502050405020303" pitchFamily="18" charset="0"/>
              </a:rPr>
              <a:t>4 - Nele, estava a vida e a vida era a luz dos homens; </a:t>
            </a:r>
          </a:p>
          <a:p>
            <a:pPr marL="0" indent="0" algn="just">
              <a:lnSpc>
                <a:spcPct val="100000"/>
              </a:lnSpc>
              <a:spcAft>
                <a:spcPts val="1800"/>
              </a:spcAft>
              <a:buNone/>
            </a:pPr>
            <a:r>
              <a:rPr lang="pt-BR" sz="3600" dirty="0">
                <a:latin typeface="Georgia" panose="02040502050405020303" pitchFamily="18" charset="0"/>
              </a:rPr>
              <a:t>9 - Ali estava a luz verdadeira, que alumia a todo homem que vem ao mundo, </a:t>
            </a:r>
          </a:p>
        </p:txBody>
      </p:sp>
    </p:spTree>
    <p:extLst>
      <p:ext uri="{BB962C8B-B14F-4D97-AF65-F5344CB8AC3E}">
        <p14:creationId xmlns:p14="http://schemas.microsoft.com/office/powerpoint/2010/main" val="125685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D019551-3541-2771-09C5-097BB1C42EA6}"/>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xmlns="" id="{9926DF8C-39BC-CC3F-1166-9815225EEB41}"/>
              </a:ext>
            </a:extLst>
          </p:cNvPr>
          <p:cNvSpPr>
            <a:spLocks noGrp="1"/>
          </p:cNvSpPr>
          <p:nvPr>
            <p:ph idx="1"/>
          </p:nvPr>
        </p:nvSpPr>
        <p:spPr>
          <a:xfrm>
            <a:off x="234749" y="165846"/>
            <a:ext cx="11722502" cy="6526307"/>
          </a:xfrm>
        </p:spPr>
        <p:txBody>
          <a:bodyPr>
            <a:noAutofit/>
          </a:bodyPr>
          <a:lstStyle/>
          <a:p>
            <a:pPr marL="0" indent="0" algn="just">
              <a:lnSpc>
                <a:spcPct val="100000"/>
              </a:lnSpc>
              <a:spcAft>
                <a:spcPts val="1800"/>
              </a:spcAft>
              <a:buNone/>
            </a:pPr>
            <a:r>
              <a:rPr lang="pt-BR" sz="3200" dirty="0">
                <a:latin typeface="Georgia" panose="02040502050405020303" pitchFamily="18" charset="0"/>
              </a:rPr>
              <a:t>10 - estava no mundo, e o mundo foi feito por ele e o mundo não o conheceu. </a:t>
            </a:r>
          </a:p>
          <a:p>
            <a:pPr marL="0" indent="0" algn="just">
              <a:lnSpc>
                <a:spcPct val="100000"/>
              </a:lnSpc>
              <a:spcAft>
                <a:spcPts val="1800"/>
              </a:spcAft>
              <a:buNone/>
            </a:pPr>
            <a:r>
              <a:rPr lang="pt-BR" sz="3200" dirty="0">
                <a:latin typeface="Georgia" panose="02040502050405020303" pitchFamily="18" charset="0"/>
              </a:rPr>
              <a:t>11 - Veio para o que era seu, e os seus não o receberam. </a:t>
            </a:r>
          </a:p>
          <a:p>
            <a:pPr marL="0" indent="0" algn="just">
              <a:lnSpc>
                <a:spcPct val="100000"/>
              </a:lnSpc>
              <a:spcAft>
                <a:spcPts val="1800"/>
              </a:spcAft>
              <a:buNone/>
            </a:pPr>
            <a:r>
              <a:rPr lang="pt-BR" sz="3200" dirty="0">
                <a:latin typeface="Georgia" panose="02040502050405020303" pitchFamily="18" charset="0"/>
              </a:rPr>
              <a:t>12 - Mas a todos quantos o receberam deu-lhes o poder de serem feitos filhos de Deus: aos que creem no seu nome, </a:t>
            </a:r>
          </a:p>
          <a:p>
            <a:pPr marL="0" indent="0" algn="just">
              <a:lnSpc>
                <a:spcPct val="100000"/>
              </a:lnSpc>
              <a:spcAft>
                <a:spcPts val="1800"/>
              </a:spcAft>
              <a:buNone/>
            </a:pPr>
            <a:r>
              <a:rPr lang="pt-BR" sz="3200" dirty="0">
                <a:latin typeface="Georgia" panose="02040502050405020303" pitchFamily="18" charset="0"/>
              </a:rPr>
              <a:t>13 - os quais não nasceram do sangue, nem da vontade da carne, nem da vontade do varão, mas de Deus. </a:t>
            </a:r>
          </a:p>
          <a:p>
            <a:pPr marL="0" indent="0" algn="just">
              <a:lnSpc>
                <a:spcPct val="100000"/>
              </a:lnSpc>
              <a:spcAft>
                <a:spcPts val="1800"/>
              </a:spcAft>
              <a:buNone/>
            </a:pPr>
            <a:r>
              <a:rPr lang="pt-BR" sz="3200" dirty="0">
                <a:latin typeface="Georgia" panose="02040502050405020303" pitchFamily="18" charset="0"/>
              </a:rPr>
              <a:t>14 - E o Verbo se fez carne e habitou entre nós, e vimos a sua glória, como a glória do Unigênito do Pai, cheio de graça e de verdade.</a:t>
            </a:r>
          </a:p>
        </p:txBody>
      </p:sp>
    </p:spTree>
    <p:extLst>
      <p:ext uri="{BB962C8B-B14F-4D97-AF65-F5344CB8AC3E}">
        <p14:creationId xmlns:p14="http://schemas.microsoft.com/office/powerpoint/2010/main" val="255889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689724"/>
            <a:ext cx="10515600" cy="1325563"/>
          </a:xfrm>
        </p:spPr>
        <p:txBody>
          <a:bodyPr>
            <a:normAutofit/>
          </a:bodyPr>
          <a:lstStyle/>
          <a:p>
            <a:pPr algn="ctr"/>
            <a:r>
              <a:rPr lang="pt-BR" sz="8000" b="0" i="0" dirty="0">
                <a:solidFill>
                  <a:srgbClr val="000000"/>
                </a:solidFill>
                <a:effectLst/>
                <a:latin typeface="+mn-lt"/>
              </a:rPr>
              <a:t> </a:t>
            </a:r>
            <a:r>
              <a:rPr lang="pt-BR" sz="8000" b="1" dirty="0">
                <a:solidFill>
                  <a:schemeClr val="accent2">
                    <a:lumMod val="75000"/>
                  </a:schemeClr>
                </a:solidFill>
                <a:latin typeface="+mn-lt"/>
              </a:rPr>
              <a:t>I</a:t>
            </a:r>
            <a:r>
              <a:rPr lang="pt-BR" sz="8000" b="1" i="0" dirty="0">
                <a:solidFill>
                  <a:schemeClr val="accent2">
                    <a:lumMod val="75000"/>
                  </a:schemeClr>
                </a:solidFill>
                <a:effectLst/>
                <a:latin typeface="+mn-lt"/>
              </a:rPr>
              <a:t>NTRODUÇÃO</a:t>
            </a:r>
            <a:endParaRPr lang="pt-BR" sz="8000" b="1" dirty="0">
              <a:solidFill>
                <a:schemeClr val="accent2">
                  <a:lumMod val="75000"/>
                </a:schemeClr>
              </a:solidFill>
              <a:latin typeface="+mn-lt"/>
            </a:endParaRPr>
          </a:p>
        </p:txBody>
      </p:sp>
      <p:pic>
        <p:nvPicPr>
          <p:cNvPr id="6" name="Imagem 5" descr="Placa vermelha com letras brancas em fundo preto&#10;&#10;Descrição gerada automaticamente com confiança média">
            <a:extLst>
              <a:ext uri="{FF2B5EF4-FFF2-40B4-BE49-F238E27FC236}">
                <a16:creationId xmlns:a16="http://schemas.microsoft.com/office/drawing/2014/main" xmlns="" id="{CDCBF668-1A9D-4265-9D0D-013673E359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219415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138544" y="79905"/>
            <a:ext cx="6188684" cy="3046988"/>
          </a:xfrm>
          <a:prstGeom prst="rect">
            <a:avLst/>
          </a:prstGeom>
          <a:solidFill>
            <a:schemeClr val="accent1">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O apóstolo João, como judeu monoteísta instruído na sinagoga, não está apresentando um novo Deus, mas colocando o Verbo dentro da divindade dos seus antepassados. </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aixaDeTexto 3">
            <a:extLst>
              <a:ext uri="{FF2B5EF4-FFF2-40B4-BE49-F238E27FC236}">
                <a16:creationId xmlns:a16="http://schemas.microsoft.com/office/drawing/2014/main" xmlns="" id="{0356D94D-BA1E-9F1F-F1C6-DEF913926AAB}"/>
              </a:ext>
            </a:extLst>
          </p:cNvPr>
          <p:cNvSpPr txBox="1"/>
          <p:nvPr/>
        </p:nvSpPr>
        <p:spPr>
          <a:xfrm>
            <a:off x="6495393" y="79905"/>
            <a:ext cx="5558064" cy="2554545"/>
          </a:xfrm>
          <a:prstGeom prst="rect">
            <a:avLst/>
          </a:prstGeom>
          <a:solidFill>
            <a:schemeClr val="accent2">
              <a:lumMod val="40000"/>
              <a:lumOff val="60000"/>
            </a:schemeClr>
          </a:solidFill>
        </p:spPr>
        <p:txBody>
          <a:bodyPr wrap="square" rtlCol="0">
            <a:spAutoFit/>
          </a:bodyPr>
          <a:lstStyle/>
          <a:p>
            <a:pPr lvl="0" algn="just">
              <a:defRPr/>
            </a:pPr>
            <a:r>
              <a:rPr lang="pt-BR" sz="3200" dirty="0">
                <a:solidFill>
                  <a:prstClr val="black"/>
                </a:solidFill>
                <a:latin typeface="Georgia" panose="02040502050405020303" pitchFamily="18" charset="0"/>
              </a:rPr>
              <a:t>O apóstolo não admitia, em hipótese alguma, outra divindade, senão só, e somente só, o Deus Javé de Israel (Mc 12.28-30).</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0" descr="Acts 20:17 - &quot;¶ And from Miletus he sent to Ephesus, and called the elders of the church.&quot;&#10;&#10;Visualize a scene from Acts 20:17. From the ancient city of Miletus, a message is sent to Ephesus, summoning the elders of the church. The cityscape of Miletus is filled with stone structures characteristic of the time. The message is conveyed through a scroll, the man dispatching the message is diligently transcribing it. In the background, the blue Aegean Sea contrasts the stone city. The recipient of the message in Ephesus, an elder of the church in the simple garb of a religious leader, is seen. The artwork is enhanced by the traits of digital art - vibrant colours and sharp contrasts.">
            <a:extLst>
              <a:ext uri="{FF2B5EF4-FFF2-40B4-BE49-F238E27FC236}">
                <a16:creationId xmlns:a16="http://schemas.microsoft.com/office/drawing/2014/main" xmlns="" id="{3C24FEF2-9548-A1E0-906A-B31D64B637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43" y="3126893"/>
            <a:ext cx="6188684" cy="365156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Desenho de cachoeira e árvores ao fundo&#10;&#10;Descrição gerada automaticamente com confiança média">
            <a:extLst>
              <a:ext uri="{FF2B5EF4-FFF2-40B4-BE49-F238E27FC236}">
                <a16:creationId xmlns:a16="http://schemas.microsoft.com/office/drawing/2014/main" xmlns="" id="{952B3D91-41D5-E539-EB69-B7C27D7A1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391" y="2634449"/>
            <a:ext cx="5547553" cy="4143646"/>
          </a:xfrm>
          <a:prstGeom prst="rect">
            <a:avLst/>
          </a:prstGeom>
        </p:spPr>
      </p:pic>
    </p:spTree>
    <p:extLst>
      <p:ext uri="{BB962C8B-B14F-4D97-AF65-F5344CB8AC3E}">
        <p14:creationId xmlns:p14="http://schemas.microsoft.com/office/powerpoint/2010/main" val="59122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9B88601-D8A7-B385-2004-3DD5E81D3FFC}"/>
              </a:ext>
            </a:extLst>
          </p:cNvPr>
          <p:cNvSpPr txBox="1"/>
          <p:nvPr/>
        </p:nvSpPr>
        <p:spPr>
          <a:xfrm>
            <a:off x="0" y="52197"/>
            <a:ext cx="12192000" cy="1569660"/>
          </a:xfrm>
          <a:prstGeom prst="rect">
            <a:avLst/>
          </a:prstGeom>
          <a:solidFill>
            <a:schemeClr val="accent2">
              <a:lumMod val="50000"/>
            </a:schemeClr>
          </a:solidFill>
        </p:spPr>
        <p:txBody>
          <a:bodyPr wrap="square" rtlCol="0">
            <a:spAutoFit/>
          </a:bodyPr>
          <a:lstStyle/>
          <a:p>
            <a:pPr lvl="0" algn="ctr">
              <a:defRPr/>
            </a:pPr>
            <a:r>
              <a:rPr lang="pt-BR" sz="3200" dirty="0">
                <a:solidFill>
                  <a:prstClr val="white"/>
                </a:solidFill>
                <a:latin typeface="Georgia" panose="02040502050405020303" pitchFamily="18" charset="0"/>
              </a:rPr>
              <a:t>Por isso, no prólogo do seu Evangelho ele descreve o Verbo com os atributos da deidade, aqueles que mais se destacam no seu relato do começo ao fim. </a:t>
            </a:r>
            <a:endParaRPr kumimoji="0" lang="pt-BR"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4AFDF2E8-1272-2666-A68C-B411DA7D1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90" y="1621857"/>
            <a:ext cx="2455891" cy="5369152"/>
          </a:xfrm>
          <a:prstGeom prst="rect">
            <a:avLst/>
          </a:prstGeom>
        </p:spPr>
      </p:pic>
      <p:pic>
        <p:nvPicPr>
          <p:cNvPr id="13314" name="Picture 2" descr="Fotos Cristo Rei Universo | Freepik">
            <a:extLst>
              <a:ext uri="{FF2B5EF4-FFF2-40B4-BE49-F238E27FC236}">
                <a16:creationId xmlns:a16="http://schemas.microsoft.com/office/drawing/2014/main" xmlns="" id="{B0F666C9-CE2A-F770-E4DF-BCF006E6A8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289" b="13380"/>
          <a:stretch/>
        </p:blipFill>
        <p:spPr bwMode="auto">
          <a:xfrm>
            <a:off x="3752193" y="1621857"/>
            <a:ext cx="8439807" cy="5152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4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314"/>
                                        </p:tgtEl>
                                        <p:attrNameLst>
                                          <p:attrName>style.visibility</p:attrName>
                                        </p:attrNameLst>
                                      </p:cBhvr>
                                      <p:to>
                                        <p:strVal val="visible"/>
                                      </p:to>
                                    </p:set>
                                    <p:anim calcmode="lin" valueType="num">
                                      <p:cBhvr additive="base">
                                        <p:cTn id="15" dur="500" fill="hold"/>
                                        <p:tgtEl>
                                          <p:spTgt spid="13314"/>
                                        </p:tgtEl>
                                        <p:attrNameLst>
                                          <p:attrName>ppt_x</p:attrName>
                                        </p:attrNameLst>
                                      </p:cBhvr>
                                      <p:tavLst>
                                        <p:tav tm="0">
                                          <p:val>
                                            <p:strVal val="#ppt_x"/>
                                          </p:val>
                                        </p:tav>
                                        <p:tav tm="100000">
                                          <p:val>
                                            <p:strVal val="#ppt_x"/>
                                          </p:val>
                                        </p:tav>
                                      </p:tavLst>
                                    </p:anim>
                                    <p:anim calcmode="lin" valueType="num">
                                      <p:cBhvr additive="base">
                                        <p:cTn id="16"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09600" y="2547294"/>
            <a:ext cx="11111345" cy="1763412"/>
          </a:xfrm>
        </p:spPr>
        <p:txBody>
          <a:bodyPr>
            <a:noAutofit/>
          </a:bodyPr>
          <a:lstStyle/>
          <a:p>
            <a:pPr algn="ctr"/>
            <a:r>
              <a:rPr lang="pt-BR" sz="6000" b="1" i="0" dirty="0">
                <a:solidFill>
                  <a:schemeClr val="accent2">
                    <a:lumMod val="75000"/>
                  </a:schemeClr>
                </a:solidFill>
                <a:effectLst/>
                <a:latin typeface="+mn-lt"/>
              </a:rPr>
              <a:t>I – A DOUTRINA BÍBLICA DA DIVINDADE DE JESUS</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BF117B55-F366-4779-A92A-7CB63DA632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49590"/>
            <a:ext cx="778565" cy="778565"/>
          </a:xfrm>
          <a:prstGeom prst="rect">
            <a:avLst/>
          </a:prstGeom>
        </p:spPr>
      </p:pic>
    </p:spTree>
    <p:extLst>
      <p:ext uri="{BB962C8B-B14F-4D97-AF65-F5344CB8AC3E}">
        <p14:creationId xmlns:p14="http://schemas.microsoft.com/office/powerpoint/2010/main" val="352385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3780" y="2766218"/>
            <a:ext cx="11864440" cy="1325563"/>
          </a:xfrm>
        </p:spPr>
        <p:txBody>
          <a:bodyPr>
            <a:noAutofit/>
          </a:bodyPr>
          <a:lstStyle/>
          <a:p>
            <a:pPr algn="ctr"/>
            <a:r>
              <a:rPr lang="pt-BR" sz="6000" b="1" i="0" kern="1200" dirty="0">
                <a:solidFill>
                  <a:schemeClr val="accent2">
                    <a:lumMod val="75000"/>
                  </a:schemeClr>
                </a:solidFill>
                <a:effectLst/>
                <a:latin typeface="+mn-lt"/>
              </a:rPr>
              <a:t>I.</a:t>
            </a:r>
            <a:r>
              <a:rPr lang="pt-BR" sz="6000" b="1" dirty="0">
                <a:solidFill>
                  <a:schemeClr val="accent2">
                    <a:lumMod val="75000"/>
                  </a:schemeClr>
                </a:solidFill>
                <a:latin typeface="+mn-lt"/>
              </a:rPr>
              <a:t> 1. Jesus é Deus. </a:t>
            </a:r>
          </a:p>
        </p:txBody>
      </p:sp>
    </p:spTree>
    <p:extLst>
      <p:ext uri="{BB962C8B-B14F-4D97-AF65-F5344CB8AC3E}">
        <p14:creationId xmlns:p14="http://schemas.microsoft.com/office/powerpoint/2010/main" val="1079184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E12EDB5C-13AA-95A5-4CE5-CCA9EE068ACA}"/>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FDE54CAE-6D2C-64F5-0043-760BC22C2292}"/>
              </a:ext>
            </a:extLst>
          </p:cNvPr>
          <p:cNvSpPr txBox="1"/>
          <p:nvPr/>
        </p:nvSpPr>
        <p:spPr>
          <a:xfrm>
            <a:off x="101601" y="57138"/>
            <a:ext cx="11974785" cy="58477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Novo Testamento é direto quanto à natureza divina de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52B9A608-12EC-E5CB-B0A0-59CE2E30AD13}"/>
              </a:ext>
            </a:extLst>
          </p:cNvPr>
          <p:cNvSpPr txBox="1"/>
          <p:nvPr/>
        </p:nvSpPr>
        <p:spPr>
          <a:xfrm>
            <a:off x="101601" y="755449"/>
            <a:ext cx="5911273" cy="584775"/>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o Verbo era Deus”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1.1)</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2" name="CaixaDeTexto 1">
            <a:extLst>
              <a:ext uri="{FF2B5EF4-FFF2-40B4-BE49-F238E27FC236}">
                <a16:creationId xmlns:a16="http://schemas.microsoft.com/office/drawing/2014/main" xmlns="" id="{E4494B70-A880-1115-0EA1-36EBF306D50E}"/>
              </a:ext>
            </a:extLst>
          </p:cNvPr>
          <p:cNvSpPr txBox="1"/>
          <p:nvPr/>
        </p:nvSpPr>
        <p:spPr>
          <a:xfrm>
            <a:off x="6179128" y="755448"/>
            <a:ext cx="5911273"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“Ao que Tomé lhe respondeu: — Senhor meu e Deus meu!”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20.28)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8" name="Imagem 7" descr="Imagem editada de nuvens e sol&#10;&#10;Descrição gerada automaticamente com confiança média">
            <a:extLst>
              <a:ext uri="{FF2B5EF4-FFF2-40B4-BE49-F238E27FC236}">
                <a16:creationId xmlns:a16="http://schemas.microsoft.com/office/drawing/2014/main" xmlns="" id="{EEC653D1-AA24-2106-D198-B1331EEFF5FE}"/>
              </a:ext>
            </a:extLst>
          </p:cNvPr>
          <p:cNvPicPr>
            <a:picLocks noChangeAspect="1"/>
          </p:cNvPicPr>
          <p:nvPr/>
        </p:nvPicPr>
        <p:blipFill>
          <a:blip r:embed="rId3">
            <a:extLst>
              <a:ext uri="{28A0092B-C50C-407E-A947-70E740481C1C}">
                <a14:useLocalDpi xmlns:a14="http://schemas.microsoft.com/office/drawing/2010/main" val="0"/>
              </a:ext>
            </a:extLst>
          </a:blip>
          <a:srcRect t="19543" r="48355"/>
          <a:stretch/>
        </p:blipFill>
        <p:spPr>
          <a:xfrm>
            <a:off x="101598" y="1385740"/>
            <a:ext cx="5911273" cy="5415121"/>
          </a:xfrm>
          <a:prstGeom prst="rect">
            <a:avLst/>
          </a:prstGeom>
        </p:spPr>
      </p:pic>
      <p:pic>
        <p:nvPicPr>
          <p:cNvPr id="9" name="Picture 2" descr="A incredulidade de Tomé | Toque Cristão">
            <a:extLst>
              <a:ext uri="{FF2B5EF4-FFF2-40B4-BE49-F238E27FC236}">
                <a16:creationId xmlns:a16="http://schemas.microsoft.com/office/drawing/2014/main" xmlns="" id="{75688132-E860-E5A7-CDB5-1E086B326D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6626"/>
          <a:stretch/>
        </p:blipFill>
        <p:spPr bwMode="auto">
          <a:xfrm>
            <a:off x="6179128" y="2366239"/>
            <a:ext cx="5897258" cy="4434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13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EFE1FD1D-313D-58A4-96FC-0CC7BD1E58D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130E5F8-CAAF-71B6-213A-0EBAD6D205AA}"/>
              </a:ext>
            </a:extLst>
          </p:cNvPr>
          <p:cNvSpPr txBox="1"/>
          <p:nvPr/>
        </p:nvSpPr>
        <p:spPr>
          <a:xfrm>
            <a:off x="101601" y="57138"/>
            <a:ext cx="11974785" cy="58477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Novo Testamento é direto quanto à natureza divina de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8F88E10E-EEAD-FAEF-14B9-307BD8E977B0}"/>
              </a:ext>
            </a:extLst>
          </p:cNvPr>
          <p:cNvSpPr txBox="1"/>
          <p:nvPr/>
        </p:nvSpPr>
        <p:spPr>
          <a:xfrm>
            <a:off x="101601" y="755449"/>
            <a:ext cx="6278178" cy="2062103"/>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“mesmo existindo na forma de Deus, não considerou o ser igual a Deus algo que deveria ser retido a qualquer custo”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Fp</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2.6, NAA)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FB51DBBC-5CFE-F3DB-7A6E-B21B64380427}"/>
              </a:ext>
            </a:extLst>
          </p:cNvPr>
          <p:cNvSpPr txBox="1"/>
          <p:nvPr/>
        </p:nvSpPr>
        <p:spPr>
          <a:xfrm>
            <a:off x="6474372" y="755448"/>
            <a:ext cx="5616029"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“para conhecimento do mistério de Deus, que é Cristo” (Cl 2.2, NAA);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 name="Imagem 4" descr="Pessoas sentadas em banco de madeira&#10;&#10;Descrição gerada automaticamente com confiança média">
            <a:extLst>
              <a:ext uri="{FF2B5EF4-FFF2-40B4-BE49-F238E27FC236}">
                <a16:creationId xmlns:a16="http://schemas.microsoft.com/office/drawing/2014/main" xmlns="" id="{CBC8385E-D233-F7F4-C890-91B5BFD3D5E9}"/>
              </a:ext>
            </a:extLst>
          </p:cNvPr>
          <p:cNvPicPr>
            <a:picLocks noChangeAspect="1"/>
          </p:cNvPicPr>
          <p:nvPr/>
        </p:nvPicPr>
        <p:blipFill>
          <a:blip r:embed="rId3">
            <a:extLst>
              <a:ext uri="{28A0092B-C50C-407E-A947-70E740481C1C}">
                <a14:useLocalDpi xmlns:a14="http://schemas.microsoft.com/office/drawing/2010/main" val="0"/>
              </a:ext>
            </a:extLst>
          </a:blip>
          <a:srcRect t="24368"/>
          <a:stretch/>
        </p:blipFill>
        <p:spPr>
          <a:xfrm>
            <a:off x="101601" y="2873038"/>
            <a:ext cx="6278178" cy="3905708"/>
          </a:xfrm>
          <a:prstGeom prst="rect">
            <a:avLst/>
          </a:prstGeom>
        </p:spPr>
      </p:pic>
      <p:pic>
        <p:nvPicPr>
          <p:cNvPr id="1026" name="Picture 2" descr="Fotos Jesus Olhando Mundo | Freepik">
            <a:extLst>
              <a:ext uri="{FF2B5EF4-FFF2-40B4-BE49-F238E27FC236}">
                <a16:creationId xmlns:a16="http://schemas.microsoft.com/office/drawing/2014/main" xmlns="" id="{30A6499F-D967-7972-0B36-9C81987668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4369" y="2372711"/>
            <a:ext cx="5616030" cy="440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79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 calcmode="lin" valueType="num">
                                      <p:cBhvr>
                                        <p:cTn id="24" dur="500" fill="hold"/>
                                        <p:tgtEl>
                                          <p:spTgt spid="1026"/>
                                        </p:tgtEl>
                                        <p:attrNameLst>
                                          <p:attrName>ppt_w</p:attrName>
                                        </p:attrNameLst>
                                      </p:cBhvr>
                                      <p:tavLst>
                                        <p:tav tm="0">
                                          <p:val>
                                            <p:fltVal val="0"/>
                                          </p:val>
                                        </p:tav>
                                        <p:tav tm="100000">
                                          <p:val>
                                            <p:strVal val="#ppt_w"/>
                                          </p:val>
                                        </p:tav>
                                      </p:tavLst>
                                    </p:anim>
                                    <p:anim calcmode="lin" valueType="num">
                                      <p:cBhvr>
                                        <p:cTn id="25" dur="500" fill="hold"/>
                                        <p:tgtEl>
                                          <p:spTgt spid="1026"/>
                                        </p:tgtEl>
                                        <p:attrNameLst>
                                          <p:attrName>ppt_h</p:attrName>
                                        </p:attrNameLst>
                                      </p:cBhvr>
                                      <p:tavLst>
                                        <p:tav tm="0">
                                          <p:val>
                                            <p:fltVal val="0"/>
                                          </p:val>
                                        </p:tav>
                                        <p:tav tm="100000">
                                          <p:val>
                                            <p:strVal val="#ppt_h"/>
                                          </p:val>
                                        </p:tav>
                                      </p:tavLst>
                                    </p:anim>
                                    <p:animEffect transition="in" filter="fade">
                                      <p:cBhvr>
                                        <p:cTn id="2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4AA4BE3-0F93-3C13-D376-53A9B49C07E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A3DF1CBB-E38D-82AD-D011-0A94EB4DED18}"/>
              </a:ext>
            </a:extLst>
          </p:cNvPr>
          <p:cNvSpPr txBox="1"/>
          <p:nvPr/>
        </p:nvSpPr>
        <p:spPr>
          <a:xfrm>
            <a:off x="101601" y="57138"/>
            <a:ext cx="11974785" cy="58477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Novo Testamento é direto quanto à natureza divina de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3F779C70-CDC4-0166-D4C3-849D038EA5D1}"/>
              </a:ext>
            </a:extLst>
          </p:cNvPr>
          <p:cNvSpPr txBox="1"/>
          <p:nvPr/>
        </p:nvSpPr>
        <p:spPr>
          <a:xfrm>
            <a:off x="101601" y="755449"/>
            <a:ext cx="5911273"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manifestação da glória do nosso grande Deus e Salvador Jesus Cristo”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2.13, NAA);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2494C666-4E3B-2732-94FB-5E8BB9F13461}"/>
              </a:ext>
            </a:extLst>
          </p:cNvPr>
          <p:cNvSpPr txBox="1"/>
          <p:nvPr/>
        </p:nvSpPr>
        <p:spPr>
          <a:xfrm>
            <a:off x="6179128" y="755448"/>
            <a:ext cx="5911273" cy="2062103"/>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“aos que conosco obtiveram fé igualmente preciosa na justiça do nosso Deus e Salvador Jesus Cristo” (2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Pe</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1.1, NAA);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050" name="Picture 2" descr="Transcendente Majestade Jesus Cristo iluminado pelo Universo | imagem  Premium gerada com IA">
            <a:extLst>
              <a:ext uri="{FF2B5EF4-FFF2-40B4-BE49-F238E27FC236}">
                <a16:creationId xmlns:a16="http://schemas.microsoft.com/office/drawing/2014/main" xmlns="" id="{AE53BC11-7135-35F2-AA87-A546CB64A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99" y="2393522"/>
            <a:ext cx="5911273" cy="440733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Uma imagem contendo pessoa, homem, janela, mulher&#10;&#10;Descrição gerada automaticamente">
            <a:extLst>
              <a:ext uri="{FF2B5EF4-FFF2-40B4-BE49-F238E27FC236}">
                <a16:creationId xmlns:a16="http://schemas.microsoft.com/office/drawing/2014/main" xmlns="" id="{94CE1A31-5091-BD31-C3C2-1E470C21C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9126" y="2837890"/>
            <a:ext cx="5897260" cy="3962972"/>
          </a:xfrm>
          <a:prstGeom prst="rect">
            <a:avLst/>
          </a:prstGeom>
        </p:spPr>
      </p:pic>
    </p:spTree>
    <p:extLst>
      <p:ext uri="{BB962C8B-B14F-4D97-AF65-F5344CB8AC3E}">
        <p14:creationId xmlns:p14="http://schemas.microsoft.com/office/powerpoint/2010/main" val="3594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D5FB211E-C892-E289-53D3-6CD10AC7BF1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49B790FB-CC67-AF7D-D165-DC1ABCE819A0}"/>
              </a:ext>
            </a:extLst>
          </p:cNvPr>
          <p:cNvSpPr txBox="1"/>
          <p:nvPr/>
        </p:nvSpPr>
        <p:spPr>
          <a:xfrm>
            <a:off x="101601" y="57138"/>
            <a:ext cx="11974785" cy="584775"/>
          </a:xfrm>
          <a:prstGeom prst="rect">
            <a:avLst/>
          </a:prstGeom>
          <a:solidFill>
            <a:schemeClr val="accent1">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O Novo Testamento é direto quanto à natureza divina de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F63863C9-7640-02AC-32B4-58D3419A3B76}"/>
              </a:ext>
            </a:extLst>
          </p:cNvPr>
          <p:cNvSpPr txBox="1"/>
          <p:nvPr/>
        </p:nvSpPr>
        <p:spPr>
          <a:xfrm>
            <a:off x="101601" y="755449"/>
            <a:ext cx="11974785" cy="1077218"/>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nós estamos naquele que é o Verdadeiro, em seu Filho, Jesus Cristo. Este é o verdadeiro Deus e a vida eterna” (1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5.20, NAA).</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 name="Imagem 3">
            <a:extLst>
              <a:ext uri="{FF2B5EF4-FFF2-40B4-BE49-F238E27FC236}">
                <a16:creationId xmlns:a16="http://schemas.microsoft.com/office/drawing/2014/main" xmlns="" id="{521DBA3A-E17E-4F37-C677-F2FBCD974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2845" y="1849324"/>
            <a:ext cx="4903899" cy="4951537"/>
          </a:xfrm>
          <a:prstGeom prst="rect">
            <a:avLst/>
          </a:prstGeom>
        </p:spPr>
      </p:pic>
      <p:pic>
        <p:nvPicPr>
          <p:cNvPr id="7" name="Imagem 6">
            <a:extLst>
              <a:ext uri="{FF2B5EF4-FFF2-40B4-BE49-F238E27FC236}">
                <a16:creationId xmlns:a16="http://schemas.microsoft.com/office/drawing/2014/main" xmlns="" id="{913D97A0-D736-3F52-A34F-0FFB323FD98C}"/>
              </a:ext>
            </a:extLst>
          </p:cNvPr>
          <p:cNvPicPr>
            <a:picLocks noChangeAspect="1"/>
          </p:cNvPicPr>
          <p:nvPr/>
        </p:nvPicPr>
        <p:blipFill>
          <a:blip r:embed="rId4">
            <a:extLst>
              <a:ext uri="{28A0092B-C50C-407E-A947-70E740481C1C}">
                <a14:useLocalDpi xmlns:a14="http://schemas.microsoft.com/office/drawing/2010/main" val="0"/>
              </a:ext>
            </a:extLst>
          </a:blip>
          <a:srcRect r="31254"/>
          <a:stretch/>
        </p:blipFill>
        <p:spPr>
          <a:xfrm>
            <a:off x="101602" y="1849324"/>
            <a:ext cx="3371244" cy="4951537"/>
          </a:xfrm>
          <a:prstGeom prst="rect">
            <a:avLst/>
          </a:prstGeom>
        </p:spPr>
      </p:pic>
      <p:pic>
        <p:nvPicPr>
          <p:cNvPr id="9" name="Imagem 8" descr="Imagem gráfica de pessoa em pé&#10;&#10;Descrição gerada automaticamente com confiança média">
            <a:extLst>
              <a:ext uri="{FF2B5EF4-FFF2-40B4-BE49-F238E27FC236}">
                <a16:creationId xmlns:a16="http://schemas.microsoft.com/office/drawing/2014/main" xmlns="" id="{B1D1A855-090E-975A-981F-66A25BCFBE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6744" y="1849324"/>
            <a:ext cx="3713653" cy="4951537"/>
          </a:xfrm>
          <a:prstGeom prst="rect">
            <a:avLst/>
          </a:prstGeom>
        </p:spPr>
      </p:pic>
    </p:spTree>
    <p:extLst>
      <p:ext uri="{BB962C8B-B14F-4D97-AF65-F5344CB8AC3E}">
        <p14:creationId xmlns:p14="http://schemas.microsoft.com/office/powerpoint/2010/main" val="319728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671782" y="2766218"/>
            <a:ext cx="8848436" cy="1325563"/>
          </a:xfrm>
        </p:spPr>
        <p:txBody>
          <a:bodyPr>
            <a:noAutofit/>
          </a:bodyPr>
          <a:lstStyle/>
          <a:p>
            <a:pPr algn="ctr"/>
            <a:r>
              <a:rPr lang="pt-BR" sz="5400" b="1" i="0" dirty="0">
                <a:solidFill>
                  <a:schemeClr val="accent2">
                    <a:lumMod val="75000"/>
                  </a:schemeClr>
                </a:solidFill>
                <a:effectLst/>
                <a:latin typeface="+mn-lt"/>
              </a:rPr>
              <a:t> </a:t>
            </a:r>
            <a:r>
              <a:rPr lang="pt-BR" sz="6000" b="1" i="0" dirty="0">
                <a:solidFill>
                  <a:schemeClr val="accent2">
                    <a:lumMod val="75000"/>
                  </a:schemeClr>
                </a:solidFill>
                <a:effectLst/>
                <a:latin typeface="+mn-lt"/>
              </a:rPr>
              <a:t>I. 2. Seus atributos absolutos. </a:t>
            </a:r>
            <a:endParaRPr lang="pt-BR" sz="5400" b="1" dirty="0">
              <a:solidFill>
                <a:schemeClr val="accent2">
                  <a:lumMod val="75000"/>
                </a:schemeClr>
              </a:solidFill>
              <a:latin typeface="+mn-lt"/>
            </a:endParaRPr>
          </a:p>
        </p:txBody>
      </p:sp>
    </p:spTree>
    <p:extLst>
      <p:ext uri="{BB962C8B-B14F-4D97-AF65-F5344CB8AC3E}">
        <p14:creationId xmlns:p14="http://schemas.microsoft.com/office/powerpoint/2010/main" val="939001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4906297" y="94083"/>
            <a:ext cx="7193341"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Os atributos absolutos ou incomunicáveis são exclusivos da divindade como onipotência, eternidade, onisciência e onipresença.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92363" y="101596"/>
            <a:ext cx="4725444" cy="1736646"/>
          </a:xfrm>
          <a:prstGeom prst="wedgeRoundRectCallout">
            <a:avLst>
              <a:gd name="adj1" fmla="val -8377"/>
              <a:gd name="adj2" fmla="val 69157"/>
              <a:gd name="adj3" fmla="val 16667"/>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Os atributos são perfeições próprias da essência de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terno, pessoa, homem, em pé&#10;&#10;Descrição gerada automaticamente">
            <a:extLst>
              <a:ext uri="{FF2B5EF4-FFF2-40B4-BE49-F238E27FC236}">
                <a16:creationId xmlns:a16="http://schemas.microsoft.com/office/drawing/2014/main" xmlns="" id="{E1E77CC3-AF54-DC5E-500E-EE82C94AF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75" y="2156186"/>
            <a:ext cx="1789501" cy="4710822"/>
          </a:xfrm>
          <a:prstGeom prst="rect">
            <a:avLst/>
          </a:prstGeom>
        </p:spPr>
      </p:pic>
      <p:pic>
        <p:nvPicPr>
          <p:cNvPr id="3" name="Imagem 2" descr="Imagem digital fictícia de personagem de filme&#10;&#10;Descrição gerada automaticamente com confiança baixa">
            <a:extLst>
              <a:ext uri="{FF2B5EF4-FFF2-40B4-BE49-F238E27FC236}">
                <a16:creationId xmlns:a16="http://schemas.microsoft.com/office/drawing/2014/main" xmlns="" id="{3B80DB01-ABD8-8D1C-A881-D31E32BF2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1893" y="2156185"/>
            <a:ext cx="7187745" cy="4607731"/>
          </a:xfrm>
          <a:prstGeom prst="rect">
            <a:avLst/>
          </a:prstGeom>
        </p:spPr>
      </p:pic>
    </p:spTree>
    <p:extLst>
      <p:ext uri="{BB962C8B-B14F-4D97-AF65-F5344CB8AC3E}">
        <p14:creationId xmlns:p14="http://schemas.microsoft.com/office/powerpoint/2010/main" val="273728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01601" y="57138"/>
            <a:ext cx="6210709"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onipotência significa “ter todo poder, ser todo-poderoso”, Jesus é onipotente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28.18;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1,21; Ap 1.8).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459794" y="57138"/>
            <a:ext cx="5630602"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é eterno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Is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9.6;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Mq</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5.2;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Hb</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13.8).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227196D9-9531-2C71-8715-8830A0E1E69E}"/>
              </a:ext>
            </a:extLst>
          </p:cNvPr>
          <p:cNvSpPr txBox="1"/>
          <p:nvPr/>
        </p:nvSpPr>
        <p:spPr>
          <a:xfrm>
            <a:off x="6459794" y="1165865"/>
            <a:ext cx="5630602" cy="1569660"/>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Jesus Cristo é o mesmo ontem, e hoje, e eternamente.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Hb</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13.8</a:t>
            </a:r>
            <a:endParaRPr lang="pt-BR" sz="3200" b="1" dirty="0">
              <a:solidFill>
                <a:prstClr val="black"/>
              </a:solidFill>
              <a:latin typeface="Georgia" panose="02040502050405020303" pitchFamily="18" charset="0"/>
            </a:endParaRPr>
          </a:p>
        </p:txBody>
      </p:sp>
      <p:sp>
        <p:nvSpPr>
          <p:cNvPr id="2" name="CaixaDeTexto 1">
            <a:extLst>
              <a:ext uri="{FF2B5EF4-FFF2-40B4-BE49-F238E27FC236}">
                <a16:creationId xmlns:a16="http://schemas.microsoft.com/office/drawing/2014/main" xmlns="" id="{EC060C53-C0AE-4A9E-3811-D826D3D17C89}"/>
              </a:ext>
            </a:extLst>
          </p:cNvPr>
          <p:cNvSpPr txBox="1"/>
          <p:nvPr/>
        </p:nvSpPr>
        <p:spPr>
          <a:xfrm>
            <a:off x="101601" y="2184091"/>
            <a:ext cx="6210709"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chegando-se Jesus, falou-lhes, dizendo: É-me dado todo o poder no céu e na terra.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28.18</a:t>
            </a:r>
            <a:endParaRPr lang="pt-BR" sz="3200" b="1" dirty="0">
              <a:solidFill>
                <a:prstClr val="black"/>
              </a:solidFill>
              <a:latin typeface="Georgia" panose="02040502050405020303" pitchFamily="18" charset="0"/>
            </a:endParaRPr>
          </a:p>
        </p:txBody>
      </p:sp>
      <p:pic>
        <p:nvPicPr>
          <p:cNvPr id="3074" name="Picture 2" descr="Salmos - O Trono Exaltado de Cristo">
            <a:extLst>
              <a:ext uri="{FF2B5EF4-FFF2-40B4-BE49-F238E27FC236}">
                <a16:creationId xmlns:a16="http://schemas.microsoft.com/office/drawing/2014/main" xmlns="" id="{83C7FB72-EABA-C811-3C74-D8BBE67C17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3848727"/>
            <a:ext cx="6210709" cy="28535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greja celebra neste domingo, último do Ano Litúrgico, Nosso Senhor Jesus  Cristo, Rei do Universo | Santuário Basílica de São Sebastião Frades  Capuchinhos">
            <a:extLst>
              <a:ext uri="{FF2B5EF4-FFF2-40B4-BE49-F238E27FC236}">
                <a16:creationId xmlns:a16="http://schemas.microsoft.com/office/drawing/2014/main" xmlns="" id="{E29878DF-94BA-E58E-50E1-12EDADEDB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5386" y="2767034"/>
            <a:ext cx="5630602" cy="3935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4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p:cTn id="17" dur="500" fill="hold"/>
                                        <p:tgtEl>
                                          <p:spTgt spid="3074"/>
                                        </p:tgtEl>
                                        <p:attrNameLst>
                                          <p:attrName>ppt_w</p:attrName>
                                        </p:attrNameLst>
                                      </p:cBhvr>
                                      <p:tavLst>
                                        <p:tav tm="0">
                                          <p:val>
                                            <p:fltVal val="0"/>
                                          </p:val>
                                        </p:tav>
                                        <p:tav tm="100000">
                                          <p:val>
                                            <p:strVal val="#ppt_w"/>
                                          </p:val>
                                        </p:tav>
                                      </p:tavLst>
                                    </p:anim>
                                    <p:anim calcmode="lin" valueType="num">
                                      <p:cBhvr>
                                        <p:cTn id="18" dur="500" fill="hold"/>
                                        <p:tgtEl>
                                          <p:spTgt spid="3074"/>
                                        </p:tgtEl>
                                        <p:attrNameLst>
                                          <p:attrName>ppt_h</p:attrName>
                                        </p:attrNameLst>
                                      </p:cBhvr>
                                      <p:tavLst>
                                        <p:tav tm="0">
                                          <p:val>
                                            <p:fltVal val="0"/>
                                          </p:val>
                                        </p:tav>
                                        <p:tav tm="100000">
                                          <p:val>
                                            <p:strVal val="#ppt_h"/>
                                          </p:val>
                                        </p:tav>
                                      </p:tavLst>
                                    </p:anim>
                                    <p:animEffect transition="in" filter="fade">
                                      <p:cBhvr>
                                        <p:cTn id="19" dur="5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nodeType="withEffect">
                                  <p:stCondLst>
                                    <p:cond delay="0"/>
                                  </p:stCondLst>
                                  <p:childTnLst>
                                    <p:set>
                                      <p:cBhvr>
                                        <p:cTn id="33" dur="1" fill="hold">
                                          <p:stCondLst>
                                            <p:cond delay="0"/>
                                          </p:stCondLst>
                                        </p:cTn>
                                        <p:tgtEl>
                                          <p:spTgt spid="3076"/>
                                        </p:tgtEl>
                                        <p:attrNameLst>
                                          <p:attrName>style.visibility</p:attrName>
                                        </p:attrNameLst>
                                      </p:cBhvr>
                                      <p:to>
                                        <p:strVal val="visible"/>
                                      </p:to>
                                    </p:set>
                                    <p:anim calcmode="lin" valueType="num">
                                      <p:cBhvr>
                                        <p:cTn id="34" dur="500" fill="hold"/>
                                        <p:tgtEl>
                                          <p:spTgt spid="3076"/>
                                        </p:tgtEl>
                                        <p:attrNameLst>
                                          <p:attrName>ppt_w</p:attrName>
                                        </p:attrNameLst>
                                      </p:cBhvr>
                                      <p:tavLst>
                                        <p:tav tm="0">
                                          <p:val>
                                            <p:fltVal val="0"/>
                                          </p:val>
                                        </p:tav>
                                        <p:tav tm="100000">
                                          <p:val>
                                            <p:strVal val="#ppt_w"/>
                                          </p:val>
                                        </p:tav>
                                      </p:tavLst>
                                    </p:anim>
                                    <p:anim calcmode="lin" valueType="num">
                                      <p:cBhvr>
                                        <p:cTn id="35" dur="500" fill="hold"/>
                                        <p:tgtEl>
                                          <p:spTgt spid="3076"/>
                                        </p:tgtEl>
                                        <p:attrNameLst>
                                          <p:attrName>ppt_h</p:attrName>
                                        </p:attrNameLst>
                                      </p:cBhvr>
                                      <p:tavLst>
                                        <p:tav tm="0">
                                          <p:val>
                                            <p:fltVal val="0"/>
                                          </p:val>
                                        </p:tav>
                                        <p:tav tm="100000">
                                          <p:val>
                                            <p:strVal val="#ppt_h"/>
                                          </p:val>
                                        </p:tav>
                                      </p:tavLst>
                                    </p:anim>
                                    <p:animEffect transition="in" filter="fade">
                                      <p:cBhvr>
                                        <p:cTn id="36"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621C3B1F-38DC-E382-1BBB-69DA024F892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xmlns="" id="{7DB95AEB-FD07-B785-AA3B-1D50C42C413B}"/>
              </a:ext>
            </a:extLst>
          </p:cNvPr>
          <p:cNvPicPr>
            <a:picLocks noChangeAspect="1"/>
          </p:cNvPicPr>
          <p:nvPr/>
        </p:nvPicPr>
        <p:blipFill>
          <a:blip r:embed="rId2">
            <a:extLst>
              <a:ext uri="{28A0092B-C50C-407E-A947-70E740481C1C}">
                <a14:useLocalDpi xmlns:a14="http://schemas.microsoft.com/office/drawing/2010/main" val="0"/>
              </a:ext>
            </a:extLst>
          </a:blip>
          <a:srcRect l="11390" r="11390"/>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6" name="CaixaDeTexto 5">
            <a:extLst>
              <a:ext uri="{FF2B5EF4-FFF2-40B4-BE49-F238E27FC236}">
                <a16:creationId xmlns:a16="http://schemas.microsoft.com/office/drawing/2014/main" xmlns="" id="{6A8E1F1C-2D22-EECE-ED99-B2B3B55F50D0}"/>
              </a:ext>
            </a:extLst>
          </p:cNvPr>
          <p:cNvSpPr txBox="1"/>
          <p:nvPr/>
        </p:nvSpPr>
        <p:spPr>
          <a:xfrm>
            <a:off x="5637163" y="3049300"/>
            <a:ext cx="5865089" cy="2748838"/>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indica que Ele já existia antes mesmo da criação com o Pai (</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Gn</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1.1).</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1334F26A-13F4-1689-ECEB-BF6A5C42B654}"/>
              </a:ext>
            </a:extLst>
          </p:cNvPr>
          <p:cNvSpPr txBox="1"/>
          <p:nvPr/>
        </p:nvSpPr>
        <p:spPr>
          <a:xfrm>
            <a:off x="5637164" y="948964"/>
            <a:ext cx="5865088" cy="1829437"/>
          </a:xfrm>
          <a:prstGeom prst="roundRect">
            <a:avLst/>
          </a:prstGeom>
          <a:solidFill>
            <a:schemeClr val="bg1"/>
          </a:solidFill>
          <a:ln>
            <a:solidFill>
              <a:schemeClr val="accent2">
                <a:lumMod val="50000"/>
              </a:schemeClr>
            </a:solidFill>
          </a:ln>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“No princípio era o Verbo” </a:t>
            </a:r>
          </a:p>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6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 1.1) </a:t>
            </a:r>
            <a:endParaRPr lang="pt-BR" sz="3600" b="1" dirty="0">
              <a:solidFill>
                <a:prstClr val="black"/>
              </a:solidFill>
              <a:latin typeface="Georgia" panose="02040502050405020303" pitchFamily="18" charset="0"/>
            </a:endParaRPr>
          </a:p>
        </p:txBody>
      </p:sp>
    </p:spTree>
    <p:extLst>
      <p:ext uri="{BB962C8B-B14F-4D97-AF65-F5344CB8AC3E}">
        <p14:creationId xmlns:p14="http://schemas.microsoft.com/office/powerpoint/2010/main" val="89727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B9FBF7B6-DD2B-AFCB-FF61-5A3262B02B0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F0FFB345-B5AD-6206-4DF0-CB0DC412AD46}"/>
              </a:ext>
            </a:extLst>
          </p:cNvPr>
          <p:cNvSpPr txBox="1"/>
          <p:nvPr/>
        </p:nvSpPr>
        <p:spPr>
          <a:xfrm>
            <a:off x="78658" y="73893"/>
            <a:ext cx="12011740"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onipresença é o poder de estar em todos os lugares ao mesmo tempo, Jesus é onipresente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18.20; 28.20).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305DFDC8-7741-AAC5-E368-ACEC5906396E}"/>
              </a:ext>
            </a:extLst>
          </p:cNvPr>
          <p:cNvSpPr txBox="1"/>
          <p:nvPr/>
        </p:nvSpPr>
        <p:spPr>
          <a:xfrm>
            <a:off x="78658" y="1210236"/>
            <a:ext cx="12011738" cy="1569660"/>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ensinando-as a guardar todas as coisas que eu vos tenho mandado; e eis que eu estou convosco todos os dias, até à consumação dos séculos. Amém!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28.20</a:t>
            </a:r>
            <a:endParaRPr lang="pt-BR" sz="3200" b="1" dirty="0">
              <a:solidFill>
                <a:prstClr val="black"/>
              </a:solidFill>
              <a:latin typeface="Georgia" panose="02040502050405020303" pitchFamily="18" charset="0"/>
            </a:endParaRPr>
          </a:p>
        </p:txBody>
      </p:sp>
      <p:pic>
        <p:nvPicPr>
          <p:cNvPr id="4098" name="Picture 2" descr="O nome de A Igreja de Jesus Cristo dos Santos dos Últimos Dias: Uma  história resumida - Rádio Exaltação">
            <a:extLst>
              <a:ext uri="{FF2B5EF4-FFF2-40B4-BE49-F238E27FC236}">
                <a16:creationId xmlns:a16="http://schemas.microsoft.com/office/drawing/2014/main" xmlns="" id="{E9C8028D-D2EC-35F6-460E-EF5193CFD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4" y="2841701"/>
            <a:ext cx="7087472" cy="39424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Fotos Jesus Olhando Mundo | Freepik">
            <a:extLst>
              <a:ext uri="{FF2B5EF4-FFF2-40B4-BE49-F238E27FC236}">
                <a16:creationId xmlns:a16="http://schemas.microsoft.com/office/drawing/2014/main" xmlns="" id="{2E33AB5C-A3E9-91EE-3E32-95FA7B757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9075" y="2836340"/>
            <a:ext cx="4901323" cy="3942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46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p:cTn id="17" dur="500" fill="hold"/>
                                        <p:tgtEl>
                                          <p:spTgt spid="4098"/>
                                        </p:tgtEl>
                                        <p:attrNameLst>
                                          <p:attrName>ppt_w</p:attrName>
                                        </p:attrNameLst>
                                      </p:cBhvr>
                                      <p:tavLst>
                                        <p:tav tm="0">
                                          <p:val>
                                            <p:fltVal val="0"/>
                                          </p:val>
                                        </p:tav>
                                        <p:tav tm="100000">
                                          <p:val>
                                            <p:strVal val="#ppt_w"/>
                                          </p:val>
                                        </p:tav>
                                      </p:tavLst>
                                    </p:anim>
                                    <p:anim calcmode="lin" valueType="num">
                                      <p:cBhvr>
                                        <p:cTn id="18" dur="500" fill="hold"/>
                                        <p:tgtEl>
                                          <p:spTgt spid="4098"/>
                                        </p:tgtEl>
                                        <p:attrNameLst>
                                          <p:attrName>ppt_h</p:attrName>
                                        </p:attrNameLst>
                                      </p:cBhvr>
                                      <p:tavLst>
                                        <p:tav tm="0">
                                          <p:val>
                                            <p:fltVal val="0"/>
                                          </p:val>
                                        </p:tav>
                                        <p:tav tm="100000">
                                          <p:val>
                                            <p:strVal val="#ppt_h"/>
                                          </p:val>
                                        </p:tav>
                                      </p:tavLst>
                                    </p:anim>
                                    <p:animEffect transition="in" filter="fade">
                                      <p:cBhvr>
                                        <p:cTn id="19" dur="500"/>
                                        <p:tgtEl>
                                          <p:spTgt spid="4098"/>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03FD836-7522-6D26-BD7D-6DA5BFB21C7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45295407-3DE1-F0C7-E9A9-7D4BFA477400}"/>
              </a:ext>
            </a:extLst>
          </p:cNvPr>
          <p:cNvSpPr txBox="1"/>
          <p:nvPr/>
        </p:nvSpPr>
        <p:spPr>
          <a:xfrm>
            <a:off x="101602" y="57138"/>
            <a:ext cx="5483121" cy="353943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onisciência é o conhecimento perfeito e absoluto que Deus possui de todas as coisas, de todos os eventos e de todas as circunstâncias por toda a eternidade passada e futura.</a:t>
            </a:r>
            <a:endParaRPr lang="pt-BR" sz="3200" dirty="0">
              <a:solidFill>
                <a:prstClr val="black"/>
              </a:solidFill>
              <a:latin typeface="Georgia" panose="02040502050405020303" pitchFamily="18" charset="0"/>
            </a:endParaRPr>
          </a:p>
        </p:txBody>
      </p:sp>
      <p:sp>
        <p:nvSpPr>
          <p:cNvPr id="7" name="CaixaDeTexto 6">
            <a:extLst>
              <a:ext uri="{FF2B5EF4-FFF2-40B4-BE49-F238E27FC236}">
                <a16:creationId xmlns:a16="http://schemas.microsoft.com/office/drawing/2014/main" xmlns="" id="{A2A267F0-2929-3294-4F36-7FD7EAC81350}"/>
              </a:ext>
            </a:extLst>
          </p:cNvPr>
          <p:cNvSpPr txBox="1"/>
          <p:nvPr/>
        </p:nvSpPr>
        <p:spPr>
          <a:xfrm>
            <a:off x="5683045" y="57138"/>
            <a:ext cx="6407351"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Jesus possui esse atributo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17.27;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1.47, 48; 2.24, 25; 4.17, 18; 16.30; 21.17).</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80FD418D-6BE0-2AC3-1074-9D7F0000EF94}"/>
              </a:ext>
            </a:extLst>
          </p:cNvPr>
          <p:cNvSpPr txBox="1"/>
          <p:nvPr/>
        </p:nvSpPr>
        <p:spPr>
          <a:xfrm>
            <a:off x="5683045" y="1638788"/>
            <a:ext cx="6407351" cy="304698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Mas, para que os não escandalizemos, vai ao mar, lança o anzol, tira o primeiro peixe que subir e, abrindo-lhe a boca, encontrarás um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estáter</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toma-o e dá-o por mim e por ti.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Mt</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17.27</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1026" name="Picture 2" descr="A relação entre o Sábado e a concepção de Deus como O Criador do Universo –  Reação Adventista">
            <a:extLst>
              <a:ext uri="{FF2B5EF4-FFF2-40B4-BE49-F238E27FC236}">
                <a16:creationId xmlns:a16="http://schemas.microsoft.com/office/drawing/2014/main" xmlns="" id="{887E5470-BE23-5B3D-ADBB-9B312CBEB6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02" y="3596568"/>
            <a:ext cx="5483121" cy="31672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MOEDA NA BOCA DO PEIXE – Igreja Adventista do Sétimo Dia – Jd. Mª Elmira">
            <a:extLst>
              <a:ext uri="{FF2B5EF4-FFF2-40B4-BE49-F238E27FC236}">
                <a16:creationId xmlns:a16="http://schemas.microsoft.com/office/drawing/2014/main" xmlns="" id="{941D24A8-8522-D022-B05C-6BA41BDB5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6855" y="4782208"/>
            <a:ext cx="3093541" cy="19816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moeda na boca do peixe | Deus, Bíblia e Poesia">
            <a:extLst>
              <a:ext uri="{FF2B5EF4-FFF2-40B4-BE49-F238E27FC236}">
                <a16:creationId xmlns:a16="http://schemas.microsoft.com/office/drawing/2014/main" xmlns="" id="{C5149E31-E783-608E-B973-0E7A2CD2A4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83045" y="4782208"/>
            <a:ext cx="3313810" cy="1981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05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fltVal val="0"/>
                                          </p:val>
                                        </p:tav>
                                        <p:tav tm="100000">
                                          <p:val>
                                            <p:strVal val="#ppt_w"/>
                                          </p:val>
                                        </p:tav>
                                      </p:tavLst>
                                    </p:anim>
                                    <p:anim calcmode="lin" valueType="num">
                                      <p:cBhvr>
                                        <p:cTn id="13" dur="500" fill="hold"/>
                                        <p:tgtEl>
                                          <p:spTgt spid="1026"/>
                                        </p:tgtEl>
                                        <p:attrNameLst>
                                          <p:attrName>ppt_h</p:attrName>
                                        </p:attrNameLst>
                                      </p:cBhvr>
                                      <p:tavLst>
                                        <p:tav tm="0">
                                          <p:val>
                                            <p:fltVal val="0"/>
                                          </p:val>
                                        </p:tav>
                                        <p:tav tm="100000">
                                          <p:val>
                                            <p:strVal val="#ppt_h"/>
                                          </p:val>
                                        </p:tav>
                                      </p:tavLst>
                                    </p:anim>
                                    <p:animEffect transition="in" filter="fade">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anim calcmode="lin" valueType="num">
                                      <p:cBhvr>
                                        <p:cTn id="29" dur="500" fill="hold"/>
                                        <p:tgtEl>
                                          <p:spTgt spid="1032"/>
                                        </p:tgtEl>
                                        <p:attrNameLst>
                                          <p:attrName>ppt_w</p:attrName>
                                        </p:attrNameLst>
                                      </p:cBhvr>
                                      <p:tavLst>
                                        <p:tav tm="0">
                                          <p:val>
                                            <p:fltVal val="0"/>
                                          </p:val>
                                        </p:tav>
                                        <p:tav tm="100000">
                                          <p:val>
                                            <p:strVal val="#ppt_w"/>
                                          </p:val>
                                        </p:tav>
                                      </p:tavLst>
                                    </p:anim>
                                    <p:anim calcmode="lin" valueType="num">
                                      <p:cBhvr>
                                        <p:cTn id="30" dur="500" fill="hold"/>
                                        <p:tgtEl>
                                          <p:spTgt spid="1032"/>
                                        </p:tgtEl>
                                        <p:attrNameLst>
                                          <p:attrName>ppt_h</p:attrName>
                                        </p:attrNameLst>
                                      </p:cBhvr>
                                      <p:tavLst>
                                        <p:tav tm="0">
                                          <p:val>
                                            <p:fltVal val="0"/>
                                          </p:val>
                                        </p:tav>
                                        <p:tav tm="100000">
                                          <p:val>
                                            <p:strVal val="#ppt_h"/>
                                          </p:val>
                                        </p:tav>
                                      </p:tavLst>
                                    </p:anim>
                                    <p:animEffect transition="in" filter="fade">
                                      <p:cBhvr>
                                        <p:cTn id="31" dur="500"/>
                                        <p:tgtEl>
                                          <p:spTgt spid="1032"/>
                                        </p:tgtEl>
                                      </p:cBhvr>
                                    </p:animEffect>
                                  </p:childTnLst>
                                </p:cTn>
                              </p:par>
                              <p:par>
                                <p:cTn id="32" presetID="53" presetClass="entr" presetSubtype="16" fill="hold" nodeType="withEffect">
                                  <p:stCondLst>
                                    <p:cond delay="0"/>
                                  </p:stCondLst>
                                  <p:childTnLst>
                                    <p:set>
                                      <p:cBhvr>
                                        <p:cTn id="33" dur="1" fill="hold">
                                          <p:stCondLst>
                                            <p:cond delay="0"/>
                                          </p:stCondLst>
                                        </p:cTn>
                                        <p:tgtEl>
                                          <p:spTgt spid="1030"/>
                                        </p:tgtEl>
                                        <p:attrNameLst>
                                          <p:attrName>style.visibility</p:attrName>
                                        </p:attrNameLst>
                                      </p:cBhvr>
                                      <p:to>
                                        <p:strVal val="visible"/>
                                      </p:to>
                                    </p:set>
                                    <p:anim calcmode="lin" valueType="num">
                                      <p:cBhvr>
                                        <p:cTn id="34" dur="500" fill="hold"/>
                                        <p:tgtEl>
                                          <p:spTgt spid="1030"/>
                                        </p:tgtEl>
                                        <p:attrNameLst>
                                          <p:attrName>ppt_w</p:attrName>
                                        </p:attrNameLst>
                                      </p:cBhvr>
                                      <p:tavLst>
                                        <p:tav tm="0">
                                          <p:val>
                                            <p:fltVal val="0"/>
                                          </p:val>
                                        </p:tav>
                                        <p:tav tm="100000">
                                          <p:val>
                                            <p:strVal val="#ppt_w"/>
                                          </p:val>
                                        </p:tav>
                                      </p:tavLst>
                                    </p:anim>
                                    <p:anim calcmode="lin" valueType="num">
                                      <p:cBhvr>
                                        <p:cTn id="35" dur="500" fill="hold"/>
                                        <p:tgtEl>
                                          <p:spTgt spid="1030"/>
                                        </p:tgtEl>
                                        <p:attrNameLst>
                                          <p:attrName>ppt_h</p:attrName>
                                        </p:attrNameLst>
                                      </p:cBhvr>
                                      <p:tavLst>
                                        <p:tav tm="0">
                                          <p:val>
                                            <p:fltVal val="0"/>
                                          </p:val>
                                        </p:tav>
                                        <p:tav tm="100000">
                                          <p:val>
                                            <p:strVal val="#ppt_h"/>
                                          </p:val>
                                        </p:tav>
                                      </p:tavLst>
                                    </p:anim>
                                    <p:animEffect transition="in" filter="fade">
                                      <p:cBhvr>
                                        <p:cTn id="36"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766218"/>
            <a:ext cx="11268076" cy="1325563"/>
          </a:xfrm>
        </p:spPr>
        <p:txBody>
          <a:bodyPr>
            <a:noAutofit/>
          </a:bodyPr>
          <a:lstStyle/>
          <a:p>
            <a:pPr algn="ctr"/>
            <a:r>
              <a:rPr lang="pt-BR" sz="6000" b="1" i="0" dirty="0">
                <a:solidFill>
                  <a:schemeClr val="accent2">
                    <a:lumMod val="75000"/>
                  </a:schemeClr>
                </a:solidFill>
                <a:effectLst/>
                <a:latin typeface="+mn-lt"/>
              </a:rPr>
              <a:t>II – A HERESIA QUE NEGA A DIVINDADE DE JESUS</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15176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148" y="2766218"/>
            <a:ext cx="11913704" cy="1325563"/>
          </a:xfrm>
        </p:spPr>
        <p:txBody>
          <a:bodyPr>
            <a:noAutofit/>
          </a:bodyPr>
          <a:lstStyle/>
          <a:p>
            <a:pPr algn="ctr"/>
            <a:r>
              <a:rPr lang="pt-BR" sz="6000" b="1" dirty="0">
                <a:solidFill>
                  <a:schemeClr val="accent2">
                    <a:lumMod val="75000"/>
                  </a:schemeClr>
                </a:solidFill>
                <a:latin typeface="+mn-lt"/>
              </a:rPr>
              <a:t>II. </a:t>
            </a:r>
            <a:r>
              <a:rPr lang="pt-BR" sz="6000" b="1" i="0" dirty="0">
                <a:solidFill>
                  <a:schemeClr val="accent2">
                    <a:lumMod val="75000"/>
                  </a:schemeClr>
                </a:solidFill>
                <a:effectLst/>
                <a:latin typeface="+mn-lt"/>
              </a:rPr>
              <a:t>1. Arianismo. </a:t>
            </a:r>
            <a:endParaRPr lang="pt-BR" sz="6000" dirty="0">
              <a:solidFill>
                <a:schemeClr val="accent2">
                  <a:lumMod val="75000"/>
                </a:schemeClr>
              </a:solidFill>
              <a:latin typeface="+mn-lt"/>
            </a:endParaRPr>
          </a:p>
        </p:txBody>
      </p:sp>
    </p:spTree>
    <p:extLst>
      <p:ext uri="{BB962C8B-B14F-4D97-AF65-F5344CB8AC3E}">
        <p14:creationId xmlns:p14="http://schemas.microsoft.com/office/powerpoint/2010/main" val="3405908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xmlns="" id="{AC1FCC7E-84FE-21D5-C939-05E7F26363E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xmlns="" id="{650A09B9-2AEB-CD56-83D4-52C5E2166BBD}"/>
              </a:ext>
            </a:extLst>
          </p:cNvPr>
          <p:cNvPicPr>
            <a:picLocks noChangeAspect="1"/>
          </p:cNvPicPr>
          <p:nvPr/>
        </p:nvPicPr>
        <p:blipFill>
          <a:blip r:embed="rId2">
            <a:extLst>
              <a:ext uri="{28A0092B-C50C-407E-A947-70E740481C1C}">
                <a14:useLocalDpi xmlns:a14="http://schemas.microsoft.com/office/drawing/2010/main" val="0"/>
              </a:ext>
            </a:extLst>
          </a:blip>
          <a:srcRect l="24965" r="24965"/>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
        <p:nvSpPr>
          <p:cNvPr id="6" name="CaixaDeTexto 5">
            <a:extLst>
              <a:ext uri="{FF2B5EF4-FFF2-40B4-BE49-F238E27FC236}">
                <a16:creationId xmlns:a16="http://schemas.microsoft.com/office/drawing/2014/main" xmlns="" id="{14C447AB-27F9-328A-40AE-993334940A18}"/>
              </a:ext>
            </a:extLst>
          </p:cNvPr>
          <p:cNvSpPr txBox="1"/>
          <p:nvPr/>
        </p:nvSpPr>
        <p:spPr>
          <a:xfrm>
            <a:off x="5156097" y="215780"/>
            <a:ext cx="6962326" cy="6426440"/>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a:solidFill>
                  <a:prstClr val="black"/>
                </a:solidFill>
                <a:latin typeface="Georgia" panose="02040502050405020303" pitchFamily="18" charset="0"/>
                <a:ea typeface="Aptos" panose="020B0004020202020204" pitchFamily="34" charset="0"/>
                <a:cs typeface="Times New Roman" panose="02020603050405020304" pitchFamily="18" charset="0"/>
              </a:rPr>
              <a:t>Os primeiros a negarem a divindade de Jesus foram os ebionitas, seguidos pelos monarquianistas dinâmicos, mas a heresia principal que abalou os fundamentos da igreja foi o Arianismo.</a:t>
            </a:r>
            <a:endPar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3736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6312310" y="86635"/>
            <a:ext cx="5732205" cy="1477328"/>
          </a:xfrm>
          <a:prstGeom prst="rect">
            <a:avLst/>
          </a:prstGeom>
          <a:solidFill>
            <a:schemeClr val="accent1">
              <a:lumMod val="40000"/>
              <a:lumOff val="60000"/>
            </a:schemeClr>
          </a:solidFill>
        </p:spPr>
        <p:txBody>
          <a:bodyPr wrap="square" rtlCol="0">
            <a:spAutoFit/>
          </a:bodyPr>
          <a:lstStyle/>
          <a:p>
            <a:pPr lvl="0" algn="ctr">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negava a divindade de Cristo e o considerava como um deus de segunda categoria. </a:t>
            </a:r>
            <a:endParaRPr kumimoji="0" lang="pt-BR" sz="3000" b="0"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25128C5B-931D-6B92-C8D8-A59C15BA1BE5}"/>
              </a:ext>
            </a:extLst>
          </p:cNvPr>
          <p:cNvSpPr txBox="1"/>
          <p:nvPr/>
        </p:nvSpPr>
        <p:spPr>
          <a:xfrm>
            <a:off x="147485" y="86635"/>
            <a:ext cx="6066502" cy="1477328"/>
          </a:xfrm>
          <a:prstGeom prst="rect">
            <a:avLst/>
          </a:prstGeom>
          <a:solidFill>
            <a:schemeClr val="accent1">
              <a:lumMod val="40000"/>
              <a:lumOff val="60000"/>
            </a:schemeClr>
          </a:solidFill>
        </p:spPr>
        <p:txBody>
          <a:bodyPr wrap="square" rtlCol="0">
            <a:spAutoFit/>
          </a:bodyPr>
          <a:lstStyle/>
          <a:p>
            <a:pPr lvl="0" algn="just">
              <a:defRPr/>
            </a:pPr>
            <a:r>
              <a:rPr lang="pt-BR" sz="3000" dirty="0">
                <a:solidFill>
                  <a:prstClr val="black"/>
                </a:solidFill>
                <a:latin typeface="Georgia" panose="02040502050405020303" pitchFamily="18" charset="0"/>
                <a:ea typeface="Aptos" panose="020B0004020202020204" pitchFamily="34" charset="0"/>
                <a:cs typeface="Times New Roman" panose="02020603050405020304" pitchFamily="18" charset="0"/>
              </a:rPr>
              <a:t>O termo “arianismo” vem de Ário, o expoente dessa doutrina em Alexandria a partir do ano 318. </a:t>
            </a:r>
            <a:endParaRPr kumimoji="0" lang="pt-BR" sz="30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2050" name="Picture 2" descr="Heresias históricas: Arianismo ~ Cinco Solas">
            <a:extLst>
              <a:ext uri="{FF2B5EF4-FFF2-40B4-BE49-F238E27FC236}">
                <a16:creationId xmlns:a16="http://schemas.microsoft.com/office/drawing/2014/main" xmlns="" id="{DA65745C-9B25-BB47-0A14-8B772E119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84" y="1563962"/>
            <a:ext cx="6066501" cy="52331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 amor de Jesus reflete com perfeição o amor do Pai | Achegue-se">
            <a:extLst>
              <a:ext uri="{FF2B5EF4-FFF2-40B4-BE49-F238E27FC236}">
                <a16:creationId xmlns:a16="http://schemas.microsoft.com/office/drawing/2014/main" xmlns="" id="{E169BF13-9C03-31EE-1855-7D9AE97DEE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307" y="1563961"/>
            <a:ext cx="5732207" cy="523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2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anim calcmode="lin" valueType="num">
                                      <p:cBhvr>
                                        <p:cTn id="24" dur="500" fill="hold"/>
                                        <p:tgtEl>
                                          <p:spTgt spid="2052"/>
                                        </p:tgtEl>
                                        <p:attrNameLst>
                                          <p:attrName>ppt_w</p:attrName>
                                        </p:attrNameLst>
                                      </p:cBhvr>
                                      <p:tavLst>
                                        <p:tav tm="0">
                                          <p:val>
                                            <p:fltVal val="0"/>
                                          </p:val>
                                        </p:tav>
                                        <p:tav tm="100000">
                                          <p:val>
                                            <p:strVal val="#ppt_w"/>
                                          </p:val>
                                        </p:tav>
                                      </p:tavLst>
                                    </p:anim>
                                    <p:anim calcmode="lin" valueType="num">
                                      <p:cBhvr>
                                        <p:cTn id="25" dur="500" fill="hold"/>
                                        <p:tgtEl>
                                          <p:spTgt spid="2052"/>
                                        </p:tgtEl>
                                        <p:attrNameLst>
                                          <p:attrName>ppt_h</p:attrName>
                                        </p:attrNameLst>
                                      </p:cBhvr>
                                      <p:tavLst>
                                        <p:tav tm="0">
                                          <p:val>
                                            <p:fltVal val="0"/>
                                          </p:val>
                                        </p:tav>
                                        <p:tav tm="100000">
                                          <p:val>
                                            <p:strVal val="#ppt_h"/>
                                          </p:val>
                                        </p:tav>
                                      </p:tavLst>
                                    </p:anim>
                                    <p:animEffect transition="in" filter="fade">
                                      <p:cBhvr>
                                        <p:cTn id="26"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D5DACCEF-A47C-C894-A56F-79E90C3A94C7}"/>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74213B83-DCAB-343B-1D5F-E96B012DF1D5}"/>
              </a:ext>
            </a:extLst>
          </p:cNvPr>
          <p:cNvSpPr txBox="1"/>
          <p:nvPr/>
        </p:nvSpPr>
        <p:spPr>
          <a:xfrm>
            <a:off x="101602" y="57138"/>
            <a:ext cx="7046450" cy="304698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Ário rejeitava a eternidade do Verbo; embora defendesse sua existência antes da encarnação, recusava que fosse Ele eterno com o Pai, insistindo na tese de que o Verbo foi criado como primeira criatura de Deus.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D0729B61-6567-5E2A-51FF-553DFF7A4ECF}"/>
              </a:ext>
            </a:extLst>
          </p:cNvPr>
          <p:cNvSpPr txBox="1"/>
          <p:nvPr/>
        </p:nvSpPr>
        <p:spPr>
          <a:xfrm>
            <a:off x="7295534" y="57138"/>
            <a:ext cx="4794861"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palavra de ordem arianista era: “houve tempo que o Verbo não existia”.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074" name="Picture 2" descr="About Man's Creation - How He Was Made&#10;&#10;A respectful and devotional image depicting the creation of man according to Christian beliefs, done in a digital art style with no use of text or words. It shows an ethereal figure shaping a human figure from clay, with divine light emanating from the ethereal figure. The background is filled with soft, heavenly colors.">
            <a:extLst>
              <a:ext uri="{FF2B5EF4-FFF2-40B4-BE49-F238E27FC236}">
                <a16:creationId xmlns:a16="http://schemas.microsoft.com/office/drawing/2014/main" xmlns="" id="{712A766E-05AE-E020-5A15-C6464DCB09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063"/>
          <a:stretch/>
        </p:blipFill>
        <p:spPr bwMode="auto">
          <a:xfrm>
            <a:off x="101601" y="3104126"/>
            <a:ext cx="7046449" cy="369673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Uma imagem contendo pessoa, terno, homem, em pé&#10;&#10;Descrição gerada automaticamente">
            <a:extLst>
              <a:ext uri="{FF2B5EF4-FFF2-40B4-BE49-F238E27FC236}">
                <a16:creationId xmlns:a16="http://schemas.microsoft.com/office/drawing/2014/main" xmlns="" id="{D18253CF-01DF-2EC9-E8F2-BE67D8F654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2996" y="2181963"/>
            <a:ext cx="1652159" cy="4676037"/>
          </a:xfrm>
          <a:prstGeom prst="rect">
            <a:avLst/>
          </a:prstGeom>
        </p:spPr>
      </p:pic>
    </p:spTree>
    <p:extLst>
      <p:ext uri="{BB962C8B-B14F-4D97-AF65-F5344CB8AC3E}">
        <p14:creationId xmlns:p14="http://schemas.microsoft.com/office/powerpoint/2010/main" val="414024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2. Suas explicações.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02904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00AE805E-BAF3-0015-6A6F-1BD916908F39}"/>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4367B32-1444-2B79-3DB3-7EAF91CB6C09}"/>
              </a:ext>
            </a:extLst>
          </p:cNvPr>
          <p:cNvSpPr txBox="1"/>
          <p:nvPr/>
        </p:nvSpPr>
        <p:spPr>
          <a:xfrm>
            <a:off x="101601" y="73893"/>
            <a:ext cx="5101019"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Ário e seus seguidores pinçavam as Escrituras aqui e acolá em busca de algumas passagens bíblicas para dar sustentação às suas crenças.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9B9E6FD9-3017-F540-6016-9CE6EBB8F71D}"/>
              </a:ext>
            </a:extLst>
          </p:cNvPr>
          <p:cNvSpPr txBox="1"/>
          <p:nvPr/>
        </p:nvSpPr>
        <p:spPr>
          <a:xfrm>
            <a:off x="5286704" y="73893"/>
            <a:ext cx="6803694"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Seguem algumas delas, as mais emblemáticas: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98AA04CF-A721-7E0A-B662-C0B83CB9A917}"/>
              </a:ext>
            </a:extLst>
          </p:cNvPr>
          <p:cNvSpPr txBox="1"/>
          <p:nvPr/>
        </p:nvSpPr>
        <p:spPr>
          <a:xfrm>
            <a:off x="5286704" y="1211876"/>
            <a:ext cx="6803694" cy="1077218"/>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Senhor me criou no princípio dos seus caminhos”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Pv</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8.22 – LXX)</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BE2A1674-44E0-6A48-6778-E16D44FA895F}"/>
              </a:ext>
            </a:extLst>
          </p:cNvPr>
          <p:cNvSpPr txBox="1"/>
          <p:nvPr/>
        </p:nvSpPr>
        <p:spPr>
          <a:xfrm>
            <a:off x="5286703" y="2345408"/>
            <a:ext cx="6803694" cy="1569660"/>
          </a:xfrm>
          <a:prstGeom prst="rect">
            <a:avLst/>
          </a:prstGeom>
          <a:solidFill>
            <a:schemeClr val="bg1"/>
          </a:solidFill>
          <a:ln>
            <a:solidFill>
              <a:schemeClr val="accent1"/>
            </a:solidFill>
          </a:ln>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“o qual é imagem do Deus invisível, o primogênito de toda a criação” (Cl 1.15)</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D6776163-55F5-9B04-1972-3B4F590174E6}"/>
              </a:ext>
            </a:extLst>
          </p:cNvPr>
          <p:cNvSpPr txBox="1"/>
          <p:nvPr/>
        </p:nvSpPr>
        <p:spPr>
          <a:xfrm>
            <a:off x="5286704" y="3984229"/>
            <a:ext cx="6803694" cy="1569660"/>
          </a:xfrm>
          <a:prstGeom prst="rect">
            <a:avLst/>
          </a:prstGeom>
          <a:solidFill>
            <a:schemeClr val="bg1"/>
          </a:solidFill>
          <a:ln>
            <a:solidFill>
              <a:schemeClr val="accent1"/>
            </a:solidFill>
          </a:ln>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“o qual é imagem do Deus invisível, o primogênito de toda a criação” (Cl 1.15)</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5" name="CaixaDeTexto 4">
            <a:extLst>
              <a:ext uri="{FF2B5EF4-FFF2-40B4-BE49-F238E27FC236}">
                <a16:creationId xmlns:a16="http://schemas.microsoft.com/office/drawing/2014/main" xmlns="" id="{F360B676-98F1-23FC-7E9C-F893A4C7C154}"/>
              </a:ext>
            </a:extLst>
          </p:cNvPr>
          <p:cNvSpPr txBox="1"/>
          <p:nvPr/>
        </p:nvSpPr>
        <p:spPr>
          <a:xfrm>
            <a:off x="5286703" y="5688772"/>
            <a:ext cx="6803694" cy="1077218"/>
          </a:xfrm>
          <a:prstGeom prst="rect">
            <a:avLst/>
          </a:prstGeom>
          <a:solidFill>
            <a:schemeClr val="accent1">
              <a:lumMod val="40000"/>
              <a:lumOff val="60000"/>
            </a:schemeClr>
          </a:solidFill>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“houve tempo em que o Filho não existia”.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4098" name="Picture 2" descr="Foto de Dedo Apontando Para A Bíblia e mais fotos de stock de Bíblia -  Bíblia, Dedo - Termo anatômico, Dedo humano - iStock">
            <a:extLst>
              <a:ext uri="{FF2B5EF4-FFF2-40B4-BE49-F238E27FC236}">
                <a16:creationId xmlns:a16="http://schemas.microsoft.com/office/drawing/2014/main" xmlns="" id="{DB2C1E0A-8645-A73C-75FD-337299B51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3130238"/>
            <a:ext cx="5101019" cy="3635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25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3" grpId="0"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xmlns="" id="{5EF968C8-4037-1169-8562-F7B71D153ACC}"/>
              </a:ext>
            </a:extLst>
          </p:cNvPr>
          <p:cNvSpPr txBox="1"/>
          <p:nvPr/>
        </p:nvSpPr>
        <p:spPr>
          <a:xfrm>
            <a:off x="83127" y="73894"/>
            <a:ext cx="5876239"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Outra passagem favorita era: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53958738-CC62-A16B-1E31-036E3C98572D}"/>
              </a:ext>
            </a:extLst>
          </p:cNvPr>
          <p:cNvSpPr txBox="1"/>
          <p:nvPr/>
        </p:nvSpPr>
        <p:spPr>
          <a:xfrm>
            <a:off x="83127" y="711823"/>
            <a:ext cx="5876239" cy="2554545"/>
          </a:xfrm>
          <a:prstGeom prst="rect">
            <a:avLst/>
          </a:prstGeom>
          <a:solidFill>
            <a:schemeClr val="bg1"/>
          </a:solidFill>
          <a:ln>
            <a:solidFill>
              <a:schemeClr val="accent2">
                <a:lumMod val="50000"/>
              </a:schemeClr>
            </a:solidFill>
          </a:ln>
        </p:spPr>
        <p:txBody>
          <a:bodyPr wrap="square" rtlCol="0">
            <a:spAutoFit/>
          </a:bodyPr>
          <a:lstStyle/>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vida eterna é esta: que conheçam a ti só por único Deus verdadeiro e a Jesus Cristo, a quem enviaste” </a:t>
            </a:r>
          </a:p>
          <a:p>
            <a:pPr lvl="0" algn="just">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17.3).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BE9DCF0A-A58D-D97D-400A-0D717F7AD1C1}"/>
              </a:ext>
            </a:extLst>
          </p:cNvPr>
          <p:cNvSpPr txBox="1"/>
          <p:nvPr/>
        </p:nvSpPr>
        <p:spPr>
          <a:xfrm>
            <a:off x="6232636" y="73893"/>
            <a:ext cx="5857762"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Com isso ignoravam todo o pensamento bíblico que defende a eternidade e a deidade de Cristo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1.1-3).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A7E1F204-82DA-B8C0-87C5-EEF2A1CE2849}"/>
              </a:ext>
            </a:extLst>
          </p:cNvPr>
          <p:cNvSpPr txBox="1"/>
          <p:nvPr/>
        </p:nvSpPr>
        <p:spPr>
          <a:xfrm>
            <a:off x="6214159" y="2243658"/>
            <a:ext cx="5876239" cy="4560351"/>
          </a:xfrm>
          <a:prstGeom prst="rect">
            <a:avLst/>
          </a:prstGeom>
          <a:solidFill>
            <a:schemeClr val="bg1"/>
          </a:solidFill>
          <a:ln>
            <a:solidFill>
              <a:schemeClr val="accent1"/>
            </a:solidFill>
          </a:ln>
        </p:spPr>
        <p:txBody>
          <a:bodyPr wrap="square" rtlCol="0">
            <a:spAutoFit/>
          </a:bodyPr>
          <a:lstStyle/>
          <a:p>
            <a:pPr lvl="0" algn="just">
              <a:lnSpc>
                <a:spcPts val="44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princípio, era o Verbo, e o Verbo estava com Deus, e o Verbo era Deus.</a:t>
            </a:r>
          </a:p>
          <a:p>
            <a:pPr lvl="0" algn="just">
              <a:lnSpc>
                <a:spcPts val="44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Ele estava no princípio com Deus.</a:t>
            </a:r>
          </a:p>
          <a:p>
            <a:pPr lvl="0" algn="just">
              <a:lnSpc>
                <a:spcPts val="44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Todas as coisas foram feitas por ele, e sem ele nada do que foi feito se fez.</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6" name="Imagem 5" descr="Sol brilhando entre as nuvens&#10;&#10;Descrição gerada automaticamente com confiança média">
            <a:extLst>
              <a:ext uri="{FF2B5EF4-FFF2-40B4-BE49-F238E27FC236}">
                <a16:creationId xmlns:a16="http://schemas.microsoft.com/office/drawing/2014/main" xmlns="" id="{B00C0C90-58FD-52E0-0DF5-D5C9B6EC3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2" y="3339938"/>
            <a:ext cx="3244188" cy="3444168"/>
          </a:xfrm>
          <a:prstGeom prst="rect">
            <a:avLst/>
          </a:prstGeom>
        </p:spPr>
      </p:pic>
      <p:pic>
        <p:nvPicPr>
          <p:cNvPr id="9" name="Imagem 8" descr="Uma imagem contendo pessoa, homem, janela, mulher&#10;&#10;Descrição gerada automaticamente">
            <a:extLst>
              <a:ext uri="{FF2B5EF4-FFF2-40B4-BE49-F238E27FC236}">
                <a16:creationId xmlns:a16="http://schemas.microsoft.com/office/drawing/2014/main" xmlns="" id="{5777206E-CE1C-A1A3-022B-7D6712C128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5790" y="3322032"/>
            <a:ext cx="2613576" cy="3446689"/>
          </a:xfrm>
          <a:prstGeom prst="rect">
            <a:avLst/>
          </a:prstGeom>
        </p:spPr>
      </p:pic>
    </p:spTree>
    <p:extLst>
      <p:ext uri="{BB962C8B-B14F-4D97-AF65-F5344CB8AC3E}">
        <p14:creationId xmlns:p14="http://schemas.microsoft.com/office/powerpoint/2010/main" val="330444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i="0" dirty="0">
                <a:solidFill>
                  <a:schemeClr val="accent2">
                    <a:lumMod val="75000"/>
                  </a:schemeClr>
                </a:solidFill>
                <a:effectLst/>
                <a:latin typeface="+mn-lt"/>
              </a:rPr>
              <a:t>II. 3. Como solucionar a controvérsia?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42025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48ED351-FAB8-1CB5-783D-FEA298F9EDBE}"/>
            </a:ext>
          </a:extLst>
        </p:cNvPr>
        <p:cNvGrpSpPr/>
        <p:nvPr/>
      </p:nvGrpSpPr>
      <p:grpSpPr>
        <a:xfrm>
          <a:off x="0" y="0"/>
          <a:ext cx="0" cy="0"/>
          <a:chOff x="0" y="0"/>
          <a:chExt cx="0" cy="0"/>
        </a:xfrm>
      </p:grpSpPr>
      <p:sp>
        <p:nvSpPr>
          <p:cNvPr id="9" name="CaixaDeTexto 8">
            <a:extLst>
              <a:ext uri="{FF2B5EF4-FFF2-40B4-BE49-F238E27FC236}">
                <a16:creationId xmlns:a16="http://schemas.microsoft.com/office/drawing/2014/main" xmlns="" id="{0EFADE64-E49D-E22F-36BF-10F240F33C10}"/>
              </a:ext>
            </a:extLst>
          </p:cNvPr>
          <p:cNvSpPr txBox="1"/>
          <p:nvPr/>
        </p:nvSpPr>
        <p:spPr>
          <a:xfrm>
            <a:off x="120073" y="77234"/>
            <a:ext cx="11956908"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tradução “criou” de Provérbios 8.22 da Septuaginta é opcional, pois o verbo hebraico nessa passagem é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qānâ</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“obter, adquirir, criar”, mas o sentido de “criar” para “trazer à existência algo do nada” é o verbo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bārā</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como em Gênesis 1.1.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5122" name="Picture 2" descr="Who Created God? - Reasons to Believe">
            <a:extLst>
              <a:ext uri="{FF2B5EF4-FFF2-40B4-BE49-F238E27FC236}">
                <a16:creationId xmlns:a16="http://schemas.microsoft.com/office/drawing/2014/main" xmlns="" id="{730B4D38-6230-730B-7394-0325E9B57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20" y="2139336"/>
            <a:ext cx="11956908" cy="4641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23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ppt_w</p:attrName>
                                        </p:attrNameLst>
                                      </p:cBhvr>
                                      <p:tavLst>
                                        <p:tav tm="0">
                                          <p:val>
                                            <p:fltVal val="0"/>
                                          </p:val>
                                        </p:tav>
                                        <p:tav tm="100000">
                                          <p:val>
                                            <p:strVal val="#ppt_w"/>
                                          </p:val>
                                        </p:tav>
                                      </p:tavLst>
                                    </p:anim>
                                    <p:anim calcmode="lin" valueType="num">
                                      <p:cBhvr>
                                        <p:cTn id="13" dur="500" fill="hold"/>
                                        <p:tgtEl>
                                          <p:spTgt spid="5122"/>
                                        </p:tgtEl>
                                        <p:attrNameLst>
                                          <p:attrName>ppt_h</p:attrName>
                                        </p:attrNameLst>
                                      </p:cBhvr>
                                      <p:tavLst>
                                        <p:tav tm="0">
                                          <p:val>
                                            <p:fltVal val="0"/>
                                          </p:val>
                                        </p:tav>
                                        <p:tav tm="100000">
                                          <p:val>
                                            <p:strVal val="#ppt_h"/>
                                          </p:val>
                                        </p:tav>
                                      </p:tavLst>
                                    </p:anim>
                                    <p:animEffect transition="in" filter="fade">
                                      <p:cBhvr>
                                        <p:cTn id="14"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FBF2B338-4349-F7C4-E2E3-4FAC79D5DE8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FBC353D-DB4F-AC22-19C8-D6AA12530BAE}"/>
              </a:ext>
            </a:extLst>
          </p:cNvPr>
          <p:cNvSpPr txBox="1"/>
          <p:nvPr/>
        </p:nvSpPr>
        <p:spPr>
          <a:xfrm>
            <a:off x="80581" y="57138"/>
            <a:ext cx="5510923"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texto de Colossenses 1.15 diz que Jesus é o primogênito de toda a criação, e não o primogênito de Deus.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FC40E5C9-1433-0162-28C6-BF81B7D5FA0F}"/>
              </a:ext>
            </a:extLst>
          </p:cNvPr>
          <p:cNvSpPr txBox="1"/>
          <p:nvPr/>
        </p:nvSpPr>
        <p:spPr>
          <a:xfrm>
            <a:off x="5717627" y="57138"/>
            <a:ext cx="6393789"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palavra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prototokos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“primogênito, primeiro, chefe”, foi usada pelos escritores sagrados com o sentido de importância, prioridade, posição, primazia, preeminência (Cl 1.15-18).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3" name="Imagem 2">
            <a:extLst>
              <a:ext uri="{FF2B5EF4-FFF2-40B4-BE49-F238E27FC236}">
                <a16:creationId xmlns:a16="http://schemas.microsoft.com/office/drawing/2014/main" xmlns="" id="{292F1FDC-EA52-1B25-EC0D-FE0C73A48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1" y="2119242"/>
            <a:ext cx="5510923" cy="4681620"/>
          </a:xfrm>
          <a:prstGeom prst="rect">
            <a:avLst/>
          </a:prstGeom>
        </p:spPr>
      </p:pic>
      <p:pic>
        <p:nvPicPr>
          <p:cNvPr id="6146" name="Picture 2" descr="In The Beginning... - Rational Faiths | Mormon Blog">
            <a:extLst>
              <a:ext uri="{FF2B5EF4-FFF2-40B4-BE49-F238E27FC236}">
                <a16:creationId xmlns:a16="http://schemas.microsoft.com/office/drawing/2014/main" xmlns="" id="{0DD51569-7AAB-B2A4-0D65-1F3ECE53CB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7627" y="3124212"/>
            <a:ext cx="6393788"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2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6146"/>
                                        </p:tgtEl>
                                        <p:attrNameLst>
                                          <p:attrName>style.visibility</p:attrName>
                                        </p:attrNameLst>
                                      </p:cBhvr>
                                      <p:to>
                                        <p:strVal val="visible"/>
                                      </p:to>
                                    </p:set>
                                    <p:anim calcmode="lin" valueType="num">
                                      <p:cBhvr>
                                        <p:cTn id="22" dur="500" fill="hold"/>
                                        <p:tgtEl>
                                          <p:spTgt spid="6146"/>
                                        </p:tgtEl>
                                        <p:attrNameLst>
                                          <p:attrName>ppt_w</p:attrName>
                                        </p:attrNameLst>
                                      </p:cBhvr>
                                      <p:tavLst>
                                        <p:tav tm="0">
                                          <p:val>
                                            <p:fltVal val="0"/>
                                          </p:val>
                                        </p:tav>
                                        <p:tav tm="100000">
                                          <p:val>
                                            <p:strVal val="#ppt_w"/>
                                          </p:val>
                                        </p:tav>
                                      </p:tavLst>
                                    </p:anim>
                                    <p:anim calcmode="lin" valueType="num">
                                      <p:cBhvr>
                                        <p:cTn id="23" dur="500" fill="hold"/>
                                        <p:tgtEl>
                                          <p:spTgt spid="6146"/>
                                        </p:tgtEl>
                                        <p:attrNameLst>
                                          <p:attrName>ppt_h</p:attrName>
                                        </p:attrNameLst>
                                      </p:cBhvr>
                                      <p:tavLst>
                                        <p:tav tm="0">
                                          <p:val>
                                            <p:fltVal val="0"/>
                                          </p:val>
                                        </p:tav>
                                        <p:tav tm="100000">
                                          <p:val>
                                            <p:strVal val="#ppt_h"/>
                                          </p:val>
                                        </p:tav>
                                      </p:tavLst>
                                    </p:anim>
                                    <p:animEffect transition="in" filter="fade">
                                      <p:cBhvr>
                                        <p:cTn id="24"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C9BDAA12-1C18-BD0A-A9EB-47E277FDC46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89B61A8-3E07-8E5D-524E-24BCB0D5017B}"/>
              </a:ext>
            </a:extLst>
          </p:cNvPr>
          <p:cNvSpPr txBox="1"/>
          <p:nvPr/>
        </p:nvSpPr>
        <p:spPr>
          <a:xfrm>
            <a:off x="101602" y="57138"/>
            <a:ext cx="5658068" cy="2062103"/>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Ou seja, Jesus encarnado tem a primazia na criação, é a imagem do Deus invisível porque é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6A964D2-C7EF-BA3D-3553-E1D533E7E79D}"/>
              </a:ext>
            </a:extLst>
          </p:cNvPr>
          <p:cNvSpPr txBox="1"/>
          <p:nvPr/>
        </p:nvSpPr>
        <p:spPr>
          <a:xfrm>
            <a:off x="5854263" y="57138"/>
            <a:ext cx="6236134"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Conhecer a Deus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17.3) é o mesmo que conhecer a Cristo, em virtude da unidade de natureza do Pai e do Filho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10.30).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Picture 4" descr="Igreja celebra neste domingo, último do Ano Litúrgico, Nosso Senhor Jesus  Cristo, Rei do Universo | Santuário Basílica de São Sebastião Frades  Capuchinhos">
            <a:extLst>
              <a:ext uri="{FF2B5EF4-FFF2-40B4-BE49-F238E27FC236}">
                <a16:creationId xmlns:a16="http://schemas.microsoft.com/office/drawing/2014/main" xmlns="" id="{0EB10574-1E6A-23C3-4CD7-62D8773AD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2" y="2119240"/>
            <a:ext cx="5658068" cy="4681621"/>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xmlns="" id="{75A8AFE3-645E-0ABF-5ACB-152862C141EF}"/>
              </a:ext>
            </a:extLst>
          </p:cNvPr>
          <p:cNvSpPr txBox="1"/>
          <p:nvPr/>
        </p:nvSpPr>
        <p:spPr>
          <a:xfrm>
            <a:off x="5843753" y="2179874"/>
            <a:ext cx="4522949" cy="3431837"/>
          </a:xfrm>
          <a:prstGeom prst="rect">
            <a:avLst/>
          </a:prstGeom>
          <a:solidFill>
            <a:schemeClr val="bg1"/>
          </a:solidFill>
          <a:ln>
            <a:solidFill>
              <a:schemeClr val="accent2">
                <a:lumMod val="50000"/>
              </a:schemeClr>
            </a:solidFill>
          </a:ln>
        </p:spPr>
        <p:txBody>
          <a:bodyPr wrap="square" rtlCol="0">
            <a:spAutoFit/>
          </a:bodyPr>
          <a:lstStyle/>
          <a:p>
            <a:pPr lvl="0" algn="just">
              <a:lnSpc>
                <a:spcPts val="44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vida eterna é esta: que conheçam a ti só por único Deus verdadeiro e a Jesus Cristo, a quem enviaste.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17.3</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56477797-89F4-38B6-AF89-D5242D885284}"/>
              </a:ext>
            </a:extLst>
          </p:cNvPr>
          <p:cNvSpPr txBox="1"/>
          <p:nvPr/>
        </p:nvSpPr>
        <p:spPr>
          <a:xfrm>
            <a:off x="5843753" y="5636906"/>
            <a:ext cx="4522949" cy="1174809"/>
          </a:xfrm>
          <a:prstGeom prst="rect">
            <a:avLst/>
          </a:prstGeom>
          <a:solidFill>
            <a:schemeClr val="bg1"/>
          </a:solidFill>
          <a:ln>
            <a:solidFill>
              <a:schemeClr val="accent2">
                <a:lumMod val="50000"/>
              </a:schemeClr>
            </a:solidFill>
          </a:ln>
        </p:spPr>
        <p:txBody>
          <a:bodyPr wrap="square" rtlCol="0">
            <a:spAutoFit/>
          </a:bodyPr>
          <a:lstStyle/>
          <a:p>
            <a:pPr lvl="0" algn="just">
              <a:lnSpc>
                <a:spcPts val="4400"/>
              </a:lnSpc>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Eu e o Pai somos um.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10.30</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8" name="Imagem 7" descr="Desenho de personagem de desenho animado&#10;&#10;Descrição gerada automaticamente">
            <a:extLst>
              <a:ext uri="{FF2B5EF4-FFF2-40B4-BE49-F238E27FC236}">
                <a16:creationId xmlns:a16="http://schemas.microsoft.com/office/drawing/2014/main" xmlns="" id="{EDD5EAF6-10F0-6FBC-C8A6-9D35C6F2E105}"/>
              </a:ext>
            </a:extLst>
          </p:cNvPr>
          <p:cNvPicPr>
            <a:picLocks noChangeAspect="1"/>
          </p:cNvPicPr>
          <p:nvPr/>
        </p:nvPicPr>
        <p:blipFill>
          <a:blip r:embed="rId4">
            <a:extLst>
              <a:ext uri="{28A0092B-C50C-407E-A947-70E740481C1C}">
                <a14:useLocalDpi xmlns:a14="http://schemas.microsoft.com/office/drawing/2010/main" val="0"/>
              </a:ext>
            </a:extLst>
          </a:blip>
          <a:srcRect l="23863" r="14061"/>
          <a:stretch/>
        </p:blipFill>
        <p:spPr>
          <a:xfrm>
            <a:off x="10450785" y="2179873"/>
            <a:ext cx="1618589" cy="4620987"/>
          </a:xfrm>
          <a:prstGeom prst="rect">
            <a:avLst/>
          </a:prstGeom>
        </p:spPr>
      </p:pic>
    </p:spTree>
    <p:extLst>
      <p:ext uri="{BB962C8B-B14F-4D97-AF65-F5344CB8AC3E}">
        <p14:creationId xmlns:p14="http://schemas.microsoft.com/office/powerpoint/2010/main" val="66542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504825" y="2415236"/>
            <a:ext cx="11049000" cy="1325563"/>
          </a:xfrm>
        </p:spPr>
        <p:txBody>
          <a:bodyPr>
            <a:noAutofit/>
          </a:bodyPr>
          <a:lstStyle/>
          <a:p>
            <a:pPr algn="ctr"/>
            <a:r>
              <a:rPr lang="pt-BR" sz="6000" b="1" i="0" dirty="0">
                <a:solidFill>
                  <a:schemeClr val="accent2">
                    <a:lumMod val="75000"/>
                  </a:schemeClr>
                </a:solidFill>
                <a:effectLst/>
                <a:latin typeface="+mn-lt"/>
              </a:rPr>
              <a:t>III – IMPLICAÇÕES DO ARIANISMO NA ATUALIDADE</a:t>
            </a:r>
            <a:endParaRPr lang="pt-BR" sz="6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9EFDFEE8-5CAA-40C6-9CEF-44C4C99B8C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739423"/>
            <a:ext cx="778565" cy="778565"/>
          </a:xfrm>
          <a:prstGeom prst="rect">
            <a:avLst/>
          </a:prstGeom>
        </p:spPr>
      </p:pic>
    </p:spTree>
    <p:extLst>
      <p:ext uri="{BB962C8B-B14F-4D97-AF65-F5344CB8AC3E}">
        <p14:creationId xmlns:p14="http://schemas.microsoft.com/office/powerpoint/2010/main" val="1073993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646545" y="2766218"/>
            <a:ext cx="10898910" cy="1325563"/>
          </a:xfrm>
        </p:spPr>
        <p:txBody>
          <a:bodyPr>
            <a:noAutofit/>
          </a:bodyPr>
          <a:lstStyle/>
          <a:p>
            <a:pPr algn="ctr"/>
            <a:r>
              <a:rPr lang="pt-BR" sz="6000" b="1" dirty="0">
                <a:solidFill>
                  <a:schemeClr val="accent2">
                    <a:lumMod val="75000"/>
                  </a:schemeClr>
                </a:solidFill>
                <a:latin typeface="+mn-lt"/>
              </a:rPr>
              <a:t>III</a:t>
            </a:r>
            <a:r>
              <a:rPr lang="pt-BR" sz="6000" b="1" i="0" dirty="0">
                <a:solidFill>
                  <a:schemeClr val="accent2">
                    <a:lumMod val="75000"/>
                  </a:schemeClr>
                </a:solidFill>
                <a:effectLst/>
                <a:latin typeface="+mn-lt"/>
              </a:rPr>
              <a:t>. 1. A Tradução do Novo Mundo. </a:t>
            </a:r>
            <a:endParaRPr lang="pt-BR" sz="6000" b="1" dirty="0">
              <a:solidFill>
                <a:schemeClr val="accent2">
                  <a:lumMod val="75000"/>
                </a:schemeClr>
              </a:solidFill>
              <a:latin typeface="+mn-lt"/>
            </a:endParaRPr>
          </a:p>
        </p:txBody>
      </p:sp>
    </p:spTree>
    <p:extLst>
      <p:ext uri="{BB962C8B-B14F-4D97-AF65-F5344CB8AC3E}">
        <p14:creationId xmlns:p14="http://schemas.microsoft.com/office/powerpoint/2010/main" val="3915171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1EF33CC3-607A-9765-8F92-23F75708B2A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129308" y="73892"/>
            <a:ext cx="5966692" cy="304698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 exemplo do Arianismo, há um movimento religioso que usa a Bíblia fora do contexto por meio de uma versão exclusiva das Escrituras, denominada de Tradução do Novo Mundo. </a:t>
            </a:r>
            <a:endParaRPr lang="pt-BR" sz="3200" dirty="0">
              <a:solidFill>
                <a:prstClr val="black"/>
              </a:solidFill>
              <a:latin typeface="Georgia" panose="02040502050405020303" pitchFamily="18" charset="0"/>
            </a:endParaRPr>
          </a:p>
        </p:txBody>
      </p:sp>
      <p:sp>
        <p:nvSpPr>
          <p:cNvPr id="7" name="CaixaDeTexto 6">
            <a:extLst>
              <a:ext uri="{FF2B5EF4-FFF2-40B4-BE49-F238E27FC236}">
                <a16:creationId xmlns:a16="http://schemas.microsoft.com/office/drawing/2014/main" xmlns="" id="{5EF968C8-4037-1169-8562-F7B71D153ACC}"/>
              </a:ext>
            </a:extLst>
          </p:cNvPr>
          <p:cNvSpPr txBox="1"/>
          <p:nvPr/>
        </p:nvSpPr>
        <p:spPr>
          <a:xfrm>
            <a:off x="6379779" y="73893"/>
            <a:ext cx="5682912" cy="1191816"/>
          </a:xfrm>
          <a:prstGeom prst="wedgeRoundRectCallout">
            <a:avLst>
              <a:gd name="adj1" fmla="val -41086"/>
              <a:gd name="adj2" fmla="val 84222"/>
              <a:gd name="adj3" fmla="val 16667"/>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Trata-se de uma versão  tendenciosa.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pessoa, homem, terno, em pé&#10;&#10;Descrição gerada automaticamente">
            <a:extLst>
              <a:ext uri="{FF2B5EF4-FFF2-40B4-BE49-F238E27FC236}">
                <a16:creationId xmlns:a16="http://schemas.microsoft.com/office/drawing/2014/main" xmlns="" id="{51178328-E366-1400-6E42-967648F4F2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2234" y="1662065"/>
            <a:ext cx="2415738" cy="5281367"/>
          </a:xfrm>
          <a:prstGeom prst="rect">
            <a:avLst/>
          </a:prstGeom>
        </p:spPr>
      </p:pic>
      <p:pic>
        <p:nvPicPr>
          <p:cNvPr id="7170" name="Picture 2" descr="Testemunhas de Jeová — Um século de publicações em português - ANTV -  Notícias de Andradas e região">
            <a:extLst>
              <a:ext uri="{FF2B5EF4-FFF2-40B4-BE49-F238E27FC236}">
                <a16:creationId xmlns:a16="http://schemas.microsoft.com/office/drawing/2014/main" xmlns="" id="{DE67DD22-4DA0-71CA-E6BB-8DF111D1FA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307" y="3120879"/>
            <a:ext cx="5966692" cy="366949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radução Do Novo Mundo Das Escrituras Sagradas - Sociedade Torre De Vigia  De Bíblias E Tratados - Traça Livraria e Sebo">
            <a:extLst>
              <a:ext uri="{FF2B5EF4-FFF2-40B4-BE49-F238E27FC236}">
                <a16:creationId xmlns:a16="http://schemas.microsoft.com/office/drawing/2014/main" xmlns="" id="{431A5916-7F53-D26A-EEF2-F824CCDC70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9984" y="2064791"/>
            <a:ext cx="2932724" cy="427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9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p:cTn id="12" dur="500" fill="hold"/>
                                        <p:tgtEl>
                                          <p:spTgt spid="7170"/>
                                        </p:tgtEl>
                                        <p:attrNameLst>
                                          <p:attrName>ppt_w</p:attrName>
                                        </p:attrNameLst>
                                      </p:cBhvr>
                                      <p:tavLst>
                                        <p:tav tm="0">
                                          <p:val>
                                            <p:fltVal val="0"/>
                                          </p:val>
                                        </p:tav>
                                        <p:tav tm="100000">
                                          <p:val>
                                            <p:strVal val="#ppt_w"/>
                                          </p:val>
                                        </p:tav>
                                      </p:tavLst>
                                    </p:anim>
                                    <p:anim calcmode="lin" valueType="num">
                                      <p:cBhvr>
                                        <p:cTn id="13" dur="500" fill="hold"/>
                                        <p:tgtEl>
                                          <p:spTgt spid="7170"/>
                                        </p:tgtEl>
                                        <p:attrNameLst>
                                          <p:attrName>ppt_h</p:attrName>
                                        </p:attrNameLst>
                                      </p:cBhvr>
                                      <p:tavLst>
                                        <p:tav tm="0">
                                          <p:val>
                                            <p:fltVal val="0"/>
                                          </p:val>
                                        </p:tav>
                                        <p:tav tm="100000">
                                          <p:val>
                                            <p:strVal val="#ppt_h"/>
                                          </p:val>
                                        </p:tav>
                                      </p:tavLst>
                                    </p:anim>
                                    <p:animEffect transition="in" filter="fade">
                                      <p:cBhvr>
                                        <p:cTn id="14" dur="5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7172"/>
                                        </p:tgtEl>
                                        <p:attrNameLst>
                                          <p:attrName>style.visibility</p:attrName>
                                        </p:attrNameLst>
                                      </p:cBhvr>
                                      <p:to>
                                        <p:strVal val="visible"/>
                                      </p:to>
                                    </p:set>
                                    <p:anim calcmode="lin" valueType="num">
                                      <p:cBhvr>
                                        <p:cTn id="27" dur="500" fill="hold"/>
                                        <p:tgtEl>
                                          <p:spTgt spid="7172"/>
                                        </p:tgtEl>
                                        <p:attrNameLst>
                                          <p:attrName>ppt_w</p:attrName>
                                        </p:attrNameLst>
                                      </p:cBhvr>
                                      <p:tavLst>
                                        <p:tav tm="0">
                                          <p:val>
                                            <p:fltVal val="0"/>
                                          </p:val>
                                        </p:tav>
                                        <p:tav tm="100000">
                                          <p:val>
                                            <p:strVal val="#ppt_w"/>
                                          </p:val>
                                        </p:tav>
                                      </p:tavLst>
                                    </p:anim>
                                    <p:anim calcmode="lin" valueType="num">
                                      <p:cBhvr>
                                        <p:cTn id="28" dur="500" fill="hold"/>
                                        <p:tgtEl>
                                          <p:spTgt spid="7172"/>
                                        </p:tgtEl>
                                        <p:attrNameLst>
                                          <p:attrName>ppt_h</p:attrName>
                                        </p:attrNameLst>
                                      </p:cBhvr>
                                      <p:tavLst>
                                        <p:tav tm="0">
                                          <p:val>
                                            <p:fltVal val="0"/>
                                          </p:val>
                                        </p:tav>
                                        <p:tav tm="100000">
                                          <p:val>
                                            <p:strVal val="#ppt_h"/>
                                          </p:val>
                                        </p:tav>
                                      </p:tavLst>
                                    </p:anim>
                                    <p:animEffect transition="in" filter="fade">
                                      <p:cBhvr>
                                        <p:cTn id="29"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974FEE9D-9726-8B53-2E84-821B92DE868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41A577B-0E26-DD24-901E-2E068925243E}"/>
              </a:ext>
            </a:extLst>
          </p:cNvPr>
          <p:cNvSpPr txBox="1"/>
          <p:nvPr/>
        </p:nvSpPr>
        <p:spPr>
          <a:xfrm>
            <a:off x="101601" y="73893"/>
            <a:ext cx="11974785" cy="584775"/>
          </a:xfrm>
          <a:prstGeom prst="rect">
            <a:avLst/>
          </a:prstGeom>
          <a:solidFill>
            <a:schemeClr val="accent2">
              <a:lumMod val="50000"/>
            </a:schemeClr>
          </a:solidFill>
        </p:spPr>
        <p:txBody>
          <a:bodyPr wrap="square" rtlCol="0">
            <a:spAutoFit/>
          </a:bodyPr>
          <a:lstStyle/>
          <a:p>
            <a:pPr lvl="0" algn="ctr">
              <a:defRPr/>
            </a:pPr>
            <a:r>
              <a:rPr lang="pt-BR" sz="3200" dirty="0">
                <a:solidFill>
                  <a:schemeClr val="bg1"/>
                </a:solidFill>
                <a:latin typeface="Georgia" panose="02040502050405020303" pitchFamily="18" charset="0"/>
                <a:ea typeface="Aptos" panose="020B0004020202020204" pitchFamily="34" charset="0"/>
                <a:cs typeface="Times New Roman" panose="02020603050405020304" pitchFamily="18" charset="0"/>
              </a:rPr>
              <a:t>Veja alguns exemplos de suas falsificações:</a:t>
            </a:r>
            <a:endParaRPr kumimoji="0" lang="pt-BR" sz="3200" b="0" i="0"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D61E125A-0237-0A6F-B9F4-11D30FF757DC}"/>
              </a:ext>
            </a:extLst>
          </p:cNvPr>
          <p:cNvSpPr txBox="1"/>
          <p:nvPr/>
        </p:nvSpPr>
        <p:spPr>
          <a:xfrm>
            <a:off x="101600" y="724605"/>
            <a:ext cx="5865089" cy="107721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Palavra era um deus” </a:t>
            </a:r>
          </a:p>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Jo</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1.1),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4" name="CaixaDeTexto 3">
            <a:extLst>
              <a:ext uri="{FF2B5EF4-FFF2-40B4-BE49-F238E27FC236}">
                <a16:creationId xmlns:a16="http://schemas.microsoft.com/office/drawing/2014/main" xmlns="" id="{F1DA3833-D32F-4399-B14F-4963CACA3883}"/>
              </a:ext>
            </a:extLst>
          </p:cNvPr>
          <p:cNvSpPr txBox="1"/>
          <p:nvPr/>
        </p:nvSpPr>
        <p:spPr>
          <a:xfrm>
            <a:off x="6211298" y="724605"/>
            <a:ext cx="5865089" cy="1077218"/>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“deus” com “d” minúsculo, visto que o texto correto é:</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72018AFD-AC3E-1CFF-58DF-0C4B2139CAAA}"/>
              </a:ext>
            </a:extLst>
          </p:cNvPr>
          <p:cNvSpPr txBox="1"/>
          <p:nvPr/>
        </p:nvSpPr>
        <p:spPr>
          <a:xfrm>
            <a:off x="6211297" y="1858787"/>
            <a:ext cx="5865089" cy="107721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“e a Palavra era Deus” ou “e o Verbo era Deus”.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8194" name="Picture 2" descr="Imagem de Jesus Cristo descendo das nuvens | imagem Premium gerada com IA">
            <a:extLst>
              <a:ext uri="{FF2B5EF4-FFF2-40B4-BE49-F238E27FC236}">
                <a16:creationId xmlns:a16="http://schemas.microsoft.com/office/drawing/2014/main" xmlns="" id="{49E879BB-D6FE-E07C-9D6D-7AF3CDD74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13" y="1836229"/>
            <a:ext cx="5851076" cy="49083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greja celebra neste domingo, último do Ano Litúrgico, Nosso Senhor Jesus  Cristo, Rei do Universo | Santuário Basílica de São Sebastião Frades  Capuchinhos">
            <a:extLst>
              <a:ext uri="{FF2B5EF4-FFF2-40B4-BE49-F238E27FC236}">
                <a16:creationId xmlns:a16="http://schemas.microsoft.com/office/drawing/2014/main" xmlns="" id="{8E370BC1-5863-7B1F-D578-0ECC73E9C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312" y="2992968"/>
            <a:ext cx="5851074" cy="373686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6" descr="Uma imagem contendo Ícone&#10;&#10;Descrição gerada automaticamente">
            <a:extLst>
              <a:ext uri="{FF2B5EF4-FFF2-40B4-BE49-F238E27FC236}">
                <a16:creationId xmlns:a16="http://schemas.microsoft.com/office/drawing/2014/main" xmlns="" id="{B57C4FCB-C73F-22B8-03A0-1E81A8D321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2295" y="2397396"/>
            <a:ext cx="1579705" cy="2632841"/>
          </a:xfrm>
          <a:prstGeom prst="rect">
            <a:avLst/>
          </a:prstGeom>
        </p:spPr>
      </p:pic>
      <p:pic>
        <p:nvPicPr>
          <p:cNvPr id="9" name="Imagem 8" descr="Logotipo&#10;&#10;Descrição gerada automaticamente">
            <a:extLst>
              <a:ext uri="{FF2B5EF4-FFF2-40B4-BE49-F238E27FC236}">
                <a16:creationId xmlns:a16="http://schemas.microsoft.com/office/drawing/2014/main" xmlns="" id="{F8D8CC0F-D849-0427-4079-317A726FDD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23993" y="1188327"/>
            <a:ext cx="1064428" cy="1774047"/>
          </a:xfrm>
          <a:prstGeom prst="rect">
            <a:avLst/>
          </a:prstGeom>
        </p:spPr>
      </p:pic>
    </p:spTree>
    <p:extLst>
      <p:ext uri="{BB962C8B-B14F-4D97-AF65-F5344CB8AC3E}">
        <p14:creationId xmlns:p14="http://schemas.microsoft.com/office/powerpoint/2010/main" val="153562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8194"/>
                                        </p:tgtEl>
                                        <p:attrNameLst>
                                          <p:attrName>style.visibility</p:attrName>
                                        </p:attrNameLst>
                                      </p:cBhvr>
                                      <p:to>
                                        <p:strVal val="visible"/>
                                      </p:to>
                                    </p:set>
                                    <p:anim calcmode="lin" valueType="num">
                                      <p:cBhvr>
                                        <p:cTn id="17" dur="500" fill="hold"/>
                                        <p:tgtEl>
                                          <p:spTgt spid="8194"/>
                                        </p:tgtEl>
                                        <p:attrNameLst>
                                          <p:attrName>ppt_w</p:attrName>
                                        </p:attrNameLst>
                                      </p:cBhvr>
                                      <p:tavLst>
                                        <p:tav tm="0">
                                          <p:val>
                                            <p:fltVal val="0"/>
                                          </p:val>
                                        </p:tav>
                                        <p:tav tm="100000">
                                          <p:val>
                                            <p:strVal val="#ppt_w"/>
                                          </p:val>
                                        </p:tav>
                                      </p:tavLst>
                                    </p:anim>
                                    <p:anim calcmode="lin" valueType="num">
                                      <p:cBhvr>
                                        <p:cTn id="18" dur="500" fill="hold"/>
                                        <p:tgtEl>
                                          <p:spTgt spid="8194"/>
                                        </p:tgtEl>
                                        <p:attrNameLst>
                                          <p:attrName>ppt_h</p:attrName>
                                        </p:attrNameLst>
                                      </p:cBhvr>
                                      <p:tavLst>
                                        <p:tav tm="0">
                                          <p:val>
                                            <p:fltVal val="0"/>
                                          </p:val>
                                        </p:tav>
                                        <p:tav tm="100000">
                                          <p:val>
                                            <p:strVal val="#ppt_h"/>
                                          </p:val>
                                        </p:tav>
                                      </p:tavLst>
                                    </p:anim>
                                    <p:animEffect transition="in" filter="fade">
                                      <p:cBhvr>
                                        <p:cTn id="19" dur="500"/>
                                        <p:tgtEl>
                                          <p:spTgt spid="8194"/>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par>
                                <p:cTn id="37" presetID="53" presetClass="entr" presetSubtype="16"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A7E4590D-931B-6307-AF92-923D2792004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3BE7DD3-DF20-82F8-352A-269DF60CE269}"/>
              </a:ext>
            </a:extLst>
          </p:cNvPr>
          <p:cNvSpPr txBox="1"/>
          <p:nvPr/>
        </p:nvSpPr>
        <p:spPr>
          <a:xfrm>
            <a:off x="101601" y="73893"/>
            <a:ext cx="11974785" cy="584775"/>
          </a:xfrm>
          <a:prstGeom prst="rect">
            <a:avLst/>
          </a:prstGeom>
          <a:solidFill>
            <a:schemeClr val="accent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Aptos" panose="020B0004020202020204" pitchFamily="34" charset="0"/>
                <a:cs typeface="Times New Roman" panose="02020603050405020304" pitchFamily="18" charset="0"/>
              </a:rPr>
              <a:t>Veja alguns exemplos de suas falsificações:</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3" name="CaixaDeTexto 2">
            <a:extLst>
              <a:ext uri="{FF2B5EF4-FFF2-40B4-BE49-F238E27FC236}">
                <a16:creationId xmlns:a16="http://schemas.microsoft.com/office/drawing/2014/main" xmlns="" id="{F92D02D8-2E6D-8FB1-84FF-5BC3689E7BBD}"/>
              </a:ext>
            </a:extLst>
          </p:cNvPr>
          <p:cNvSpPr txBox="1"/>
          <p:nvPr/>
        </p:nvSpPr>
        <p:spPr>
          <a:xfrm>
            <a:off x="101600" y="2563244"/>
            <a:ext cx="5865089" cy="107721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“nosso Deus e Salvador Jesus Cristo” (2 Pe 1.1);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4" name="CaixaDeTexto 3">
            <a:extLst>
              <a:ext uri="{FF2B5EF4-FFF2-40B4-BE49-F238E27FC236}">
                <a16:creationId xmlns:a16="http://schemas.microsoft.com/office/drawing/2014/main" xmlns="" id="{B54EC08E-EC61-ED87-B49A-0C2FB8661547}"/>
              </a:ext>
            </a:extLst>
          </p:cNvPr>
          <p:cNvSpPr txBox="1"/>
          <p:nvPr/>
        </p:nvSpPr>
        <p:spPr>
          <a:xfrm>
            <a:off x="101601" y="739529"/>
            <a:ext cx="5865089" cy="584775"/>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texto sagrado declara: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5" name="CaixaDeTexto 4">
            <a:extLst>
              <a:ext uri="{FF2B5EF4-FFF2-40B4-BE49-F238E27FC236}">
                <a16:creationId xmlns:a16="http://schemas.microsoft.com/office/drawing/2014/main" xmlns="" id="{4C2588AF-B075-87B9-E7D6-6680DA6B7E67}"/>
              </a:ext>
            </a:extLst>
          </p:cNvPr>
          <p:cNvSpPr txBox="1"/>
          <p:nvPr/>
        </p:nvSpPr>
        <p:spPr>
          <a:xfrm>
            <a:off x="101600" y="1405165"/>
            <a:ext cx="5865089" cy="1077218"/>
          </a:xfrm>
          <a:prstGeom prst="rect">
            <a:avLst/>
          </a:prstGeom>
          <a:solidFill>
            <a:schemeClr val="bg1"/>
          </a:solidFill>
          <a:ln>
            <a:solidFill>
              <a:schemeClr val="accent2">
                <a:lumMod val="50000"/>
              </a:schemeClr>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“grande Deus e nosso Senhor Jesus Cristo”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Tt</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2.13)</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9" name="CaixaDeTexto 8">
            <a:extLst>
              <a:ext uri="{FF2B5EF4-FFF2-40B4-BE49-F238E27FC236}">
                <a16:creationId xmlns:a16="http://schemas.microsoft.com/office/drawing/2014/main" xmlns="" id="{EEAE0535-C60B-CED6-47C1-D48A99E9326A}"/>
              </a:ext>
            </a:extLst>
          </p:cNvPr>
          <p:cNvSpPr txBox="1"/>
          <p:nvPr/>
        </p:nvSpPr>
        <p:spPr>
          <a:xfrm>
            <a:off x="101600" y="3790843"/>
            <a:ext cx="5865089" cy="1077218"/>
          </a:xfrm>
          <a:prstGeom prst="rect">
            <a:avLst/>
          </a:prstGeom>
          <a:solidFill>
            <a:schemeClr val="accent2">
              <a:lumMod val="40000"/>
              <a:lumOff val="60000"/>
            </a:schemeClr>
          </a:solidFill>
        </p:spPr>
        <p:txBody>
          <a:bodyPr wrap="square" rtlCol="0">
            <a:spAutoFit/>
          </a:bodyPr>
          <a:lstStyle/>
          <a:p>
            <a:pPr lvl="0" algn="ctr">
              <a:defRPr/>
            </a:pPr>
            <a:r>
              <a:rPr lang="pt-BR" sz="3200">
                <a:solidFill>
                  <a:prstClr val="black"/>
                </a:solidFill>
                <a:latin typeface="Georgia" panose="02040502050405020303" pitchFamily="18" charset="0"/>
                <a:ea typeface="Aptos" panose="020B0004020202020204" pitchFamily="34" charset="0"/>
                <a:cs typeface="Times New Roman" panose="02020603050405020304" pitchFamily="18" charset="0"/>
              </a:rPr>
              <a:t>essas passagens falam textualmente que Jesus é Deus.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descr="Uma imagem contendo Ícone&#10;&#10;Descrição gerada automaticamente">
            <a:extLst>
              <a:ext uri="{FF2B5EF4-FFF2-40B4-BE49-F238E27FC236}">
                <a16:creationId xmlns:a16="http://schemas.microsoft.com/office/drawing/2014/main" xmlns="" id="{9AAF3BC2-6B65-6E93-D403-F43D51C5E1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9633" y="4747552"/>
            <a:ext cx="1274905" cy="2124841"/>
          </a:xfrm>
          <a:prstGeom prst="rect">
            <a:avLst/>
          </a:prstGeom>
        </p:spPr>
      </p:pic>
      <p:pic>
        <p:nvPicPr>
          <p:cNvPr id="7" name="Picture 4" descr="Igreja celebra neste domingo, último do Ano Litúrgico, Nosso Senhor Jesus  Cristo, Rei do Universo | Santuário Basílica de São Sebastião Frades  Capuchinhos">
            <a:extLst>
              <a:ext uri="{FF2B5EF4-FFF2-40B4-BE49-F238E27FC236}">
                <a16:creationId xmlns:a16="http://schemas.microsoft.com/office/drawing/2014/main" xmlns="" id="{0DD16ACE-7F08-F8E5-51B2-CF2F0C3C0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739529"/>
            <a:ext cx="5980386" cy="6044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64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 grpId="0" animBg="1"/>
      <p:bldP spid="5"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3C6D4AD-2CE7-E207-7D7B-D3C3B685581B}"/>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63975BA9-9E1C-337F-44FE-807BA50D7DF6}"/>
              </a:ext>
            </a:extLst>
          </p:cNvPr>
          <p:cNvSpPr txBox="1"/>
          <p:nvPr/>
        </p:nvSpPr>
        <p:spPr>
          <a:xfrm>
            <a:off x="101601" y="73893"/>
            <a:ext cx="11974785" cy="584775"/>
          </a:xfrm>
          <a:prstGeom prst="rect">
            <a:avLst/>
          </a:prstGeom>
          <a:solidFill>
            <a:schemeClr val="accent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Aptos" panose="020B0004020202020204" pitchFamily="34" charset="0"/>
                <a:cs typeface="Times New Roman" panose="02020603050405020304" pitchFamily="18" charset="0"/>
              </a:rPr>
              <a:t>Veja alguns exemplos de suas falsificações:</a:t>
            </a:r>
            <a:endParaRPr kumimoji="0" lang="pt-BR" sz="32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975DF48C-4DD4-A832-C8E3-934F0FE012EF}"/>
              </a:ext>
            </a:extLst>
          </p:cNvPr>
          <p:cNvSpPr txBox="1"/>
          <p:nvPr/>
        </p:nvSpPr>
        <p:spPr>
          <a:xfrm>
            <a:off x="115614" y="3071483"/>
            <a:ext cx="5865089" cy="1077218"/>
          </a:xfrm>
          <a:prstGeom prst="rect">
            <a:avLst/>
          </a:prstGeom>
          <a:solidFill>
            <a:schemeClr val="bg1"/>
          </a:solidFill>
          <a:ln>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“do nosso Deus e do Salvador Jesus Cristo”.</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84EB328E-49B3-1039-162A-3DA19DAF84D8}"/>
              </a:ext>
            </a:extLst>
          </p:cNvPr>
          <p:cNvSpPr txBox="1"/>
          <p:nvPr/>
        </p:nvSpPr>
        <p:spPr>
          <a:xfrm>
            <a:off x="115614" y="751199"/>
            <a:ext cx="5865089" cy="1077218"/>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Entretanto, a Tradução do Novo Mundo diz: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8" name="CaixaDeTexto 7">
            <a:extLst>
              <a:ext uri="{FF2B5EF4-FFF2-40B4-BE49-F238E27FC236}">
                <a16:creationId xmlns:a16="http://schemas.microsoft.com/office/drawing/2014/main" xmlns="" id="{C8C793AF-CEDA-AC70-8984-25F8B1C7761E}"/>
              </a:ext>
            </a:extLst>
          </p:cNvPr>
          <p:cNvSpPr txBox="1"/>
          <p:nvPr/>
        </p:nvSpPr>
        <p:spPr>
          <a:xfrm>
            <a:off x="115614" y="1913404"/>
            <a:ext cx="5865089" cy="1077218"/>
          </a:xfrm>
          <a:prstGeom prst="rect">
            <a:avLst/>
          </a:prstGeom>
          <a:solidFill>
            <a:schemeClr val="bg1"/>
          </a:solidFill>
          <a:ln>
            <a:solidFill>
              <a:schemeClr val="accent2">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“do grande Deus e do nosso Salvador, Jesus Cristo” </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CaixaDeTexto 9">
            <a:extLst>
              <a:ext uri="{FF2B5EF4-FFF2-40B4-BE49-F238E27FC236}">
                <a16:creationId xmlns:a16="http://schemas.microsoft.com/office/drawing/2014/main" xmlns="" id="{F4F8D598-1669-99F2-2D1E-CAE838402FB6}"/>
              </a:ext>
            </a:extLst>
          </p:cNvPr>
          <p:cNvSpPr txBox="1"/>
          <p:nvPr/>
        </p:nvSpPr>
        <p:spPr>
          <a:xfrm>
            <a:off x="101601" y="4229562"/>
            <a:ext cx="5865089" cy="2554545"/>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Aptos" panose="020B0004020202020204" pitchFamily="34" charset="0"/>
                <a:cs typeface="Times New Roman" panose="02020603050405020304" pitchFamily="18" charset="0"/>
              </a:rPr>
              <a:t>Mudaram o texto sagrado acrescentando um “do”, onde não existe no texto grego para desvincular a divindade de Jesus.</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9218" name="Picture 2" descr="As Testemunhas de Jeová acreditam que a religião delas é a única  verdadeira? | Perguntas Frequentes">
            <a:extLst>
              <a:ext uri="{FF2B5EF4-FFF2-40B4-BE49-F238E27FC236}">
                <a16:creationId xmlns:a16="http://schemas.microsoft.com/office/drawing/2014/main" xmlns="" id="{9B5C0DA7-BA51-73E2-3CB2-2544C9080E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97" r="12391"/>
          <a:stretch/>
        </p:blipFill>
        <p:spPr bwMode="auto">
          <a:xfrm>
            <a:off x="6096000" y="752591"/>
            <a:ext cx="5980386" cy="6031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64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9218"/>
                                        </p:tgtEl>
                                        <p:attrNameLst>
                                          <p:attrName>style.visibility</p:attrName>
                                        </p:attrNameLst>
                                      </p:cBhvr>
                                      <p:to>
                                        <p:strVal val="visible"/>
                                      </p:to>
                                    </p:set>
                                    <p:anim calcmode="lin" valueType="num">
                                      <p:cBhvr>
                                        <p:cTn id="27" dur="500" fill="hold"/>
                                        <p:tgtEl>
                                          <p:spTgt spid="9218"/>
                                        </p:tgtEl>
                                        <p:attrNameLst>
                                          <p:attrName>ppt_w</p:attrName>
                                        </p:attrNameLst>
                                      </p:cBhvr>
                                      <p:tavLst>
                                        <p:tav tm="0">
                                          <p:val>
                                            <p:fltVal val="0"/>
                                          </p:val>
                                        </p:tav>
                                        <p:tav tm="100000">
                                          <p:val>
                                            <p:strVal val="#ppt_w"/>
                                          </p:val>
                                        </p:tav>
                                      </p:tavLst>
                                    </p:anim>
                                    <p:anim calcmode="lin" valueType="num">
                                      <p:cBhvr>
                                        <p:cTn id="28" dur="500" fill="hold"/>
                                        <p:tgtEl>
                                          <p:spTgt spid="9218"/>
                                        </p:tgtEl>
                                        <p:attrNameLst>
                                          <p:attrName>ppt_h</p:attrName>
                                        </p:attrNameLst>
                                      </p:cBhvr>
                                      <p:tavLst>
                                        <p:tav tm="0">
                                          <p:val>
                                            <p:fltVal val="0"/>
                                          </p:val>
                                        </p:tav>
                                        <p:tav tm="100000">
                                          <p:val>
                                            <p:strVal val="#ppt_h"/>
                                          </p:val>
                                        </p:tav>
                                      </p:tavLst>
                                    </p:anim>
                                    <p:animEffect transition="in" filter="fade">
                                      <p:cBhvr>
                                        <p:cTn id="29"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2. Os movimentos orientais. </a:t>
            </a:r>
          </a:p>
        </p:txBody>
      </p:sp>
    </p:spTree>
    <p:extLst>
      <p:ext uri="{BB962C8B-B14F-4D97-AF65-F5344CB8AC3E}">
        <p14:creationId xmlns:p14="http://schemas.microsoft.com/office/powerpoint/2010/main" val="2881557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xmlns="" id="{2A491DF4-3360-FB14-6D38-20F4BC496017}"/>
              </a:ext>
            </a:extLst>
          </p:cNvPr>
          <p:cNvSpPr txBox="1"/>
          <p:nvPr/>
        </p:nvSpPr>
        <p:spPr>
          <a:xfrm>
            <a:off x="129306" y="83130"/>
            <a:ext cx="5651384" cy="2062103"/>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Nenhum deles reconhece a divindade de Jesus e para os panteístas monistas não existe Trindade e nem Jesus.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6" name="CaixaDeTexto 5">
            <a:extLst>
              <a:ext uri="{FF2B5EF4-FFF2-40B4-BE49-F238E27FC236}">
                <a16:creationId xmlns:a16="http://schemas.microsoft.com/office/drawing/2014/main" xmlns="" id="{C8A4128D-5A71-D993-E3BD-22BA50D7154D}"/>
              </a:ext>
            </a:extLst>
          </p:cNvPr>
          <p:cNvSpPr txBox="1"/>
          <p:nvPr/>
        </p:nvSpPr>
        <p:spPr>
          <a:xfrm>
            <a:off x="5906814" y="83130"/>
            <a:ext cx="6155879" cy="3539430"/>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movimento Hare Krishna, por exemplo, nega a divindade de Jesus e nem acredita que Ele seja o Salvador, pois vê o Senhor Jesus como um mero guia espiritual e uma das inúmeras encarnações de Krishna.</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1266" name="Picture 2" descr="RELIGIOES ORIENTAIS">
            <a:extLst>
              <a:ext uri="{FF2B5EF4-FFF2-40B4-BE49-F238E27FC236}">
                <a16:creationId xmlns:a16="http://schemas.microsoft.com/office/drawing/2014/main" xmlns="" id="{002C1007-201E-746E-767A-1D4022FE8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6" y="2145232"/>
            <a:ext cx="5651384" cy="462963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nkit - Hare Krishna Hare Rama (108 Times): letras e músicas | Deezer">
            <a:extLst>
              <a:ext uri="{FF2B5EF4-FFF2-40B4-BE49-F238E27FC236}">
                <a16:creationId xmlns:a16="http://schemas.microsoft.com/office/drawing/2014/main" xmlns="" id="{033DCA13-D4EC-62FB-4225-38AF2A081F0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632" b="32758"/>
          <a:stretch/>
        </p:blipFill>
        <p:spPr bwMode="auto">
          <a:xfrm>
            <a:off x="5906814" y="3622560"/>
            <a:ext cx="6155879" cy="317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12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500" fill="hold"/>
                                        <p:tgtEl>
                                          <p:spTgt spid="11266"/>
                                        </p:tgtEl>
                                        <p:attrNameLst>
                                          <p:attrName>ppt_w</p:attrName>
                                        </p:attrNameLst>
                                      </p:cBhvr>
                                      <p:tavLst>
                                        <p:tav tm="0">
                                          <p:val>
                                            <p:fltVal val="0"/>
                                          </p:val>
                                        </p:tav>
                                        <p:tav tm="100000">
                                          <p:val>
                                            <p:strVal val="#ppt_w"/>
                                          </p:val>
                                        </p:tav>
                                      </p:tavLst>
                                    </p:anim>
                                    <p:anim calcmode="lin" valueType="num">
                                      <p:cBhvr>
                                        <p:cTn id="13" dur="500" fill="hold"/>
                                        <p:tgtEl>
                                          <p:spTgt spid="11266"/>
                                        </p:tgtEl>
                                        <p:attrNameLst>
                                          <p:attrName>ppt_h</p:attrName>
                                        </p:attrNameLst>
                                      </p:cBhvr>
                                      <p:tavLst>
                                        <p:tav tm="0">
                                          <p:val>
                                            <p:fltVal val="0"/>
                                          </p:val>
                                        </p:tav>
                                        <p:tav tm="100000">
                                          <p:val>
                                            <p:strVal val="#ppt_h"/>
                                          </p:val>
                                        </p:tav>
                                      </p:tavLst>
                                    </p:anim>
                                    <p:animEffect transition="in" filter="fade">
                                      <p:cBhvr>
                                        <p:cTn id="14" dur="5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0"/>
                                  </p:stCondLst>
                                  <p:childTnLst>
                                    <p:set>
                                      <p:cBhvr>
                                        <p:cTn id="23" dur="1" fill="hold">
                                          <p:stCondLst>
                                            <p:cond delay="0"/>
                                          </p:stCondLst>
                                        </p:cTn>
                                        <p:tgtEl>
                                          <p:spTgt spid="11268"/>
                                        </p:tgtEl>
                                        <p:attrNameLst>
                                          <p:attrName>style.visibility</p:attrName>
                                        </p:attrNameLst>
                                      </p:cBhvr>
                                      <p:to>
                                        <p:strVal val="visible"/>
                                      </p:to>
                                    </p:set>
                                    <p:anim calcmode="lin" valueType="num">
                                      <p:cBhvr>
                                        <p:cTn id="24" dur="500" fill="hold"/>
                                        <p:tgtEl>
                                          <p:spTgt spid="11268"/>
                                        </p:tgtEl>
                                        <p:attrNameLst>
                                          <p:attrName>ppt_w</p:attrName>
                                        </p:attrNameLst>
                                      </p:cBhvr>
                                      <p:tavLst>
                                        <p:tav tm="0">
                                          <p:val>
                                            <p:fltVal val="0"/>
                                          </p:val>
                                        </p:tav>
                                        <p:tav tm="100000">
                                          <p:val>
                                            <p:strVal val="#ppt_w"/>
                                          </p:val>
                                        </p:tav>
                                      </p:tavLst>
                                    </p:anim>
                                    <p:anim calcmode="lin" valueType="num">
                                      <p:cBhvr>
                                        <p:cTn id="25" dur="500" fill="hold"/>
                                        <p:tgtEl>
                                          <p:spTgt spid="11268"/>
                                        </p:tgtEl>
                                        <p:attrNameLst>
                                          <p:attrName>ppt_h</p:attrName>
                                        </p:attrNameLst>
                                      </p:cBhvr>
                                      <p:tavLst>
                                        <p:tav tm="0">
                                          <p:val>
                                            <p:fltVal val="0"/>
                                          </p:val>
                                        </p:tav>
                                        <p:tav tm="100000">
                                          <p:val>
                                            <p:strVal val="#ppt_h"/>
                                          </p:val>
                                        </p:tav>
                                      </p:tavLst>
                                    </p:anim>
                                    <p:animEffect transition="in" filter="fade">
                                      <p:cBhvr>
                                        <p:cTn id="26"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9799" y="2766218"/>
            <a:ext cx="12471598" cy="1325563"/>
          </a:xfrm>
        </p:spPr>
        <p:txBody>
          <a:bodyPr>
            <a:noAutofit/>
          </a:bodyPr>
          <a:lstStyle/>
          <a:p>
            <a:pPr algn="ctr"/>
            <a:r>
              <a:rPr lang="pt-BR" sz="6000" b="1" dirty="0">
                <a:solidFill>
                  <a:schemeClr val="accent2">
                    <a:lumMod val="75000"/>
                  </a:schemeClr>
                </a:solidFill>
                <a:latin typeface="+mn-lt"/>
              </a:rPr>
              <a:t>III. 3. Outros grupos. </a:t>
            </a:r>
          </a:p>
        </p:txBody>
      </p:sp>
    </p:spTree>
    <p:extLst>
      <p:ext uri="{BB962C8B-B14F-4D97-AF65-F5344CB8AC3E}">
        <p14:creationId xmlns:p14="http://schemas.microsoft.com/office/powerpoint/2010/main" val="3095976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xmlns="" id="{D6C1845A-48DA-C339-C0D8-B5C00143DFE7}"/>
              </a:ext>
            </a:extLst>
          </p:cNvPr>
          <p:cNvSpPr txBox="1"/>
          <p:nvPr/>
        </p:nvSpPr>
        <p:spPr>
          <a:xfrm>
            <a:off x="5457078" y="638968"/>
            <a:ext cx="6606252" cy="5507039"/>
          </a:xfrm>
          <a:prstGeom prst="roundRect">
            <a:avLst/>
          </a:prstGeom>
          <a:solidFill>
            <a:schemeClr val="accent2">
              <a:lumMod val="40000"/>
              <a:lumOff val="60000"/>
            </a:schemeClr>
          </a:solidFill>
        </p:spPr>
        <p:txBody>
          <a:bodyPr wrap="square" rtlCol="0">
            <a:spAutoFit/>
          </a:bodyPr>
          <a:lstStyle/>
          <a:p>
            <a:pPr lvl="0" algn="ctr">
              <a:lnSpc>
                <a:spcPct val="150000"/>
              </a:lnSpc>
              <a:defRPr/>
            </a:pPr>
            <a:r>
              <a:rPr lang="pt-BR" sz="3600" dirty="0">
                <a:solidFill>
                  <a:prstClr val="black"/>
                </a:solidFill>
                <a:latin typeface="Georgia" panose="02040502050405020303" pitchFamily="18" charset="0"/>
                <a:ea typeface="Aptos" panose="020B0004020202020204" pitchFamily="34" charset="0"/>
                <a:cs typeface="Times New Roman" panose="02020603050405020304" pitchFamily="18" charset="0"/>
              </a:rPr>
              <a:t>O Jesus do Alcorão é um mero mensageiro, não é reconhecido como Deus, nem como o Filho de Deus, nem como Salvador, nem morreu e nem ressuscitou. </a:t>
            </a:r>
            <a:endParaRPr kumimoji="0" lang="pt-BR"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2" name="Imagem 1">
            <a:extLst>
              <a:ext uri="{FF2B5EF4-FFF2-40B4-BE49-F238E27FC236}">
                <a16:creationId xmlns:a16="http://schemas.microsoft.com/office/drawing/2014/main" xmlns="" id="{524DDC1A-1094-177C-5BE0-2329260D5119}"/>
              </a:ext>
            </a:extLst>
          </p:cNvPr>
          <p:cNvPicPr>
            <a:picLocks noChangeAspect="1"/>
          </p:cNvPicPr>
          <p:nvPr/>
        </p:nvPicPr>
        <p:blipFill>
          <a:blip r:embed="rId2" cstate="print">
            <a:extLst>
              <a:ext uri="{28A0092B-C50C-407E-A947-70E740481C1C}">
                <a14:useLocalDpi xmlns:a14="http://schemas.microsoft.com/office/drawing/2010/main" val="0"/>
              </a:ext>
            </a:extLst>
          </a:blip>
          <a:srcRect t="10525" b="10525"/>
          <a:stretch/>
        </p:blipFill>
        <p:spPr>
          <a:xfrm>
            <a:off x="55416" y="85726"/>
            <a:ext cx="4995581" cy="5927148"/>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a:ln w="76200">
            <a:solidFill>
              <a:schemeClr val="bg1"/>
            </a:solidFill>
          </a:ln>
        </p:spPr>
      </p:pic>
    </p:spTree>
    <p:extLst>
      <p:ext uri="{BB962C8B-B14F-4D97-AF65-F5344CB8AC3E}">
        <p14:creationId xmlns:p14="http://schemas.microsoft.com/office/powerpoint/2010/main" val="39638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7260045A-DB76-1FBC-4CCB-8DE2D84DCE1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E7B482A2-B636-047D-AEF5-79BD1BC26614}"/>
              </a:ext>
            </a:extLst>
          </p:cNvPr>
          <p:cNvSpPr txBox="1"/>
          <p:nvPr/>
        </p:nvSpPr>
        <p:spPr>
          <a:xfrm>
            <a:off x="101601" y="57138"/>
            <a:ext cx="5911273" cy="2554545"/>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As religiões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reencanacionistas</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recusam a deidade absoluta de Jesus, a sua ressurreição dentre os mortos e não reconhecem a sua singularidade.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7" name="CaixaDeTexto 6">
            <a:extLst>
              <a:ext uri="{FF2B5EF4-FFF2-40B4-BE49-F238E27FC236}">
                <a16:creationId xmlns:a16="http://schemas.microsoft.com/office/drawing/2014/main" xmlns="" id="{7A56A0D2-DE1E-5243-DD92-C12A15651798}"/>
              </a:ext>
            </a:extLst>
          </p:cNvPr>
          <p:cNvSpPr txBox="1"/>
          <p:nvPr/>
        </p:nvSpPr>
        <p:spPr>
          <a:xfrm>
            <a:off x="6179123" y="57138"/>
            <a:ext cx="5911273" cy="1569660"/>
          </a:xfrm>
          <a:prstGeom prst="rect">
            <a:avLst/>
          </a:prstGeom>
          <a:solidFill>
            <a:schemeClr val="accent2">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O Jesus deles não passa de mais um médium ou um dos grandes mestres e filósofos.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pic>
        <p:nvPicPr>
          <p:cNvPr id="12290" name="Picture 2" descr="Reencarnação – memória, acomodação e arrependimento – ICEF">
            <a:extLst>
              <a:ext uri="{FF2B5EF4-FFF2-40B4-BE49-F238E27FC236}">
                <a16:creationId xmlns:a16="http://schemas.microsoft.com/office/drawing/2014/main" xmlns="" id="{EB5E47F8-3241-787B-4718-D41FB7A50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1" y="2624821"/>
            <a:ext cx="5911273" cy="417604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a:extLst>
              <a:ext uri="{FF2B5EF4-FFF2-40B4-BE49-F238E27FC236}">
                <a16:creationId xmlns:a16="http://schemas.microsoft.com/office/drawing/2014/main" xmlns="" id="{AB908DE9-7A3B-2DD2-4050-C560CBC40F08}"/>
              </a:ext>
            </a:extLst>
          </p:cNvPr>
          <p:cNvPicPr>
            <a:picLocks noChangeAspect="1"/>
          </p:cNvPicPr>
          <p:nvPr/>
        </p:nvPicPr>
        <p:blipFill>
          <a:blip r:embed="rId4"/>
          <a:stretch>
            <a:fillRect/>
          </a:stretch>
        </p:blipFill>
        <p:spPr>
          <a:xfrm>
            <a:off x="6179123" y="1596024"/>
            <a:ext cx="5911272" cy="5204838"/>
          </a:xfrm>
          <a:prstGeom prst="rect">
            <a:avLst/>
          </a:prstGeom>
        </p:spPr>
      </p:pic>
    </p:spTree>
    <p:extLst>
      <p:ext uri="{BB962C8B-B14F-4D97-AF65-F5344CB8AC3E}">
        <p14:creationId xmlns:p14="http://schemas.microsoft.com/office/powerpoint/2010/main" val="151329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p:cTn id="12" dur="500" fill="hold"/>
                                        <p:tgtEl>
                                          <p:spTgt spid="12290"/>
                                        </p:tgtEl>
                                        <p:attrNameLst>
                                          <p:attrName>ppt_w</p:attrName>
                                        </p:attrNameLst>
                                      </p:cBhvr>
                                      <p:tavLst>
                                        <p:tav tm="0">
                                          <p:val>
                                            <p:fltVal val="0"/>
                                          </p:val>
                                        </p:tav>
                                        <p:tav tm="100000">
                                          <p:val>
                                            <p:strVal val="#ppt_w"/>
                                          </p:val>
                                        </p:tav>
                                      </p:tavLst>
                                    </p:anim>
                                    <p:anim calcmode="lin" valueType="num">
                                      <p:cBhvr>
                                        <p:cTn id="13" dur="500" fill="hold"/>
                                        <p:tgtEl>
                                          <p:spTgt spid="12290"/>
                                        </p:tgtEl>
                                        <p:attrNameLst>
                                          <p:attrName>ppt_h</p:attrName>
                                        </p:attrNameLst>
                                      </p:cBhvr>
                                      <p:tavLst>
                                        <p:tav tm="0">
                                          <p:val>
                                            <p:fltVal val="0"/>
                                          </p:val>
                                        </p:tav>
                                        <p:tav tm="100000">
                                          <p:val>
                                            <p:strVal val="#ppt_h"/>
                                          </p:val>
                                        </p:tav>
                                      </p:tavLst>
                                    </p:anim>
                                    <p:animEffect transition="in" filter="fade">
                                      <p:cBhvr>
                                        <p:cTn id="14" dur="5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xmlns="" id="{82034E52-5084-7524-76B2-4AE66A25E54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xmlns="" id="{3AB06C97-43DD-85CD-638C-D7D1AFE53E6F}"/>
              </a:ext>
            </a:extLst>
          </p:cNvPr>
          <p:cNvSpPr txBox="1"/>
          <p:nvPr/>
        </p:nvSpPr>
        <p:spPr>
          <a:xfrm>
            <a:off x="101601" y="57138"/>
            <a:ext cx="11988794" cy="1077218"/>
          </a:xfrm>
          <a:prstGeom prst="rect">
            <a:avLst/>
          </a:prstGeom>
          <a:solidFill>
            <a:schemeClr val="accent1">
              <a:lumMod val="40000"/>
              <a:lumOff val="60000"/>
            </a:schemeClr>
          </a:solidFill>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No entanto, a Bíblia nos mostra que Jesus é muito mais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1.21; </a:t>
            </a:r>
            <a:r>
              <a:rPr lang="pt-BR" sz="3200" dirty="0" err="1">
                <a:solidFill>
                  <a:prstClr val="black"/>
                </a:solidFill>
                <a:latin typeface="Georgia" panose="02040502050405020303" pitchFamily="18" charset="0"/>
                <a:ea typeface="Aptos" panose="020B0004020202020204" pitchFamily="34" charset="0"/>
                <a:cs typeface="Times New Roman" panose="02020603050405020304" pitchFamily="18" charset="0"/>
              </a:rPr>
              <a:t>Hb</a:t>
            </a: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 7.26), é o Deus em forma humana (Rm 9.5). </a:t>
            </a:r>
            <a:endParaRPr kumimoji="0" lang="pt-BR"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2" name="CaixaDeTexto 1">
            <a:extLst>
              <a:ext uri="{FF2B5EF4-FFF2-40B4-BE49-F238E27FC236}">
                <a16:creationId xmlns:a16="http://schemas.microsoft.com/office/drawing/2014/main" xmlns="" id="{00A5A25C-27FC-B147-3798-3959DF942B24}"/>
              </a:ext>
            </a:extLst>
          </p:cNvPr>
          <p:cNvSpPr txBox="1"/>
          <p:nvPr/>
        </p:nvSpPr>
        <p:spPr>
          <a:xfrm>
            <a:off x="101601" y="1361208"/>
            <a:ext cx="5911273" cy="2554545"/>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acima de todo principado, e poder, e potestade, e domínio, e de todo nome que se nomeia, não só neste século, mas também no vindouro. </a:t>
            </a:r>
            <a:r>
              <a:rPr lang="pt-BR" sz="3200" b="1" dirty="0" err="1">
                <a:solidFill>
                  <a:prstClr val="black"/>
                </a:solidFill>
                <a:latin typeface="Georgia" panose="02040502050405020303" pitchFamily="18" charset="0"/>
                <a:ea typeface="Aptos" panose="020B0004020202020204" pitchFamily="34" charset="0"/>
                <a:cs typeface="Times New Roman" panose="02020603050405020304" pitchFamily="18" charset="0"/>
              </a:rPr>
              <a:t>Ef</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 1.21</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sp>
        <p:nvSpPr>
          <p:cNvPr id="3" name="CaixaDeTexto 2">
            <a:extLst>
              <a:ext uri="{FF2B5EF4-FFF2-40B4-BE49-F238E27FC236}">
                <a16:creationId xmlns:a16="http://schemas.microsoft.com/office/drawing/2014/main" xmlns="" id="{802F538E-5895-997C-7D9E-2A4AAE5CAF8F}"/>
              </a:ext>
            </a:extLst>
          </p:cNvPr>
          <p:cNvSpPr txBox="1"/>
          <p:nvPr/>
        </p:nvSpPr>
        <p:spPr>
          <a:xfrm>
            <a:off x="101601" y="4188490"/>
            <a:ext cx="5911273" cy="2554545"/>
          </a:xfrm>
          <a:prstGeom prst="rect">
            <a:avLst/>
          </a:prstGeom>
          <a:solidFill>
            <a:schemeClr val="bg1"/>
          </a:solidFill>
          <a:ln>
            <a:solidFill>
              <a:schemeClr val="accent1"/>
            </a:solidFill>
          </a:ln>
        </p:spPr>
        <p:txBody>
          <a:bodyPr wrap="square" rtlCol="0">
            <a:spAutoFit/>
          </a:bodyPr>
          <a:lstStyle/>
          <a:p>
            <a:pPr lvl="0" algn="ctr">
              <a:defRPr/>
            </a:pPr>
            <a:r>
              <a:rPr lang="pt-BR" sz="3200" dirty="0">
                <a:solidFill>
                  <a:prstClr val="black"/>
                </a:solidFill>
                <a:latin typeface="Georgia" panose="02040502050405020303" pitchFamily="18" charset="0"/>
                <a:ea typeface="Aptos" panose="020B0004020202020204" pitchFamily="34" charset="0"/>
                <a:cs typeface="Times New Roman" panose="02020603050405020304" pitchFamily="18" charset="0"/>
              </a:rPr>
              <a:t>dos quais são os pais, e dos quais é Cristo, segundo a carne, o qual é sobre todos, Deus bendito eternamente. Amém! </a:t>
            </a:r>
            <a:r>
              <a:rPr lang="pt-BR" sz="3200" b="1" dirty="0">
                <a:solidFill>
                  <a:prstClr val="black"/>
                </a:solidFill>
                <a:latin typeface="Georgia" panose="02040502050405020303" pitchFamily="18" charset="0"/>
                <a:ea typeface="Aptos" panose="020B0004020202020204" pitchFamily="34" charset="0"/>
                <a:cs typeface="Times New Roman" panose="02020603050405020304" pitchFamily="18" charset="0"/>
              </a:rPr>
              <a:t>Rm 9.5</a:t>
            </a:r>
            <a:endParaRPr kumimoji="0" lang="pt-BR" sz="3200" b="1"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4" name="Picture 4" descr="Igreja celebra neste domingo, último do Ano Litúrgico, Nosso Senhor Jesus  Cristo, Rei do Universo | Santuário Basílica de São Sebastião Frades  Capuchinhos">
            <a:extLst>
              <a:ext uri="{FF2B5EF4-FFF2-40B4-BE49-F238E27FC236}">
                <a16:creationId xmlns:a16="http://schemas.microsoft.com/office/drawing/2014/main" xmlns="" id="{38C0F5AD-3BB4-4A0F-3289-10AECCE82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128" y="1361207"/>
            <a:ext cx="5911272" cy="5381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8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9" y="2561937"/>
            <a:ext cx="10515600" cy="1325563"/>
          </a:xfrm>
        </p:spPr>
        <p:txBody>
          <a:bodyPr>
            <a:noAutofit/>
          </a:bodyPr>
          <a:lstStyle/>
          <a:p>
            <a:pPr algn="ctr"/>
            <a:r>
              <a:rPr lang="pt-BR" sz="8000" b="1" i="0" dirty="0">
                <a:solidFill>
                  <a:schemeClr val="accent2">
                    <a:lumMod val="75000"/>
                  </a:schemeClr>
                </a:solidFill>
                <a:effectLst/>
                <a:latin typeface="+mn-lt"/>
              </a:rPr>
              <a:t>CONCLUSÃO</a:t>
            </a:r>
            <a:endParaRPr lang="pt-BR" sz="80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620EEFC6-B208-4AA0-AA80-D64B252A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7" y="4015287"/>
            <a:ext cx="778565" cy="778565"/>
          </a:xfrm>
          <a:prstGeom prst="rect">
            <a:avLst/>
          </a:prstGeom>
        </p:spPr>
      </p:pic>
    </p:spTree>
    <p:extLst>
      <p:ext uri="{BB962C8B-B14F-4D97-AF65-F5344CB8AC3E}">
        <p14:creationId xmlns:p14="http://schemas.microsoft.com/office/powerpoint/2010/main" val="12828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xmlns="" id="{89B273CF-A945-4219-FC21-849EC6CA7189}"/>
              </a:ext>
            </a:extLst>
          </p:cNvPr>
          <p:cNvSpPr/>
          <p:nvPr/>
        </p:nvSpPr>
        <p:spPr>
          <a:xfrm>
            <a:off x="511855" y="443345"/>
            <a:ext cx="11168290" cy="5735781"/>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3200" dirty="0">
                <a:solidFill>
                  <a:schemeClr val="bg1"/>
                </a:solidFill>
                <a:latin typeface="Georgia" panose="02040502050405020303" pitchFamily="18" charset="0"/>
              </a:rPr>
              <a:t>Diante do exposto, a conclusão bíblica é que somente Deus pode salvar, somente Ele é o Salvador (</a:t>
            </a:r>
            <a:r>
              <a:rPr lang="pt-BR" sz="3200" dirty="0" err="1">
                <a:solidFill>
                  <a:schemeClr val="bg1"/>
                </a:solidFill>
                <a:latin typeface="Georgia" panose="02040502050405020303" pitchFamily="18" charset="0"/>
              </a:rPr>
              <a:t>Is</a:t>
            </a:r>
            <a:r>
              <a:rPr lang="pt-BR" sz="3200" dirty="0">
                <a:solidFill>
                  <a:schemeClr val="bg1"/>
                </a:solidFill>
                <a:latin typeface="Georgia" panose="02040502050405020303" pitchFamily="18" charset="0"/>
              </a:rPr>
              <a:t> 45.21). Se o Senhor Jesus não é Deus, logo não pode ser salvador, então negar a divindade de Jesus é negar a salvação.</a:t>
            </a:r>
          </a:p>
        </p:txBody>
      </p:sp>
      <p:pic>
        <p:nvPicPr>
          <p:cNvPr id="5" name="Imagem 4" descr="Forma&#10;&#10;Descrição gerada automaticamente com confiança baixa">
            <a:extLst>
              <a:ext uri="{FF2B5EF4-FFF2-40B4-BE49-F238E27FC236}">
                <a16:creationId xmlns:a16="http://schemas.microsoft.com/office/drawing/2014/main" xmlns="" id="{8DFF5D87-DEDC-3901-80DD-9A4A51F68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54224">
            <a:off x="503418" y="5971603"/>
            <a:ext cx="582397" cy="582397"/>
          </a:xfrm>
          <a:prstGeom prst="rect">
            <a:avLst/>
          </a:prstGeom>
        </p:spPr>
      </p:pic>
    </p:spTree>
    <p:extLst>
      <p:ext uri="{BB962C8B-B14F-4D97-AF65-F5344CB8AC3E}">
        <p14:creationId xmlns:p14="http://schemas.microsoft.com/office/powerpoint/2010/main" val="7837354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971550" y="2766218"/>
            <a:ext cx="10515600" cy="1325563"/>
          </a:xfrm>
        </p:spPr>
        <p:txBody>
          <a:bodyPr>
            <a:noAutofit/>
          </a:bodyPr>
          <a:lstStyle/>
          <a:p>
            <a:pPr algn="ctr"/>
            <a:r>
              <a:rPr lang="pt-BR" sz="6600" b="1" i="0" dirty="0">
                <a:solidFill>
                  <a:schemeClr val="accent2">
                    <a:lumMod val="75000"/>
                  </a:schemeClr>
                </a:solidFill>
                <a:effectLst/>
                <a:latin typeface="+mn-lt"/>
              </a:rPr>
              <a:t>REVISANDO O CONTEÚDO</a:t>
            </a:r>
            <a:endParaRPr lang="pt-BR" sz="6600" b="1" dirty="0">
              <a:solidFill>
                <a:schemeClr val="accent2">
                  <a:lumMod val="75000"/>
                </a:schemeClr>
              </a:solidFill>
              <a:latin typeface="+mn-lt"/>
            </a:endParaRPr>
          </a:p>
        </p:txBody>
      </p:sp>
      <p:pic>
        <p:nvPicPr>
          <p:cNvPr id="5" name="Imagem 4" descr="Placa vermelha com letras brancas em fundo preto&#10;&#10;Descrição gerada automaticamente com confiança média">
            <a:extLst>
              <a:ext uri="{FF2B5EF4-FFF2-40B4-BE49-F238E27FC236}">
                <a16:creationId xmlns:a16="http://schemas.microsoft.com/office/drawing/2014/main" xmlns="" id="{2EC8DE3B-5334-4FA6-8106-A478E2385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6" y="4423849"/>
            <a:ext cx="778565" cy="778565"/>
          </a:xfrm>
          <a:prstGeom prst="rect">
            <a:avLst/>
          </a:prstGeom>
          <a:noFill/>
        </p:spPr>
      </p:pic>
      <p:pic>
        <p:nvPicPr>
          <p:cNvPr id="8" name="Imagem 7" descr="Ícone&#10;&#10;Descrição gerada automaticamente">
            <a:extLst>
              <a:ext uri="{FF2B5EF4-FFF2-40B4-BE49-F238E27FC236}">
                <a16:creationId xmlns:a16="http://schemas.microsoft.com/office/drawing/2014/main" xmlns="" id="{EE5FE7F6-DCC8-49E2-A7C8-D86780C5A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2588" y="1207331"/>
            <a:ext cx="1226819" cy="1226819"/>
          </a:xfrm>
          <a:prstGeom prst="rect">
            <a:avLst/>
          </a:prstGeom>
        </p:spPr>
      </p:pic>
    </p:spTree>
    <p:extLst>
      <p:ext uri="{BB962C8B-B14F-4D97-AF65-F5344CB8AC3E}">
        <p14:creationId xmlns:p14="http://schemas.microsoft.com/office/powerpoint/2010/main" val="146200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38545" y="907134"/>
            <a:ext cx="11730182" cy="1627072"/>
          </a:xfrm>
        </p:spPr>
        <p:txBody>
          <a:bodyPr>
            <a:noAutofit/>
          </a:bodyPr>
          <a:lstStyle/>
          <a:p>
            <a:pPr algn="ctr"/>
            <a:r>
              <a:rPr lang="pt-BR" sz="4800" b="1" i="0" dirty="0">
                <a:effectLst/>
                <a:latin typeface="+mn-lt"/>
              </a:rPr>
              <a:t>1. Como a Bíblia revela Jesus como o verdadeiro Deus?</a:t>
            </a:r>
            <a:endParaRPr lang="pt-BR" sz="4800" b="1" dirty="0">
              <a:latin typeface="+mn-lt"/>
            </a:endParaRPr>
          </a:p>
        </p:txBody>
      </p:sp>
      <p:sp>
        <p:nvSpPr>
          <p:cNvPr id="5" name="CaixaDeTexto 4">
            <a:extLst>
              <a:ext uri="{FF2B5EF4-FFF2-40B4-BE49-F238E27FC236}">
                <a16:creationId xmlns:a16="http://schemas.microsoft.com/office/drawing/2014/main" xmlns="" id="{3AE5429F-791B-4BE7-84AE-F2DB595F7849}"/>
              </a:ext>
            </a:extLst>
          </p:cNvPr>
          <p:cNvSpPr txBox="1"/>
          <p:nvPr/>
        </p:nvSpPr>
        <p:spPr>
          <a:xfrm>
            <a:off x="138543" y="2170147"/>
            <a:ext cx="11914912" cy="1754326"/>
          </a:xfrm>
          <a:prstGeom prst="rect">
            <a:avLst/>
          </a:prstGeom>
          <a:noFill/>
        </p:spPr>
        <p:txBody>
          <a:bodyPr wrap="square">
            <a:spAutoFit/>
          </a:bodyPr>
          <a:lstStyle/>
          <a:p>
            <a:pPr algn="ctr"/>
            <a:r>
              <a:rPr lang="pt-BR" sz="3600" dirty="0">
                <a:solidFill>
                  <a:srgbClr val="C55A11"/>
                </a:solidFill>
              </a:rPr>
              <a:t>“E nós estamos naquele que é o Verdadeiro, em seu Filho, Jesus Cristo. Este é o verdadeiro Deus e a vida eterna” (1 </a:t>
            </a:r>
            <a:r>
              <a:rPr lang="pt-BR" sz="3600" dirty="0" err="1">
                <a:solidFill>
                  <a:srgbClr val="C55A11"/>
                </a:solidFill>
              </a:rPr>
              <a:t>Jo</a:t>
            </a:r>
            <a:r>
              <a:rPr lang="pt-BR" sz="3600" dirty="0">
                <a:solidFill>
                  <a:srgbClr val="C55A11"/>
                </a:solidFill>
              </a:rPr>
              <a:t> 5.20, NAA).</a:t>
            </a:r>
          </a:p>
        </p:txBody>
      </p:sp>
      <p:pic>
        <p:nvPicPr>
          <p:cNvPr id="8" name="Imagem 7" descr="Ícone&#10;&#10;Descrição gerada automaticamente">
            <a:extLst>
              <a:ext uri="{FF2B5EF4-FFF2-40B4-BE49-F238E27FC236}">
                <a16:creationId xmlns:a16="http://schemas.microsoft.com/office/drawing/2014/main" xmlns="" id="{E2F1D8C3-D615-4181-949D-7B68B9EBE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837400"/>
            <a:ext cx="663098" cy="663098"/>
          </a:xfrm>
          <a:prstGeom prst="rect">
            <a:avLst/>
          </a:prstGeom>
        </p:spPr>
      </p:pic>
    </p:spTree>
    <p:extLst>
      <p:ext uri="{BB962C8B-B14F-4D97-AF65-F5344CB8AC3E}">
        <p14:creationId xmlns:p14="http://schemas.microsoft.com/office/powerpoint/2010/main" val="35254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45362" y="1291565"/>
            <a:ext cx="11901267" cy="1325563"/>
          </a:xfrm>
        </p:spPr>
        <p:txBody>
          <a:bodyPr>
            <a:noAutofit/>
          </a:bodyPr>
          <a:lstStyle/>
          <a:p>
            <a:pPr algn="ctr"/>
            <a:r>
              <a:rPr lang="pt-BR" sz="4800" b="1" i="0" dirty="0">
                <a:solidFill>
                  <a:srgbClr val="000000"/>
                </a:solidFill>
                <a:effectLst/>
                <a:latin typeface="+mn-lt"/>
              </a:rPr>
              <a:t>2. Quais os primeiros grupos religiosos da história a negarem a divindade de Jesus?</a:t>
            </a:r>
            <a:endParaRPr lang="pt-BR" sz="4800" b="1" dirty="0">
              <a:latin typeface="+mn-lt"/>
            </a:endParaRPr>
          </a:p>
        </p:txBody>
      </p:sp>
      <p:sp>
        <p:nvSpPr>
          <p:cNvPr id="5" name="CaixaDeTexto 4">
            <a:extLst>
              <a:ext uri="{FF2B5EF4-FFF2-40B4-BE49-F238E27FC236}">
                <a16:creationId xmlns:a16="http://schemas.microsoft.com/office/drawing/2014/main" xmlns="" id="{8563ABF3-47EB-4F62-A938-0B2FD38E26DA}"/>
              </a:ext>
            </a:extLst>
          </p:cNvPr>
          <p:cNvSpPr txBox="1"/>
          <p:nvPr/>
        </p:nvSpPr>
        <p:spPr>
          <a:xfrm>
            <a:off x="325428" y="3209821"/>
            <a:ext cx="11541143" cy="584775"/>
          </a:xfrm>
          <a:prstGeom prst="rect">
            <a:avLst/>
          </a:prstGeom>
          <a:noFill/>
        </p:spPr>
        <p:txBody>
          <a:bodyPr wrap="square">
            <a:spAutoFit/>
          </a:bodyPr>
          <a:lstStyle/>
          <a:p>
            <a:pPr algn="ctr"/>
            <a:r>
              <a:rPr lang="pt-BR" sz="3200" dirty="0">
                <a:solidFill>
                  <a:schemeClr val="accent2">
                    <a:lumMod val="75000"/>
                  </a:schemeClr>
                </a:solidFill>
              </a:rPr>
              <a:t>Os </a:t>
            </a:r>
            <a:r>
              <a:rPr lang="pt-BR" sz="3200" dirty="0" err="1">
                <a:solidFill>
                  <a:schemeClr val="accent2">
                    <a:lumMod val="75000"/>
                  </a:schemeClr>
                </a:solidFill>
              </a:rPr>
              <a:t>ebionitas</a:t>
            </a:r>
            <a:r>
              <a:rPr lang="pt-BR" sz="3200" dirty="0">
                <a:solidFill>
                  <a:schemeClr val="accent2">
                    <a:lumMod val="75000"/>
                  </a:schemeClr>
                </a:solidFill>
              </a:rPr>
              <a:t>, os monarquianistas dinâmicos, os arianistas.</a:t>
            </a:r>
          </a:p>
        </p:txBody>
      </p:sp>
      <p:pic>
        <p:nvPicPr>
          <p:cNvPr id="7" name="Imagem 6" descr="Ícone&#10;&#10;Descrição gerada automaticamente">
            <a:extLst>
              <a:ext uri="{FF2B5EF4-FFF2-40B4-BE49-F238E27FC236}">
                <a16:creationId xmlns:a16="http://schemas.microsoft.com/office/drawing/2014/main" xmlns="" id="{CFF0CF03-6295-42C7-B7D8-BAC2C2855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4447" y="5778142"/>
            <a:ext cx="663098" cy="663098"/>
          </a:xfrm>
          <a:prstGeom prst="rect">
            <a:avLst/>
          </a:prstGeom>
        </p:spPr>
      </p:pic>
    </p:spTree>
    <p:extLst>
      <p:ext uri="{BB962C8B-B14F-4D97-AF65-F5344CB8AC3E}">
        <p14:creationId xmlns:p14="http://schemas.microsoft.com/office/powerpoint/2010/main" val="36080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77543" y="1049381"/>
            <a:ext cx="11836913" cy="945075"/>
          </a:xfrm>
        </p:spPr>
        <p:txBody>
          <a:bodyPr>
            <a:noAutofit/>
          </a:bodyPr>
          <a:lstStyle/>
          <a:p>
            <a:pPr algn="ctr"/>
            <a:r>
              <a:rPr lang="pt-BR" sz="4800" b="1" i="0" dirty="0">
                <a:solidFill>
                  <a:srgbClr val="000000"/>
                </a:solidFill>
                <a:effectLst/>
                <a:latin typeface="+mn-lt"/>
              </a:rPr>
              <a:t>3. Cite três passagens bíblicas adulteradas na Tradução do Novo Mundo para negar a divindade de Jesus.</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188997" y="3164566"/>
            <a:ext cx="9814004" cy="584775"/>
          </a:xfrm>
          <a:prstGeom prst="rect">
            <a:avLst/>
          </a:prstGeom>
          <a:noFill/>
        </p:spPr>
        <p:txBody>
          <a:bodyPr wrap="square">
            <a:spAutoFit/>
          </a:bodyPr>
          <a:lstStyle/>
          <a:p>
            <a:pPr algn="ctr"/>
            <a:r>
              <a:rPr lang="pt-BR" sz="3200" dirty="0">
                <a:solidFill>
                  <a:schemeClr val="accent2">
                    <a:lumMod val="75000"/>
                  </a:schemeClr>
                </a:solidFill>
              </a:rPr>
              <a:t>João 1.1; Tito 2.13; 2 Pedro 1.1.</a:t>
            </a:r>
            <a:endParaRPr lang="pt-BR" sz="2800" dirty="0">
              <a:solidFill>
                <a:schemeClr val="accent2">
                  <a:lumMod val="75000"/>
                </a:schemeClr>
              </a:solidFill>
            </a:endParaRPr>
          </a:p>
        </p:txBody>
      </p:sp>
      <p:pic>
        <p:nvPicPr>
          <p:cNvPr id="7" name="Imagem 6" descr="Ícone&#10;&#10;Descrição gerada automaticamente">
            <a:extLst>
              <a:ext uri="{FF2B5EF4-FFF2-40B4-BE49-F238E27FC236}">
                <a16:creationId xmlns:a16="http://schemas.microsoft.com/office/drawing/2014/main" xmlns="" id="{552A30B8-0165-4E72-B203-B2B93FB04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79309"/>
            <a:ext cx="663098" cy="663098"/>
          </a:xfrm>
          <a:prstGeom prst="rect">
            <a:avLst/>
          </a:prstGeom>
        </p:spPr>
      </p:pic>
    </p:spTree>
    <p:extLst>
      <p:ext uri="{BB962C8B-B14F-4D97-AF65-F5344CB8AC3E}">
        <p14:creationId xmlns:p14="http://schemas.microsoft.com/office/powerpoint/2010/main" val="235966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110036" y="1000731"/>
            <a:ext cx="11971928" cy="1325563"/>
          </a:xfrm>
        </p:spPr>
        <p:txBody>
          <a:bodyPr>
            <a:noAutofit/>
          </a:bodyPr>
          <a:lstStyle/>
          <a:p>
            <a:pPr algn="ctr"/>
            <a:r>
              <a:rPr lang="pt-BR" b="1" i="0" dirty="0">
                <a:solidFill>
                  <a:srgbClr val="000000"/>
                </a:solidFill>
                <a:effectLst/>
                <a:latin typeface="+mn-lt"/>
              </a:rPr>
              <a:t>4. Cite três grupos religiosos da atualidade que negam a divindade de Jesus.</a:t>
            </a:r>
            <a:endParaRPr lang="pt-BR"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986390" y="3271494"/>
            <a:ext cx="10219220" cy="584775"/>
          </a:xfrm>
          <a:prstGeom prst="rect">
            <a:avLst/>
          </a:prstGeom>
          <a:noFill/>
        </p:spPr>
        <p:txBody>
          <a:bodyPr wrap="square">
            <a:spAutoFit/>
          </a:bodyPr>
          <a:lstStyle/>
          <a:p>
            <a:pPr algn="ctr"/>
            <a:r>
              <a:rPr lang="pt-BR" sz="3200" dirty="0">
                <a:solidFill>
                  <a:schemeClr val="accent2">
                    <a:lumMod val="75000"/>
                  </a:schemeClr>
                </a:solidFill>
              </a:rPr>
              <a:t>As Testemunhas de Jeová, os Hare Krishna e os muçulmanos.</a:t>
            </a:r>
          </a:p>
        </p:txBody>
      </p:sp>
      <p:pic>
        <p:nvPicPr>
          <p:cNvPr id="6" name="Imagem 5" descr="Ícone&#10;&#10;Descrição gerada automaticamente">
            <a:extLst>
              <a:ext uri="{FF2B5EF4-FFF2-40B4-BE49-F238E27FC236}">
                <a16:creationId xmlns:a16="http://schemas.microsoft.com/office/drawing/2014/main" xmlns="" id="{214FCDEB-EA4C-4DC4-B318-95790DABD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451" y="5642091"/>
            <a:ext cx="663098" cy="663098"/>
          </a:xfrm>
          <a:prstGeom prst="rect">
            <a:avLst/>
          </a:prstGeom>
        </p:spPr>
      </p:pic>
    </p:spTree>
    <p:extLst>
      <p:ext uri="{BB962C8B-B14F-4D97-AF65-F5344CB8AC3E}">
        <p14:creationId xmlns:p14="http://schemas.microsoft.com/office/powerpoint/2010/main" val="264317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406400" y="903572"/>
            <a:ext cx="11369964" cy="1325563"/>
          </a:xfrm>
        </p:spPr>
        <p:txBody>
          <a:bodyPr>
            <a:noAutofit/>
          </a:bodyPr>
          <a:lstStyle/>
          <a:p>
            <a:pPr algn="ctr"/>
            <a:r>
              <a:rPr lang="pt-BR" sz="4800" b="1" dirty="0">
                <a:solidFill>
                  <a:srgbClr val="000000"/>
                </a:solidFill>
                <a:latin typeface="+mn-lt"/>
              </a:rPr>
              <a:t>5. Qual o ponto mais crucial do Arianismo?</a:t>
            </a:r>
            <a:endParaRPr lang="pt-BR" sz="4800" b="1" dirty="0">
              <a:latin typeface="+mn-lt"/>
            </a:endParaRPr>
          </a:p>
        </p:txBody>
      </p:sp>
      <p:sp>
        <p:nvSpPr>
          <p:cNvPr id="5" name="CaixaDeTexto 4">
            <a:extLst>
              <a:ext uri="{FF2B5EF4-FFF2-40B4-BE49-F238E27FC236}">
                <a16:creationId xmlns:a16="http://schemas.microsoft.com/office/drawing/2014/main" xmlns="" id="{9B1A9A11-C22D-4D30-9842-01363028037C}"/>
              </a:ext>
            </a:extLst>
          </p:cNvPr>
          <p:cNvSpPr txBox="1"/>
          <p:nvPr/>
        </p:nvSpPr>
        <p:spPr>
          <a:xfrm>
            <a:off x="1065082" y="2933232"/>
            <a:ext cx="10052600" cy="584775"/>
          </a:xfrm>
          <a:prstGeom prst="rect">
            <a:avLst/>
          </a:prstGeom>
          <a:noFill/>
        </p:spPr>
        <p:txBody>
          <a:bodyPr wrap="square">
            <a:spAutoFit/>
          </a:bodyPr>
          <a:lstStyle/>
          <a:p>
            <a:pPr algn="ctr"/>
            <a:r>
              <a:rPr lang="pt-BR" sz="3200" dirty="0">
                <a:solidFill>
                  <a:schemeClr val="accent2">
                    <a:lumMod val="75000"/>
                  </a:schemeClr>
                </a:solidFill>
              </a:rPr>
              <a:t>Negar a divindade de Cristo é negar a salvação (</a:t>
            </a:r>
            <a:r>
              <a:rPr lang="pt-BR" sz="3200" dirty="0" err="1">
                <a:solidFill>
                  <a:schemeClr val="accent2">
                    <a:lumMod val="75000"/>
                  </a:schemeClr>
                </a:solidFill>
              </a:rPr>
              <a:t>Rm</a:t>
            </a:r>
            <a:r>
              <a:rPr lang="pt-BR" sz="3200" dirty="0">
                <a:solidFill>
                  <a:schemeClr val="accent2">
                    <a:lumMod val="75000"/>
                  </a:schemeClr>
                </a:solidFill>
              </a:rPr>
              <a:t> 10.9).</a:t>
            </a:r>
          </a:p>
        </p:txBody>
      </p:sp>
      <p:pic>
        <p:nvPicPr>
          <p:cNvPr id="7" name="Imagem 6" descr="Ícone&#10;&#10;Descrição gerada automaticamente">
            <a:extLst>
              <a:ext uri="{FF2B5EF4-FFF2-40B4-BE49-F238E27FC236}">
                <a16:creationId xmlns:a16="http://schemas.microsoft.com/office/drawing/2014/main" xmlns="" id="{83D8EEDB-6C86-4F93-9F15-3F144CAEDD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901" y="6191875"/>
            <a:ext cx="663098" cy="663098"/>
          </a:xfrm>
          <a:prstGeom prst="rect">
            <a:avLst/>
          </a:prstGeom>
        </p:spPr>
      </p:pic>
    </p:spTree>
    <p:extLst>
      <p:ext uri="{BB962C8B-B14F-4D97-AF65-F5344CB8AC3E}">
        <p14:creationId xmlns:p14="http://schemas.microsoft.com/office/powerpoint/2010/main" val="148864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374BC62-498A-4B31-AC26-B3FBB7D7A637}"/>
              </a:ext>
            </a:extLst>
          </p:cNvPr>
          <p:cNvSpPr>
            <a:spLocks noGrp="1"/>
          </p:cNvSpPr>
          <p:nvPr>
            <p:ph type="title"/>
          </p:nvPr>
        </p:nvSpPr>
        <p:spPr>
          <a:xfrm>
            <a:off x="838198" y="2653037"/>
            <a:ext cx="10515600" cy="1325563"/>
          </a:xfrm>
        </p:spPr>
        <p:txBody>
          <a:bodyPr>
            <a:noAutofit/>
          </a:bodyPr>
          <a:lstStyle/>
          <a:p>
            <a:pPr algn="ctr">
              <a:lnSpc>
                <a:spcPct val="100000"/>
              </a:lnSpc>
            </a:pPr>
            <a:r>
              <a:rPr lang="pt-BR" sz="4000" b="1" dirty="0">
                <a:latin typeface="+mn-lt"/>
              </a:rPr>
              <a:t>Na plataforma </a:t>
            </a:r>
            <a:r>
              <a:rPr lang="pt-BR" sz="4000" b="1" dirty="0">
                <a:solidFill>
                  <a:schemeClr val="accent2">
                    <a:lumMod val="75000"/>
                  </a:schemeClr>
                </a:solidFill>
                <a:latin typeface="+mn-lt"/>
              </a:rPr>
              <a:t>EBD EM FOCO </a:t>
            </a:r>
            <a:r>
              <a:rPr lang="pt-BR" sz="4000" b="1" dirty="0">
                <a:latin typeface="+mn-lt"/>
              </a:rPr>
              <a:t>você tem tudo que precisa para ministrar uma aula de excelência na EBD.</a:t>
            </a:r>
            <a:r>
              <a:rPr lang="pt-BR" sz="3600" b="1" dirty="0">
                <a:latin typeface="+mn-lt"/>
              </a:rPr>
              <a:t/>
            </a:r>
            <a:br>
              <a:rPr lang="pt-BR" sz="3600" b="1" dirty="0">
                <a:latin typeface="+mn-lt"/>
              </a:rPr>
            </a:br>
            <a:endParaRPr lang="pt-BR" sz="3600" b="1" dirty="0">
              <a:latin typeface="+mn-lt"/>
            </a:endParaRPr>
          </a:p>
        </p:txBody>
      </p:sp>
      <p:pic>
        <p:nvPicPr>
          <p:cNvPr id="11" name="Imagem 10" descr="Placa vermelha com letras brancas em fundo preto&#10;&#10;Descrição gerada automaticamente com confiança média">
            <a:extLst>
              <a:ext uri="{FF2B5EF4-FFF2-40B4-BE49-F238E27FC236}">
                <a16:creationId xmlns:a16="http://schemas.microsoft.com/office/drawing/2014/main" xmlns="" id="{726321B1-87BD-4882-AE85-70D90F18BB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6715" y="4305117"/>
            <a:ext cx="778565" cy="778565"/>
          </a:xfrm>
          <a:prstGeom prst="rect">
            <a:avLst/>
          </a:prstGeom>
          <a:noFill/>
        </p:spPr>
      </p:pic>
      <p:pic>
        <p:nvPicPr>
          <p:cNvPr id="12" name="Imagem 11" descr="Logotipo&#10;&#10;Descrição gerada automaticamente">
            <a:extLst>
              <a:ext uri="{FF2B5EF4-FFF2-40B4-BE49-F238E27FC236}">
                <a16:creationId xmlns:a16="http://schemas.microsoft.com/office/drawing/2014/main" xmlns="" id="{4556C32D-44DF-4899-9011-AA7DA15F2F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2097" y="5410199"/>
            <a:ext cx="1447800" cy="1447800"/>
          </a:xfrm>
          <a:prstGeom prst="rect">
            <a:avLst/>
          </a:prstGeom>
        </p:spPr>
      </p:pic>
    </p:spTree>
    <p:extLst>
      <p:ext uri="{BB962C8B-B14F-4D97-AF65-F5344CB8AC3E}">
        <p14:creationId xmlns:p14="http://schemas.microsoft.com/office/powerpoint/2010/main" val="331732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57562</TotalTime>
  <Words>2161</Words>
  <Application>Microsoft Office PowerPoint</Application>
  <PresentationFormat>Widescreen</PresentationFormat>
  <Paragraphs>158</Paragraphs>
  <Slides>55</Slides>
  <Notes>30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55</vt:i4>
      </vt:variant>
    </vt:vector>
  </HeadingPairs>
  <TitlesOfParts>
    <vt:vector size="64" baseType="lpstr">
      <vt:lpstr>Aptos</vt:lpstr>
      <vt:lpstr>Arial</vt:lpstr>
      <vt:lpstr>Bernard MT Condensed</vt:lpstr>
      <vt:lpstr>Calibri</vt:lpstr>
      <vt:lpstr>Calibri Light</vt:lpstr>
      <vt:lpstr>Georgia</vt:lpstr>
      <vt:lpstr>Poppins</vt:lpstr>
      <vt:lpstr>Times New Roman</vt:lpstr>
      <vt:lpstr>Tema do Office</vt:lpstr>
      <vt:lpstr>Apresentação do PowerPoint</vt:lpstr>
      <vt:lpstr>Apresentação do PowerPoint</vt:lpstr>
      <vt:lpstr>Apresentação do PowerPoint</vt:lpstr>
      <vt:lpstr>I) Demonstrar na Bíblia a natureza divina de Jesus;   II) Explicar a heresia do Arianismo;   III) Apresentar as implicações do Arianismo na atualidade. </vt:lpstr>
      <vt:lpstr>Apresentação do PowerPoint</vt:lpstr>
      <vt:lpstr>Apresentação do PowerPoint</vt:lpstr>
      <vt:lpstr>Apresentação do PowerPoint</vt:lpstr>
      <vt:lpstr> INTRODUÇÃO</vt:lpstr>
      <vt:lpstr>Apresentação do PowerPoint</vt:lpstr>
      <vt:lpstr>Apresentação do PowerPoint</vt:lpstr>
      <vt:lpstr>I – A DOUTRINA BÍBLICA DA DIVINDADE DE JESUS</vt:lpstr>
      <vt:lpstr>I. 1. Jesus é Deus. </vt:lpstr>
      <vt:lpstr>Apresentação do PowerPoint</vt:lpstr>
      <vt:lpstr>Apresentação do PowerPoint</vt:lpstr>
      <vt:lpstr>Apresentação do PowerPoint</vt:lpstr>
      <vt:lpstr>Apresentação do PowerPoint</vt:lpstr>
      <vt:lpstr> I. 2. Seus atributos absolutos. </vt:lpstr>
      <vt:lpstr>Apresentação do PowerPoint</vt:lpstr>
      <vt:lpstr>Apresentação do PowerPoint</vt:lpstr>
      <vt:lpstr>Apresentação do PowerPoint</vt:lpstr>
      <vt:lpstr>Apresentação do PowerPoint</vt:lpstr>
      <vt:lpstr>Apresentação do PowerPoint</vt:lpstr>
      <vt:lpstr>II – A HERESIA QUE NEGA A DIVINDADE DE JESUS</vt:lpstr>
      <vt:lpstr>II. 1. Arianismo. </vt:lpstr>
      <vt:lpstr>Apresentação do PowerPoint</vt:lpstr>
      <vt:lpstr>Apresentação do PowerPoint</vt:lpstr>
      <vt:lpstr>Apresentação do PowerPoint</vt:lpstr>
      <vt:lpstr>II. 2. Suas explicações. </vt:lpstr>
      <vt:lpstr>Apresentação do PowerPoint</vt:lpstr>
      <vt:lpstr>Apresentação do PowerPoint</vt:lpstr>
      <vt:lpstr>II. 3. Como solucionar a controvérsia? </vt:lpstr>
      <vt:lpstr>Apresentação do PowerPoint</vt:lpstr>
      <vt:lpstr>Apresentação do PowerPoint</vt:lpstr>
      <vt:lpstr>Apresentação do PowerPoint</vt:lpstr>
      <vt:lpstr>III – IMPLICAÇÕES DO ARIANISMO NA ATUALIDADE</vt:lpstr>
      <vt:lpstr>III. 1. A Tradução do Novo Mundo. </vt:lpstr>
      <vt:lpstr>Apresentação do PowerPoint</vt:lpstr>
      <vt:lpstr>Apresentação do PowerPoint</vt:lpstr>
      <vt:lpstr>Apresentação do PowerPoint</vt:lpstr>
      <vt:lpstr>Apresentação do PowerPoint</vt:lpstr>
      <vt:lpstr>III. 2. Os movimentos orientais. </vt:lpstr>
      <vt:lpstr>Apresentação do PowerPoint</vt:lpstr>
      <vt:lpstr>III. 3. Outros grupos. </vt:lpstr>
      <vt:lpstr>Apresentação do PowerPoint</vt:lpstr>
      <vt:lpstr>Apresentação do PowerPoint</vt:lpstr>
      <vt:lpstr>Apresentação do PowerPoint</vt:lpstr>
      <vt:lpstr>CONCLUSÃO</vt:lpstr>
      <vt:lpstr>Apresentação do PowerPoint</vt:lpstr>
      <vt:lpstr>REVISANDO O CONTEÚDO</vt:lpstr>
      <vt:lpstr>1. Como a Bíblia revela Jesus como o verdadeiro Deus?</vt:lpstr>
      <vt:lpstr>2. Quais os primeiros grupos religiosos da história a negarem a divindade de Jesus?</vt:lpstr>
      <vt:lpstr>3. Cite três passagens bíblicas adulteradas na Tradução do Novo Mundo para negar a divindade de Jesus.</vt:lpstr>
      <vt:lpstr>4. Cite três grupos religiosos da atualidade que negam a divindade de Jesus.</vt:lpstr>
      <vt:lpstr>5. Qual o ponto mais crucial do Arianismo?</vt:lpstr>
      <vt:lpstr>Na plataforma EBD EM FOCO você tem tudo que precisa para ministrar uma aula de excelência na EBD.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01</dc:title>
  <dc:creator>ingrid.stephaniesg@outlook.com</dc:creator>
  <cp:lastModifiedBy>Conta da Microsoft</cp:lastModifiedBy>
  <cp:revision>1393</cp:revision>
  <dcterms:created xsi:type="dcterms:W3CDTF">2021-12-07T17:21:42Z</dcterms:created>
  <dcterms:modified xsi:type="dcterms:W3CDTF">2025-01-27T15:25:34Z</dcterms:modified>
</cp:coreProperties>
</file>