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256" r:id="rId2"/>
    <p:sldId id="257" r:id="rId3"/>
    <p:sldId id="258" r:id="rId4"/>
    <p:sldId id="505" r:id="rId5"/>
    <p:sldId id="259" r:id="rId6"/>
    <p:sldId id="337" r:id="rId7"/>
    <p:sldId id="3094" r:id="rId8"/>
    <p:sldId id="3079" r:id="rId9"/>
    <p:sldId id="506" r:id="rId10"/>
    <p:sldId id="2330" r:id="rId11"/>
    <p:sldId id="3095" r:id="rId12"/>
    <p:sldId id="3096" r:id="rId13"/>
    <p:sldId id="3084" r:id="rId14"/>
    <p:sldId id="265" r:id="rId15"/>
    <p:sldId id="484" r:id="rId16"/>
    <p:sldId id="2914" r:id="rId17"/>
    <p:sldId id="2990" r:id="rId18"/>
    <p:sldId id="3099" r:id="rId19"/>
    <p:sldId id="433" r:id="rId20"/>
    <p:sldId id="3085" r:id="rId21"/>
    <p:sldId id="3039" r:id="rId22"/>
    <p:sldId id="2681" r:id="rId23"/>
    <p:sldId id="2996" r:id="rId24"/>
    <p:sldId id="3074" r:id="rId25"/>
    <p:sldId id="3097" r:id="rId26"/>
    <p:sldId id="3003" r:id="rId27"/>
    <p:sldId id="280" r:id="rId28"/>
    <p:sldId id="281" r:id="rId29"/>
    <p:sldId id="3002" r:id="rId30"/>
    <p:sldId id="3101" r:id="rId31"/>
    <p:sldId id="3100" r:id="rId32"/>
    <p:sldId id="3090" r:id="rId33"/>
    <p:sldId id="286" r:id="rId34"/>
    <p:sldId id="3008" r:id="rId35"/>
    <p:sldId id="3102" r:id="rId36"/>
    <p:sldId id="3051" r:id="rId37"/>
    <p:sldId id="2732" r:id="rId38"/>
    <p:sldId id="2529" r:id="rId39"/>
    <p:sldId id="3059" r:id="rId40"/>
    <p:sldId id="3058" r:id="rId41"/>
    <p:sldId id="3104" r:id="rId42"/>
    <p:sldId id="3098" r:id="rId43"/>
    <p:sldId id="2531" r:id="rId44"/>
    <p:sldId id="3080" r:id="rId45"/>
    <p:sldId id="3026" r:id="rId46"/>
    <p:sldId id="2928" r:id="rId47"/>
    <p:sldId id="3066" r:id="rId48"/>
    <p:sldId id="3069" r:id="rId49"/>
    <p:sldId id="3081" r:id="rId50"/>
    <p:sldId id="468" r:id="rId51"/>
    <p:sldId id="315" r:id="rId52"/>
    <p:sldId id="301" r:id="rId53"/>
    <p:sldId id="302" r:id="rId54"/>
    <p:sldId id="303" r:id="rId55"/>
    <p:sldId id="304" r:id="rId56"/>
    <p:sldId id="305" r:id="rId57"/>
    <p:sldId id="306" r:id="rId5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ngrid.stephaniesg@outlook.com" initials="i" lastIdx="11" clrIdx="0">
    <p:extLst>
      <p:ext uri="{19B8F6BF-5375-455C-9EA6-DF929625EA0E}">
        <p15:presenceInfo xmlns:p15="http://schemas.microsoft.com/office/powerpoint/2012/main" userId="12db7d669fc16d7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3F3F"/>
    <a:srgbClr val="ECECC2"/>
    <a:srgbClr val="004E9A"/>
    <a:srgbClr val="C55A11"/>
    <a:srgbClr val="4472C4"/>
    <a:srgbClr val="D1CCC9"/>
    <a:srgbClr val="E8E8E8"/>
    <a:srgbClr val="F48634"/>
    <a:srgbClr val="D9D9D9"/>
    <a:srgbClr val="E3E3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FD196F-8F20-4D63-ADA3-FD675122C5F2}" v="186" dt="2025-06-30T20:14:00.5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96" autoAdjust="0"/>
    <p:restoredTop sz="93923" autoAdjust="0"/>
  </p:normalViewPr>
  <p:slideViewPr>
    <p:cSldViewPr snapToGrid="0">
      <p:cViewPr varScale="1">
        <p:scale>
          <a:sx n="70" d="100"/>
          <a:sy n="70" d="100"/>
        </p:scale>
        <p:origin x="762" y="48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7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69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berson Pinheiro" userId="c7a5b9113d4dffce" providerId="LiveId" clId="{1C8C1E3D-1833-40B9-B245-F5704B3AA69E}"/>
    <pc:docChg chg="undo custSel addSld modSld">
      <pc:chgData name="Erberson Pinheiro" userId="c7a5b9113d4dffce" providerId="LiveId" clId="{1C8C1E3D-1833-40B9-B245-F5704B3AA69E}" dt="2025-06-02T17:40:55.666" v="198"/>
      <pc:docMkLst>
        <pc:docMk/>
      </pc:docMkLst>
      <pc:sldChg chg="modAnim">
        <pc:chgData name="Erberson Pinheiro" userId="c7a5b9113d4dffce" providerId="LiveId" clId="{1C8C1E3D-1833-40B9-B245-F5704B3AA69E}" dt="2025-06-02T17:40:55.666" v="198"/>
        <pc:sldMkLst>
          <pc:docMk/>
          <pc:sldMk cId="591220520" sldId="2330"/>
        </pc:sldMkLst>
      </pc:sldChg>
      <pc:sldChg chg="modSp mod">
        <pc:chgData name="Erberson Pinheiro" userId="c7a5b9113d4dffce" providerId="LiveId" clId="{1C8C1E3D-1833-40B9-B245-F5704B3AA69E}" dt="2025-06-02T17:03:04.167" v="60" actId="1035"/>
        <pc:sldMkLst>
          <pc:docMk/>
          <pc:sldMk cId="447385447" sldId="3002"/>
        </pc:sldMkLst>
        <pc:spChg chg="mod">
          <ac:chgData name="Erberson Pinheiro" userId="c7a5b9113d4dffce" providerId="LiveId" clId="{1C8C1E3D-1833-40B9-B245-F5704B3AA69E}" dt="2025-06-02T17:02:07.119" v="44" actId="14100"/>
          <ac:spMkLst>
            <pc:docMk/>
            <pc:sldMk cId="447385447" sldId="3002"/>
            <ac:spMk id="2" creationId="{6A614B2A-DD9A-D8DA-821C-42DF6897A51E}"/>
          </ac:spMkLst>
        </pc:spChg>
        <pc:spChg chg="mod">
          <ac:chgData name="Erberson Pinheiro" userId="c7a5b9113d4dffce" providerId="LiveId" clId="{1C8C1E3D-1833-40B9-B245-F5704B3AA69E}" dt="2025-06-02T17:01:53.901" v="43" actId="14100"/>
          <ac:spMkLst>
            <pc:docMk/>
            <pc:sldMk cId="447385447" sldId="3002"/>
            <ac:spMk id="7" creationId="{97AD4B08-43FA-9349-D52E-B3B5E34EEF9D}"/>
          </ac:spMkLst>
        </pc:spChg>
      </pc:sldChg>
      <pc:sldChg chg="modSp">
        <pc:chgData name="Erberson Pinheiro" userId="c7a5b9113d4dffce" providerId="LiveId" clId="{1C8C1E3D-1833-40B9-B245-F5704B3AA69E}" dt="2025-06-02T17:03:22.724" v="61" actId="14100"/>
        <pc:sldMkLst>
          <pc:docMk/>
          <pc:sldMk cId="866414906" sldId="3003"/>
        </pc:sldMkLst>
      </pc:sldChg>
      <pc:sldChg chg="addSp delSp modSp mod delAnim modAnim">
        <pc:chgData name="Erberson Pinheiro" userId="c7a5b9113d4dffce" providerId="LiveId" clId="{1C8C1E3D-1833-40B9-B245-F5704B3AA69E}" dt="2025-06-02T17:36:03.269" v="145"/>
        <pc:sldMkLst>
          <pc:docMk/>
          <pc:sldMk cId="2343206824" sldId="3015"/>
        </pc:sldMkLst>
      </pc:sldChg>
      <pc:sldChg chg="modSp">
        <pc:chgData name="Erberson Pinheiro" userId="c7a5b9113d4dffce" providerId="LiveId" clId="{1C8C1E3D-1833-40B9-B245-F5704B3AA69E}" dt="2025-06-02T16:57:40.321" v="0" actId="20577"/>
        <pc:sldMkLst>
          <pc:docMk/>
          <pc:sldMk cId="167104692" sldId="3039"/>
        </pc:sldMkLst>
      </pc:sldChg>
      <pc:sldChg chg="modSp mod">
        <pc:chgData name="Erberson Pinheiro" userId="c7a5b9113d4dffce" providerId="LiveId" clId="{1C8C1E3D-1833-40B9-B245-F5704B3AA69E}" dt="2025-06-02T16:58:28.266" v="13" actId="14100"/>
        <pc:sldMkLst>
          <pc:docMk/>
          <pc:sldMk cId="231674448" sldId="3044"/>
        </pc:sldMkLst>
      </pc:sldChg>
      <pc:sldChg chg="addSp delSp modSp mod modAnim">
        <pc:chgData name="Erberson Pinheiro" userId="c7a5b9113d4dffce" providerId="LiveId" clId="{1C8C1E3D-1833-40B9-B245-F5704B3AA69E}" dt="2025-06-02T17:10:26.929" v="78"/>
        <pc:sldMkLst>
          <pc:docMk/>
          <pc:sldMk cId="1468877859" sldId="3051"/>
        </pc:sldMkLst>
        <pc:spChg chg="mod">
          <ac:chgData name="Erberson Pinheiro" userId="c7a5b9113d4dffce" providerId="LiveId" clId="{1C8C1E3D-1833-40B9-B245-F5704B3AA69E}" dt="2025-06-02T17:06:30.446" v="66" actId="403"/>
          <ac:spMkLst>
            <pc:docMk/>
            <pc:sldMk cId="1468877859" sldId="3051"/>
            <ac:spMk id="2" creationId="{348371A6-E185-B212-2B0D-575BED088A73}"/>
          </ac:spMkLst>
        </pc:spChg>
        <pc:spChg chg="mod">
          <ac:chgData name="Erberson Pinheiro" userId="c7a5b9113d4dffce" providerId="LiveId" clId="{1C8C1E3D-1833-40B9-B245-F5704B3AA69E}" dt="2025-06-02T17:06:30.446" v="66" actId="403"/>
          <ac:spMkLst>
            <pc:docMk/>
            <pc:sldMk cId="1468877859" sldId="3051"/>
            <ac:spMk id="6" creationId="{BC817766-1B2B-1130-840D-3BC716ED48A6}"/>
          </ac:spMkLst>
        </pc:spChg>
      </pc:sldChg>
      <pc:sldChg chg="modSp mod">
        <pc:chgData name="Erberson Pinheiro" userId="c7a5b9113d4dffce" providerId="LiveId" clId="{1C8C1E3D-1833-40B9-B245-F5704B3AA69E}" dt="2025-06-02T17:37:30.464" v="181" actId="403"/>
        <pc:sldMkLst>
          <pc:docMk/>
          <pc:sldMk cId="1268290193" sldId="3060"/>
        </pc:sldMkLst>
      </pc:sldChg>
      <pc:sldChg chg="modSp">
        <pc:chgData name="Erberson Pinheiro" userId="c7a5b9113d4dffce" providerId="LiveId" clId="{1C8C1E3D-1833-40B9-B245-F5704B3AA69E}" dt="2025-06-02T17:38:21.570" v="182" actId="20577"/>
        <pc:sldMkLst>
          <pc:docMk/>
          <pc:sldMk cId="3374368707" sldId="3066"/>
        </pc:sldMkLst>
      </pc:sldChg>
      <pc:sldChg chg="modSp mod">
        <pc:chgData name="Erberson Pinheiro" userId="c7a5b9113d4dffce" providerId="LiveId" clId="{1C8C1E3D-1833-40B9-B245-F5704B3AA69E}" dt="2025-06-02T17:40:24.652" v="197" actId="1035"/>
        <pc:sldMkLst>
          <pc:docMk/>
          <pc:sldMk cId="3348266193" sldId="3069"/>
        </pc:sldMkLst>
        <pc:spChg chg="mod">
          <ac:chgData name="Erberson Pinheiro" userId="c7a5b9113d4dffce" providerId="LiveId" clId="{1C8C1E3D-1833-40B9-B245-F5704B3AA69E}" dt="2025-06-02T17:40:24.652" v="197" actId="1035"/>
          <ac:spMkLst>
            <pc:docMk/>
            <pc:sldMk cId="3348266193" sldId="3069"/>
            <ac:spMk id="2" creationId="{2325F764-EB34-AAF3-D54C-75132CF01940}"/>
          </ac:spMkLst>
        </pc:spChg>
        <pc:spChg chg="mod">
          <ac:chgData name="Erberson Pinheiro" userId="c7a5b9113d4dffce" providerId="LiveId" clId="{1C8C1E3D-1833-40B9-B245-F5704B3AA69E}" dt="2025-06-02T17:40:22.530" v="194" actId="1036"/>
          <ac:spMkLst>
            <pc:docMk/>
            <pc:sldMk cId="3348266193" sldId="3069"/>
            <ac:spMk id="3" creationId="{B3EA948B-9296-86FE-87A4-D195EDF389C4}"/>
          </ac:spMkLst>
        </pc:spChg>
      </pc:sldChg>
      <pc:sldChg chg="modSp mod">
        <pc:chgData name="Erberson Pinheiro" userId="c7a5b9113d4dffce" providerId="LiveId" clId="{1C8C1E3D-1833-40B9-B245-F5704B3AA69E}" dt="2025-06-02T17:01:25.754" v="42" actId="14826"/>
        <pc:sldMkLst>
          <pc:docMk/>
          <pc:sldMk cId="1859978810" sldId="3074"/>
        </pc:sldMkLst>
        <pc:spChg chg="mod">
          <ac:chgData name="Erberson Pinheiro" userId="c7a5b9113d4dffce" providerId="LiveId" clId="{1C8C1E3D-1833-40B9-B245-F5704B3AA69E}" dt="2025-06-02T16:58:47.879" v="41" actId="1035"/>
          <ac:spMkLst>
            <pc:docMk/>
            <pc:sldMk cId="1859978810" sldId="3074"/>
            <ac:spMk id="2" creationId="{68384DB5-A2B2-0766-B742-FEB69E35638F}"/>
          </ac:spMkLst>
        </pc:spChg>
        <pc:picChg chg="mod">
          <ac:chgData name="Erberson Pinheiro" userId="c7a5b9113d4dffce" providerId="LiveId" clId="{1C8C1E3D-1833-40B9-B245-F5704B3AA69E}" dt="2025-06-02T17:01:25.754" v="42" actId="14826"/>
          <ac:picMkLst>
            <pc:docMk/>
            <pc:sldMk cId="1859978810" sldId="3074"/>
            <ac:picMk id="4" creationId="{0C64E048-3BED-87CC-B36C-6810C0356EF6}"/>
          </ac:picMkLst>
        </pc:picChg>
      </pc:sldChg>
      <pc:sldChg chg="addSp delSp modSp add mod delAnim modAnim">
        <pc:chgData name="Erberson Pinheiro" userId="c7a5b9113d4dffce" providerId="LiveId" clId="{1C8C1E3D-1833-40B9-B245-F5704B3AA69E}" dt="2025-06-02T17:16:57.735" v="103"/>
        <pc:sldMkLst>
          <pc:docMk/>
          <pc:sldMk cId="4183992713" sldId="3082"/>
        </pc:sldMkLst>
      </pc:sldChg>
      <pc:sldChg chg="modSp add mod">
        <pc:chgData name="Erberson Pinheiro" userId="c7a5b9113d4dffce" providerId="LiveId" clId="{1C8C1E3D-1833-40B9-B245-F5704B3AA69E}" dt="2025-06-02T17:28:06.198" v="117" actId="14826"/>
        <pc:sldMkLst>
          <pc:docMk/>
          <pc:sldMk cId="773274652" sldId="3083"/>
        </pc:sldMkLst>
      </pc:sldChg>
    </pc:docChg>
  </pc:docChgLst>
  <pc:docChgLst>
    <pc:chgData name="Erberson Pinheiro" userId="c7a5b9113d4dffce" providerId="LiveId" clId="{05FD196F-8F20-4D63-ADA3-FD675122C5F2}"/>
    <pc:docChg chg="undo custSel addSld delSld modSld">
      <pc:chgData name="Erberson Pinheiro" userId="c7a5b9113d4dffce" providerId="LiveId" clId="{05FD196F-8F20-4D63-ADA3-FD675122C5F2}" dt="2025-06-30T20:14:00.558" v="434"/>
      <pc:docMkLst>
        <pc:docMk/>
      </pc:docMkLst>
      <pc:sldChg chg="modSp">
        <pc:chgData name="Erberson Pinheiro" userId="c7a5b9113d4dffce" providerId="LiveId" clId="{05FD196F-8F20-4D63-ADA3-FD675122C5F2}" dt="2025-06-30T13:35:08.078" v="1" actId="14100"/>
        <pc:sldMkLst>
          <pc:docMk/>
          <pc:sldMk cId="591220520" sldId="2330"/>
        </pc:sldMkLst>
        <pc:spChg chg="mod">
          <ac:chgData name="Erberson Pinheiro" userId="c7a5b9113d4dffce" providerId="LiveId" clId="{05FD196F-8F20-4D63-ADA3-FD675122C5F2}" dt="2025-06-30T13:35:03.300" v="0" actId="255"/>
          <ac:spMkLst>
            <pc:docMk/>
            <pc:sldMk cId="591220520" sldId="2330"/>
            <ac:spMk id="3" creationId="{29B88601-D8A7-B385-2004-3DD5E81D3FFC}"/>
          </ac:spMkLst>
        </pc:spChg>
        <pc:spChg chg="mod">
          <ac:chgData name="Erberson Pinheiro" userId="c7a5b9113d4dffce" providerId="LiveId" clId="{05FD196F-8F20-4D63-ADA3-FD675122C5F2}" dt="2025-06-30T13:35:03.300" v="0" actId="255"/>
          <ac:spMkLst>
            <pc:docMk/>
            <pc:sldMk cId="591220520" sldId="2330"/>
            <ac:spMk id="4" creationId="{0356D94D-BA1E-9F1F-F1C6-DEF913926AAB}"/>
          </ac:spMkLst>
        </pc:spChg>
        <pc:picChg chg="mod">
          <ac:chgData name="Erberson Pinheiro" userId="c7a5b9113d4dffce" providerId="LiveId" clId="{05FD196F-8F20-4D63-ADA3-FD675122C5F2}" dt="2025-06-30T13:35:08.078" v="1" actId="14100"/>
          <ac:picMkLst>
            <pc:docMk/>
            <pc:sldMk cId="591220520" sldId="2330"/>
            <ac:picMk id="1026" creationId="{16495792-C0B2-E9B1-AC8B-ED6DD95C3D5B}"/>
          </ac:picMkLst>
        </pc:picChg>
        <pc:picChg chg="mod">
          <ac:chgData name="Erberson Pinheiro" userId="c7a5b9113d4dffce" providerId="LiveId" clId="{05FD196F-8F20-4D63-ADA3-FD675122C5F2}" dt="2025-06-30T13:35:08.078" v="1" actId="14100"/>
          <ac:picMkLst>
            <pc:docMk/>
            <pc:sldMk cId="591220520" sldId="2330"/>
            <ac:picMk id="1028" creationId="{0274E40B-3D6B-8655-C893-0B602363EC07}"/>
          </ac:picMkLst>
        </pc:picChg>
      </pc:sldChg>
      <pc:sldChg chg="delSp modSp mod delAnim">
        <pc:chgData name="Erberson Pinheiro" userId="c7a5b9113d4dffce" providerId="LiveId" clId="{05FD196F-8F20-4D63-ADA3-FD675122C5F2}" dt="2025-06-30T18:49:45.120" v="52" actId="14100"/>
        <pc:sldMkLst>
          <pc:docMk/>
          <pc:sldMk cId="368541496" sldId="2914"/>
        </pc:sldMkLst>
        <pc:spChg chg="del">
          <ac:chgData name="Erberson Pinheiro" userId="c7a5b9113d4dffce" providerId="LiveId" clId="{05FD196F-8F20-4D63-ADA3-FD675122C5F2}" dt="2025-06-30T18:49:24.141" v="49" actId="478"/>
          <ac:spMkLst>
            <pc:docMk/>
            <pc:sldMk cId="368541496" sldId="2914"/>
            <ac:spMk id="2" creationId="{121FCCDB-5C8F-94C6-AC25-1C966FE6ADDC}"/>
          </ac:spMkLst>
        </pc:spChg>
        <pc:spChg chg="mod">
          <ac:chgData name="Erberson Pinheiro" userId="c7a5b9113d4dffce" providerId="LiveId" clId="{05FD196F-8F20-4D63-ADA3-FD675122C5F2}" dt="2025-06-30T18:49:36.840" v="51" actId="403"/>
          <ac:spMkLst>
            <pc:docMk/>
            <pc:sldMk cId="368541496" sldId="2914"/>
            <ac:spMk id="6" creationId="{D6C1845A-48DA-C339-C0D8-B5C00143DFE7}"/>
          </ac:spMkLst>
        </pc:spChg>
        <pc:picChg chg="mod">
          <ac:chgData name="Erberson Pinheiro" userId="c7a5b9113d4dffce" providerId="LiveId" clId="{05FD196F-8F20-4D63-ADA3-FD675122C5F2}" dt="2025-06-30T18:49:45.120" v="52" actId="14100"/>
          <ac:picMkLst>
            <pc:docMk/>
            <pc:sldMk cId="368541496" sldId="2914"/>
            <ac:picMk id="3" creationId="{377AC29C-4011-8E15-6942-EEF538889F4C}"/>
          </ac:picMkLst>
        </pc:picChg>
        <pc:picChg chg="mod">
          <ac:chgData name="Erberson Pinheiro" userId="c7a5b9113d4dffce" providerId="LiveId" clId="{05FD196F-8F20-4D63-ADA3-FD675122C5F2}" dt="2025-06-30T18:49:45.120" v="52" actId="14100"/>
          <ac:picMkLst>
            <pc:docMk/>
            <pc:sldMk cId="368541496" sldId="2914"/>
            <ac:picMk id="5122" creationId="{E1E0A850-5581-31F2-B786-E194213C7717}"/>
          </ac:picMkLst>
        </pc:picChg>
      </pc:sldChg>
      <pc:sldChg chg="addSp delSp modSp mod delAnim modAnim">
        <pc:chgData name="Erberson Pinheiro" userId="c7a5b9113d4dffce" providerId="LiveId" clId="{05FD196F-8F20-4D63-ADA3-FD675122C5F2}" dt="2025-06-30T19:36:51.686" v="119" actId="14100"/>
        <pc:sldMkLst>
          <pc:docMk/>
          <pc:sldMk cId="2174154192" sldId="3008"/>
        </pc:sldMkLst>
        <pc:spChg chg="del">
          <ac:chgData name="Erberson Pinheiro" userId="c7a5b9113d4dffce" providerId="LiveId" clId="{05FD196F-8F20-4D63-ADA3-FD675122C5F2}" dt="2025-06-30T19:36:35.806" v="116" actId="478"/>
          <ac:spMkLst>
            <pc:docMk/>
            <pc:sldMk cId="2174154192" sldId="3008"/>
            <ac:spMk id="2" creationId="{CC1926EA-158F-A0FF-C28C-B0B32886EA73}"/>
          </ac:spMkLst>
        </pc:spChg>
        <pc:spChg chg="mod">
          <ac:chgData name="Erberson Pinheiro" userId="c7a5b9113d4dffce" providerId="LiveId" clId="{05FD196F-8F20-4D63-ADA3-FD675122C5F2}" dt="2025-06-30T19:36:45.167" v="118" actId="403"/>
          <ac:spMkLst>
            <pc:docMk/>
            <pc:sldMk cId="2174154192" sldId="3008"/>
            <ac:spMk id="6" creationId="{CC1C21C5-657F-4B8E-83FC-2C48B55D0B63}"/>
          </ac:spMkLst>
        </pc:spChg>
        <pc:picChg chg="mod">
          <ac:chgData name="Erberson Pinheiro" userId="c7a5b9113d4dffce" providerId="LiveId" clId="{05FD196F-8F20-4D63-ADA3-FD675122C5F2}" dt="2025-06-30T19:36:51.686" v="119" actId="14100"/>
          <ac:picMkLst>
            <pc:docMk/>
            <pc:sldMk cId="2174154192" sldId="3008"/>
            <ac:picMk id="1026" creationId="{06978F3F-11C9-5AC1-8B01-A36A89A77B64}"/>
          </ac:picMkLst>
        </pc:picChg>
        <pc:picChg chg="add mod">
          <ac:chgData name="Erberson Pinheiro" userId="c7a5b9113d4dffce" providerId="LiveId" clId="{05FD196F-8F20-4D63-ADA3-FD675122C5F2}" dt="2025-06-30T19:36:51.686" v="119" actId="14100"/>
          <ac:picMkLst>
            <pc:docMk/>
            <pc:sldMk cId="2174154192" sldId="3008"/>
            <ac:picMk id="2050" creationId="{98C36516-B7C5-E41C-2B17-5761AB084690}"/>
          </ac:picMkLst>
        </pc:picChg>
      </pc:sldChg>
      <pc:sldChg chg="modSp">
        <pc:chgData name="Erberson Pinheiro" userId="c7a5b9113d4dffce" providerId="LiveId" clId="{05FD196F-8F20-4D63-ADA3-FD675122C5F2}" dt="2025-06-30T20:05:30.170" v="383" actId="14100"/>
        <pc:sldMkLst>
          <pc:docMk/>
          <pc:sldMk cId="195705161" sldId="3026"/>
        </pc:sldMkLst>
        <pc:spChg chg="mod">
          <ac:chgData name="Erberson Pinheiro" userId="c7a5b9113d4dffce" providerId="LiveId" clId="{05FD196F-8F20-4D63-ADA3-FD675122C5F2}" dt="2025-06-30T20:05:26.056" v="381" actId="403"/>
          <ac:spMkLst>
            <pc:docMk/>
            <pc:sldMk cId="195705161" sldId="3026"/>
            <ac:spMk id="6" creationId="{8D468692-A11F-D5DD-4033-62CE621A040E}"/>
          </ac:spMkLst>
        </pc:spChg>
        <pc:picChg chg="mod">
          <ac:chgData name="Erberson Pinheiro" userId="c7a5b9113d4dffce" providerId="LiveId" clId="{05FD196F-8F20-4D63-ADA3-FD675122C5F2}" dt="2025-06-30T20:05:30.170" v="383" actId="14100"/>
          <ac:picMkLst>
            <pc:docMk/>
            <pc:sldMk cId="195705161" sldId="3026"/>
            <ac:picMk id="6146" creationId="{1CF0BA5B-CB24-56CC-633C-E38C4780C706}"/>
          </ac:picMkLst>
        </pc:picChg>
      </pc:sldChg>
      <pc:sldChg chg="addSp delSp modSp mod delAnim modAnim">
        <pc:chgData name="Erberson Pinheiro" userId="c7a5b9113d4dffce" providerId="LiveId" clId="{05FD196F-8F20-4D63-ADA3-FD675122C5F2}" dt="2025-06-30T19:48:53.944" v="245"/>
        <pc:sldMkLst>
          <pc:docMk/>
          <pc:sldMk cId="1468877859" sldId="3051"/>
        </pc:sldMkLst>
        <pc:spChg chg="mod">
          <ac:chgData name="Erberson Pinheiro" userId="c7a5b9113d4dffce" providerId="LiveId" clId="{05FD196F-8F20-4D63-ADA3-FD675122C5F2}" dt="2025-06-30T19:48:36.245" v="232" actId="1037"/>
          <ac:spMkLst>
            <pc:docMk/>
            <pc:sldMk cId="1468877859" sldId="3051"/>
            <ac:spMk id="2" creationId="{348371A6-E185-B212-2B0D-575BED088A73}"/>
          </ac:spMkLst>
        </pc:spChg>
        <pc:spChg chg="mod">
          <ac:chgData name="Erberson Pinheiro" userId="c7a5b9113d4dffce" providerId="LiveId" clId="{05FD196F-8F20-4D63-ADA3-FD675122C5F2}" dt="2025-06-30T19:48:46.248" v="238" actId="14100"/>
          <ac:spMkLst>
            <pc:docMk/>
            <pc:sldMk cId="1468877859" sldId="3051"/>
            <ac:spMk id="6" creationId="{BC817766-1B2B-1130-840D-3BC716ED48A6}"/>
          </ac:spMkLst>
        </pc:spChg>
        <pc:spChg chg="add mod">
          <ac:chgData name="Erberson Pinheiro" userId="c7a5b9113d4dffce" providerId="LiveId" clId="{05FD196F-8F20-4D63-ADA3-FD675122C5F2}" dt="2025-06-30T19:48:48.845" v="244" actId="1036"/>
          <ac:spMkLst>
            <pc:docMk/>
            <pc:sldMk cId="1468877859" sldId="3051"/>
            <ac:spMk id="9" creationId="{5D707BAF-2AAC-A6F6-26E1-08861F7A5ECB}"/>
          </ac:spMkLst>
        </pc:spChg>
        <pc:spChg chg="add mod">
          <ac:chgData name="Erberson Pinheiro" userId="c7a5b9113d4dffce" providerId="LiveId" clId="{05FD196F-8F20-4D63-ADA3-FD675122C5F2}" dt="2025-06-30T19:48:40.686" v="237" actId="1038"/>
          <ac:spMkLst>
            <pc:docMk/>
            <pc:sldMk cId="1468877859" sldId="3051"/>
            <ac:spMk id="10" creationId="{FFC4D580-0A9E-B250-100E-EAF615DBE715}"/>
          </ac:spMkLst>
        </pc:spChg>
        <pc:picChg chg="add del mod">
          <ac:chgData name="Erberson Pinheiro" userId="c7a5b9113d4dffce" providerId="LiveId" clId="{05FD196F-8F20-4D63-ADA3-FD675122C5F2}" dt="2025-06-30T19:40:30.896" v="139" actId="478"/>
          <ac:picMkLst>
            <pc:docMk/>
            <pc:sldMk cId="1468877859" sldId="3051"/>
            <ac:picMk id="3" creationId="{9AD4B03F-FDD1-3716-028C-E6082BD24560}"/>
          </ac:picMkLst>
        </pc:picChg>
        <pc:picChg chg="del">
          <ac:chgData name="Erberson Pinheiro" userId="c7a5b9113d4dffce" providerId="LiveId" clId="{05FD196F-8F20-4D63-ADA3-FD675122C5F2}" dt="2025-06-30T19:35:10.434" v="105" actId="478"/>
          <ac:picMkLst>
            <pc:docMk/>
            <pc:sldMk cId="1468877859" sldId="3051"/>
            <ac:picMk id="4" creationId="{A010F795-00EE-5E71-1AB5-FFDFE6A1D49A}"/>
          </ac:picMkLst>
        </pc:picChg>
        <pc:picChg chg="mod">
          <ac:chgData name="Erberson Pinheiro" userId="c7a5b9113d4dffce" providerId="LiveId" clId="{05FD196F-8F20-4D63-ADA3-FD675122C5F2}" dt="2025-06-30T19:48:36.245" v="232" actId="1037"/>
          <ac:picMkLst>
            <pc:docMk/>
            <pc:sldMk cId="1468877859" sldId="3051"/>
            <ac:picMk id="7" creationId="{3FF9DB33-6930-15C8-302C-7213A21A98FF}"/>
          </ac:picMkLst>
        </pc:picChg>
        <pc:picChg chg="add del mod modCrop">
          <ac:chgData name="Erberson Pinheiro" userId="c7a5b9113d4dffce" providerId="LiveId" clId="{05FD196F-8F20-4D63-ADA3-FD675122C5F2}" dt="2025-06-30T19:41:30.215" v="150" actId="478"/>
          <ac:picMkLst>
            <pc:docMk/>
            <pc:sldMk cId="1468877859" sldId="3051"/>
            <ac:picMk id="8" creationId="{8B3997F7-B8D3-BA06-C573-09354831CDFC}"/>
          </ac:picMkLst>
        </pc:picChg>
      </pc:sldChg>
      <pc:sldChg chg="addSp delSp modSp mod delAnim modAnim">
        <pc:chgData name="Erberson Pinheiro" userId="c7a5b9113d4dffce" providerId="LiveId" clId="{05FD196F-8F20-4D63-ADA3-FD675122C5F2}" dt="2025-06-30T20:14:00.558" v="434"/>
        <pc:sldMkLst>
          <pc:docMk/>
          <pc:sldMk cId="1417052327" sldId="3058"/>
        </pc:sldMkLst>
        <pc:spChg chg="add mod">
          <ac:chgData name="Erberson Pinheiro" userId="c7a5b9113d4dffce" providerId="LiveId" clId="{05FD196F-8F20-4D63-ADA3-FD675122C5F2}" dt="2025-06-30T19:58:08.130" v="340" actId="1036"/>
          <ac:spMkLst>
            <pc:docMk/>
            <pc:sldMk cId="1417052327" sldId="3058"/>
            <ac:spMk id="2" creationId="{2FC2870D-F1EB-A8A9-903E-C1CFABFE5B9B}"/>
          </ac:spMkLst>
        </pc:spChg>
        <pc:spChg chg="add del mod">
          <ac:chgData name="Erberson Pinheiro" userId="c7a5b9113d4dffce" providerId="LiveId" clId="{05FD196F-8F20-4D63-ADA3-FD675122C5F2}" dt="2025-06-30T19:57:21.725" v="317" actId="478"/>
          <ac:spMkLst>
            <pc:docMk/>
            <pc:sldMk cId="1417052327" sldId="3058"/>
            <ac:spMk id="3" creationId="{99C38C36-61EF-7748-BDCE-BDF918316BDD}"/>
          </ac:spMkLst>
        </pc:spChg>
        <pc:spChg chg="mod">
          <ac:chgData name="Erberson Pinheiro" userId="c7a5b9113d4dffce" providerId="LiveId" clId="{05FD196F-8F20-4D63-ADA3-FD675122C5F2}" dt="2025-06-30T19:58:04.317" v="335" actId="14100"/>
          <ac:spMkLst>
            <pc:docMk/>
            <pc:sldMk cId="1417052327" sldId="3058"/>
            <ac:spMk id="6" creationId="{9904B524-D773-09A1-FB4A-6E1C6E639AB0}"/>
          </ac:spMkLst>
        </pc:spChg>
        <pc:spChg chg="mod">
          <ac:chgData name="Erberson Pinheiro" userId="c7a5b9113d4dffce" providerId="LiveId" clId="{05FD196F-8F20-4D63-ADA3-FD675122C5F2}" dt="2025-06-30T19:57:58.234" v="334" actId="14100"/>
          <ac:spMkLst>
            <pc:docMk/>
            <pc:sldMk cId="1417052327" sldId="3058"/>
            <ac:spMk id="7" creationId="{2B99DAA4-BB6F-6112-D849-898822064F01}"/>
          </ac:spMkLst>
        </pc:spChg>
        <pc:picChg chg="add del mod">
          <ac:chgData name="Erberson Pinheiro" userId="c7a5b9113d4dffce" providerId="LiveId" clId="{05FD196F-8F20-4D63-ADA3-FD675122C5F2}" dt="2025-06-30T19:57:48.665" v="328" actId="478"/>
          <ac:picMkLst>
            <pc:docMk/>
            <pc:sldMk cId="1417052327" sldId="3058"/>
            <ac:picMk id="5" creationId="{C2B63FE1-2CBA-A7F0-3962-745B7408D4A4}"/>
          </ac:picMkLst>
        </pc:picChg>
        <pc:picChg chg="add mod">
          <ac:chgData name="Erberson Pinheiro" userId="c7a5b9113d4dffce" providerId="LiveId" clId="{05FD196F-8F20-4D63-ADA3-FD675122C5F2}" dt="2025-06-30T19:58:20.470" v="343" actId="14100"/>
          <ac:picMkLst>
            <pc:docMk/>
            <pc:sldMk cId="1417052327" sldId="3058"/>
            <ac:picMk id="9" creationId="{A628483B-E3E6-91D4-33E4-2777ECDE45FF}"/>
          </ac:picMkLst>
        </pc:picChg>
        <pc:picChg chg="add mod">
          <ac:chgData name="Erberson Pinheiro" userId="c7a5b9113d4dffce" providerId="LiveId" clId="{05FD196F-8F20-4D63-ADA3-FD675122C5F2}" dt="2025-06-30T19:59:31.152" v="352" actId="14100"/>
          <ac:picMkLst>
            <pc:docMk/>
            <pc:sldMk cId="1417052327" sldId="3058"/>
            <ac:picMk id="10" creationId="{38803F0C-0EBE-3FCD-5A83-488B3BC68887}"/>
          </ac:picMkLst>
        </pc:picChg>
        <pc:picChg chg="add del">
          <ac:chgData name="Erberson Pinheiro" userId="c7a5b9113d4dffce" providerId="LiveId" clId="{05FD196F-8F20-4D63-ADA3-FD675122C5F2}" dt="2025-06-30T19:54:41.469" v="280" actId="478"/>
          <ac:picMkLst>
            <pc:docMk/>
            <pc:sldMk cId="1417052327" sldId="3058"/>
            <ac:picMk id="4098" creationId="{A9ADAC18-522A-7B27-673A-649065805F53}"/>
          </ac:picMkLst>
        </pc:picChg>
        <pc:picChg chg="del">
          <ac:chgData name="Erberson Pinheiro" userId="c7a5b9113d4dffce" providerId="LiveId" clId="{05FD196F-8F20-4D63-ADA3-FD675122C5F2}" dt="2025-06-30T19:51:00.429" v="263" actId="478"/>
          <ac:picMkLst>
            <pc:docMk/>
            <pc:sldMk cId="1417052327" sldId="3058"/>
            <ac:picMk id="4100" creationId="{84DEFD39-E331-F15D-38C5-1E18ED640484}"/>
          </ac:picMkLst>
        </pc:picChg>
      </pc:sldChg>
      <pc:sldChg chg="addSp delSp modSp mod modAnim">
        <pc:chgData name="Erberson Pinheiro" userId="c7a5b9113d4dffce" providerId="LiveId" clId="{05FD196F-8F20-4D63-ADA3-FD675122C5F2}" dt="2025-06-30T19:50:38.864" v="258"/>
        <pc:sldMkLst>
          <pc:docMk/>
          <pc:sldMk cId="2655838759" sldId="3059"/>
        </pc:sldMkLst>
        <pc:spChg chg="mod">
          <ac:chgData name="Erberson Pinheiro" userId="c7a5b9113d4dffce" providerId="LiveId" clId="{05FD196F-8F20-4D63-ADA3-FD675122C5F2}" dt="2025-06-30T19:49:10.234" v="246" actId="403"/>
          <ac:spMkLst>
            <pc:docMk/>
            <pc:sldMk cId="2655838759" sldId="3059"/>
            <ac:spMk id="6" creationId="{F923C78A-78E4-3598-1041-3F1B947CB40F}"/>
          </ac:spMkLst>
        </pc:spChg>
        <pc:picChg chg="add mod">
          <ac:chgData name="Erberson Pinheiro" userId="c7a5b9113d4dffce" providerId="LiveId" clId="{05FD196F-8F20-4D63-ADA3-FD675122C5F2}" dt="2025-06-30T19:50:14.911" v="254" actId="14100"/>
          <ac:picMkLst>
            <pc:docMk/>
            <pc:sldMk cId="2655838759" sldId="3059"/>
            <ac:picMk id="4" creationId="{52A8E4D9-3C48-242B-2DE1-6F18C14B2031}"/>
          </ac:picMkLst>
        </pc:picChg>
        <pc:picChg chg="del">
          <ac:chgData name="Erberson Pinheiro" userId="c7a5b9113d4dffce" providerId="LiveId" clId="{05FD196F-8F20-4D63-ADA3-FD675122C5F2}" dt="2025-06-30T19:50:04.380" v="248" actId="478"/>
          <ac:picMkLst>
            <pc:docMk/>
            <pc:sldMk cId="2655838759" sldId="3059"/>
            <ac:picMk id="5" creationId="{7BC2B5A7-D2BB-0CCD-52A3-D27BAC8B4D73}"/>
          </ac:picMkLst>
        </pc:picChg>
        <pc:picChg chg="mod">
          <ac:chgData name="Erberson Pinheiro" userId="c7a5b9113d4dffce" providerId="LiveId" clId="{05FD196F-8F20-4D63-ADA3-FD675122C5F2}" dt="2025-06-30T19:49:13.185" v="247" actId="14100"/>
          <ac:picMkLst>
            <pc:docMk/>
            <pc:sldMk cId="2655838759" sldId="3059"/>
            <ac:picMk id="3074" creationId="{F77A84EA-35FB-62DB-31A5-E2E00C0D13B9}"/>
          </ac:picMkLst>
        </pc:picChg>
      </pc:sldChg>
      <pc:sldChg chg="addSp delSp modSp mod modAnim">
        <pc:chgData name="Erberson Pinheiro" userId="c7a5b9113d4dffce" providerId="LiveId" clId="{05FD196F-8F20-4D63-ADA3-FD675122C5F2}" dt="2025-06-30T20:06:44.645" v="402"/>
        <pc:sldMkLst>
          <pc:docMk/>
          <pc:sldMk cId="3374368707" sldId="3066"/>
        </pc:sldMkLst>
        <pc:spChg chg="mod">
          <ac:chgData name="Erberson Pinheiro" userId="c7a5b9113d4dffce" providerId="LiveId" clId="{05FD196F-8F20-4D63-ADA3-FD675122C5F2}" dt="2025-06-30T20:05:41.218" v="384" actId="403"/>
          <ac:spMkLst>
            <pc:docMk/>
            <pc:sldMk cId="3374368707" sldId="3066"/>
            <ac:spMk id="7" creationId="{C54A59B2-5F55-82EA-E883-62B1C7CB2760}"/>
          </ac:spMkLst>
        </pc:spChg>
        <pc:picChg chg="del">
          <ac:chgData name="Erberson Pinheiro" userId="c7a5b9113d4dffce" providerId="LiveId" clId="{05FD196F-8F20-4D63-ADA3-FD675122C5F2}" dt="2025-06-30T20:06:03.039" v="386" actId="478"/>
          <ac:picMkLst>
            <pc:docMk/>
            <pc:sldMk cId="3374368707" sldId="3066"/>
            <ac:picMk id="2" creationId="{47C17D6A-425C-A18E-F707-EC3501180EC2}"/>
          </ac:picMkLst>
        </pc:picChg>
        <pc:picChg chg="add mod">
          <ac:chgData name="Erberson Pinheiro" userId="c7a5b9113d4dffce" providerId="LiveId" clId="{05FD196F-8F20-4D63-ADA3-FD675122C5F2}" dt="2025-06-30T20:06:30.943" v="400" actId="1038"/>
          <ac:picMkLst>
            <pc:docMk/>
            <pc:sldMk cId="3374368707" sldId="3066"/>
            <ac:picMk id="3" creationId="{6D4F371B-9C27-82C0-10BF-C85535B7D855}"/>
          </ac:picMkLst>
        </pc:picChg>
        <pc:picChg chg="mod">
          <ac:chgData name="Erberson Pinheiro" userId="c7a5b9113d4dffce" providerId="LiveId" clId="{05FD196F-8F20-4D63-ADA3-FD675122C5F2}" dt="2025-06-30T20:05:44.019" v="385" actId="14100"/>
          <ac:picMkLst>
            <pc:docMk/>
            <pc:sldMk cId="3374368707" sldId="3066"/>
            <ac:picMk id="8194" creationId="{18CDA253-80B6-2559-90EE-276EB5C3786E}"/>
          </ac:picMkLst>
        </pc:picChg>
      </pc:sldChg>
      <pc:sldChg chg="modSp mod">
        <pc:chgData name="Erberson Pinheiro" userId="c7a5b9113d4dffce" providerId="LiveId" clId="{05FD196F-8F20-4D63-ADA3-FD675122C5F2}" dt="2025-06-30T20:07:37.970" v="413" actId="1076"/>
        <pc:sldMkLst>
          <pc:docMk/>
          <pc:sldMk cId="3348266193" sldId="3069"/>
        </pc:sldMkLst>
        <pc:spChg chg="mod">
          <ac:chgData name="Erberson Pinheiro" userId="c7a5b9113d4dffce" providerId="LiveId" clId="{05FD196F-8F20-4D63-ADA3-FD675122C5F2}" dt="2025-06-30T20:07:37.970" v="413" actId="1076"/>
          <ac:spMkLst>
            <pc:docMk/>
            <pc:sldMk cId="3348266193" sldId="3069"/>
            <ac:spMk id="2" creationId="{2325F764-EB34-AAF3-D54C-75132CF01940}"/>
          </ac:spMkLst>
        </pc:spChg>
        <pc:spChg chg="mod">
          <ac:chgData name="Erberson Pinheiro" userId="c7a5b9113d4dffce" providerId="LiveId" clId="{05FD196F-8F20-4D63-ADA3-FD675122C5F2}" dt="2025-06-30T20:07:35.712" v="412" actId="1076"/>
          <ac:spMkLst>
            <pc:docMk/>
            <pc:sldMk cId="3348266193" sldId="3069"/>
            <ac:spMk id="3" creationId="{B3EA948B-9296-86FE-87A4-D195EDF389C4}"/>
          </ac:spMkLst>
        </pc:spChg>
      </pc:sldChg>
      <pc:sldChg chg="addSp delSp modSp mod addAnim delAnim modAnim">
        <pc:chgData name="Erberson Pinheiro" userId="c7a5b9113d4dffce" providerId="LiveId" clId="{05FD196F-8F20-4D63-ADA3-FD675122C5F2}" dt="2025-06-30T20:05:16.906" v="380"/>
        <pc:sldMkLst>
          <pc:docMk/>
          <pc:sldMk cId="3391258022" sldId="3080"/>
        </pc:sldMkLst>
        <pc:spChg chg="mod">
          <ac:chgData name="Erberson Pinheiro" userId="c7a5b9113d4dffce" providerId="LiveId" clId="{05FD196F-8F20-4D63-ADA3-FD675122C5F2}" dt="2025-06-30T20:03:18.531" v="367" actId="21"/>
          <ac:spMkLst>
            <pc:docMk/>
            <pc:sldMk cId="3391258022" sldId="3080"/>
            <ac:spMk id="2" creationId="{AA55498A-DBCD-303D-3FB3-869B096CCC11}"/>
          </ac:spMkLst>
        </pc:spChg>
        <pc:spChg chg="add del mod">
          <ac:chgData name="Erberson Pinheiro" userId="c7a5b9113d4dffce" providerId="LiveId" clId="{05FD196F-8F20-4D63-ADA3-FD675122C5F2}" dt="2025-06-30T20:03:26.081" v="375" actId="1035"/>
          <ac:spMkLst>
            <pc:docMk/>
            <pc:sldMk cId="3391258022" sldId="3080"/>
            <ac:spMk id="3" creationId="{82F22CCA-0F69-9E02-78DB-BB3878BFEFAE}"/>
          </ac:spMkLst>
        </pc:spChg>
        <pc:picChg chg="add mod">
          <ac:chgData name="Erberson Pinheiro" userId="c7a5b9113d4dffce" providerId="LiveId" clId="{05FD196F-8F20-4D63-ADA3-FD675122C5F2}" dt="2025-06-30T20:05:12.906" v="379" actId="14100"/>
          <ac:picMkLst>
            <pc:docMk/>
            <pc:sldMk cId="3391258022" sldId="3080"/>
            <ac:picMk id="5" creationId="{56780B70-8231-B705-F3D0-3B851584CF8E}"/>
          </ac:picMkLst>
        </pc:picChg>
      </pc:sldChg>
      <pc:sldChg chg="addSp delSp modSp mod modAnim">
        <pc:chgData name="Erberson Pinheiro" userId="c7a5b9113d4dffce" providerId="LiveId" clId="{05FD196F-8F20-4D63-ADA3-FD675122C5F2}" dt="2025-06-30T20:12:07.304" v="430"/>
        <pc:sldMkLst>
          <pc:docMk/>
          <pc:sldMk cId="4062411367" sldId="3081"/>
        </pc:sldMkLst>
        <pc:picChg chg="add mod">
          <ac:chgData name="Erberson Pinheiro" userId="c7a5b9113d4dffce" providerId="LiveId" clId="{05FD196F-8F20-4D63-ADA3-FD675122C5F2}" dt="2025-06-30T20:11:57.883" v="428" actId="14100"/>
          <ac:picMkLst>
            <pc:docMk/>
            <pc:sldMk cId="4062411367" sldId="3081"/>
            <ac:picMk id="3" creationId="{D29E5450-6853-8FB3-9D5A-62E28B8D02CD}"/>
          </ac:picMkLst>
        </pc:picChg>
        <pc:picChg chg="add del">
          <ac:chgData name="Erberson Pinheiro" userId="c7a5b9113d4dffce" providerId="LiveId" clId="{05FD196F-8F20-4D63-ADA3-FD675122C5F2}" dt="2025-06-30T20:09:36.624" v="416" actId="478"/>
          <ac:picMkLst>
            <pc:docMk/>
            <pc:sldMk cId="4062411367" sldId="3081"/>
            <ac:picMk id="6146" creationId="{3D9B5625-85B8-B48A-207F-EB01C9B60E9C}"/>
          </ac:picMkLst>
        </pc:picChg>
        <pc:picChg chg="add mod">
          <ac:chgData name="Erberson Pinheiro" userId="c7a5b9113d4dffce" providerId="LiveId" clId="{05FD196F-8F20-4D63-ADA3-FD675122C5F2}" dt="2025-06-30T20:11:02.207" v="422" actId="14100"/>
          <ac:picMkLst>
            <pc:docMk/>
            <pc:sldMk cId="4062411367" sldId="3081"/>
            <ac:picMk id="6148" creationId="{39B3D5FD-FB3E-DD6C-B81E-7A988BEC9A05}"/>
          </ac:picMkLst>
        </pc:picChg>
        <pc:picChg chg="del">
          <ac:chgData name="Erberson Pinheiro" userId="c7a5b9113d4dffce" providerId="LiveId" clId="{05FD196F-8F20-4D63-ADA3-FD675122C5F2}" dt="2025-06-30T20:09:32.956" v="414" actId="478"/>
          <ac:picMkLst>
            <pc:docMk/>
            <pc:sldMk cId="4062411367" sldId="3081"/>
            <ac:picMk id="9218" creationId="{5A13B46F-1140-6027-DEDC-B28998FCF6CD}"/>
          </ac:picMkLst>
        </pc:picChg>
        <pc:picChg chg="del">
          <ac:chgData name="Erberson Pinheiro" userId="c7a5b9113d4dffce" providerId="LiveId" clId="{05FD196F-8F20-4D63-ADA3-FD675122C5F2}" dt="2025-06-30T20:10:52.171" v="420" actId="478"/>
          <ac:picMkLst>
            <pc:docMk/>
            <pc:sldMk cId="4062411367" sldId="3081"/>
            <ac:picMk id="9220" creationId="{2EB6798F-7905-AF5B-4E08-662280AE8E92}"/>
          </ac:picMkLst>
        </pc:picChg>
      </pc:sldChg>
      <pc:sldChg chg="addSp delSp modSp mod modAnim">
        <pc:chgData name="Erberson Pinheiro" userId="c7a5b9113d4dffce" providerId="LiveId" clId="{05FD196F-8F20-4D63-ADA3-FD675122C5F2}" dt="2025-06-30T13:43:40.169" v="48"/>
        <pc:sldMkLst>
          <pc:docMk/>
          <pc:sldMk cId="2411798644" sldId="3084"/>
        </pc:sldMkLst>
        <pc:picChg chg="add mod">
          <ac:chgData name="Erberson Pinheiro" userId="c7a5b9113d4dffce" providerId="LiveId" clId="{05FD196F-8F20-4D63-ADA3-FD675122C5F2}" dt="2025-06-30T13:42:18.112" v="36" actId="1076"/>
          <ac:picMkLst>
            <pc:docMk/>
            <pc:sldMk cId="2411798644" sldId="3084"/>
            <ac:picMk id="4" creationId="{ED8AAE7E-FBED-0720-989C-8014D467E9B0}"/>
          </ac:picMkLst>
        </pc:picChg>
        <pc:picChg chg="add mod">
          <ac:chgData name="Erberson Pinheiro" userId="c7a5b9113d4dffce" providerId="LiveId" clId="{05FD196F-8F20-4D63-ADA3-FD675122C5F2}" dt="2025-06-30T13:42:24.292" v="39" actId="14100"/>
          <ac:picMkLst>
            <pc:docMk/>
            <pc:sldMk cId="2411798644" sldId="3084"/>
            <ac:picMk id="5" creationId="{92EC9179-9AAE-31F0-758A-85896355AAED}"/>
          </ac:picMkLst>
        </pc:picChg>
        <pc:picChg chg="add mod">
          <ac:chgData name="Erberson Pinheiro" userId="c7a5b9113d4dffce" providerId="LiveId" clId="{05FD196F-8F20-4D63-ADA3-FD675122C5F2}" dt="2025-06-30T13:42:29.451" v="41" actId="14100"/>
          <ac:picMkLst>
            <pc:docMk/>
            <pc:sldMk cId="2411798644" sldId="3084"/>
            <ac:picMk id="6" creationId="{C92460F8-FF6A-F5E8-00F4-BCCC9B1E3390}"/>
          </ac:picMkLst>
        </pc:picChg>
        <pc:picChg chg="add mod">
          <ac:chgData name="Erberson Pinheiro" userId="c7a5b9113d4dffce" providerId="LiveId" clId="{05FD196F-8F20-4D63-ADA3-FD675122C5F2}" dt="2025-06-30T13:42:52.786" v="46" actId="14100"/>
          <ac:picMkLst>
            <pc:docMk/>
            <pc:sldMk cId="2411798644" sldId="3084"/>
            <ac:picMk id="7" creationId="{8A0C28F4-0619-72CC-FB2A-6A836B15E0EA}"/>
          </ac:picMkLst>
        </pc:picChg>
        <pc:picChg chg="del">
          <ac:chgData name="Erberson Pinheiro" userId="c7a5b9113d4dffce" providerId="LiveId" clId="{05FD196F-8F20-4D63-ADA3-FD675122C5F2}" dt="2025-06-30T13:39:02.574" v="9" actId="478"/>
          <ac:picMkLst>
            <pc:docMk/>
            <pc:sldMk cId="2411798644" sldId="3084"/>
            <ac:picMk id="4098" creationId="{90212AD4-D5CA-02C8-CAEE-10918BD4EF9D}"/>
          </ac:picMkLst>
        </pc:picChg>
      </pc:sldChg>
      <pc:sldChg chg="delSp modSp del mod delAnim">
        <pc:chgData name="Erberson Pinheiro" userId="c7a5b9113d4dffce" providerId="LiveId" clId="{05FD196F-8F20-4D63-ADA3-FD675122C5F2}" dt="2025-06-30T19:34:22.961" v="99" actId="47"/>
        <pc:sldMkLst>
          <pc:docMk/>
          <pc:sldMk cId="463705768" sldId="3089"/>
        </pc:sldMkLst>
        <pc:spChg chg="del">
          <ac:chgData name="Erberson Pinheiro" userId="c7a5b9113d4dffce" providerId="LiveId" clId="{05FD196F-8F20-4D63-ADA3-FD675122C5F2}" dt="2025-06-30T18:59:46.608" v="55" actId="478"/>
          <ac:spMkLst>
            <pc:docMk/>
            <pc:sldMk cId="463705768" sldId="3089"/>
            <ac:spMk id="2" creationId="{EDFCC724-C39A-ED64-0B6F-30F27387C6D4}"/>
          </ac:spMkLst>
        </pc:spChg>
        <pc:spChg chg="del">
          <ac:chgData name="Erberson Pinheiro" userId="c7a5b9113d4dffce" providerId="LiveId" clId="{05FD196F-8F20-4D63-ADA3-FD675122C5F2}" dt="2025-06-30T19:00:23.418" v="63" actId="21"/>
          <ac:spMkLst>
            <pc:docMk/>
            <pc:sldMk cId="463705768" sldId="3089"/>
            <ac:spMk id="3" creationId="{86FC56FB-090C-B062-812F-3499BA16C1CE}"/>
          </ac:spMkLst>
        </pc:spChg>
        <pc:spChg chg="mod">
          <ac:chgData name="Erberson Pinheiro" userId="c7a5b9113d4dffce" providerId="LiveId" clId="{05FD196F-8F20-4D63-ADA3-FD675122C5F2}" dt="2025-06-30T19:00:10.700" v="60" actId="21"/>
          <ac:spMkLst>
            <pc:docMk/>
            <pc:sldMk cId="463705768" sldId="3089"/>
            <ac:spMk id="7" creationId="{6BB93E80-E16E-FB99-B89B-AAB593DD7A76}"/>
          </ac:spMkLst>
        </pc:spChg>
        <pc:picChg chg="mod">
          <ac:chgData name="Erberson Pinheiro" userId="c7a5b9113d4dffce" providerId="LiveId" clId="{05FD196F-8F20-4D63-ADA3-FD675122C5F2}" dt="2025-06-30T18:59:53.393" v="58" actId="1076"/>
          <ac:picMkLst>
            <pc:docMk/>
            <pc:sldMk cId="463705768" sldId="3089"/>
            <ac:picMk id="5" creationId="{1CEA21BC-242D-132E-736B-C131CF8106B4}"/>
          </ac:picMkLst>
        </pc:picChg>
        <pc:picChg chg="del">
          <ac:chgData name="Erberson Pinheiro" userId="c7a5b9113d4dffce" providerId="LiveId" clId="{05FD196F-8F20-4D63-ADA3-FD675122C5F2}" dt="2025-06-30T18:59:46.608" v="55" actId="478"/>
          <ac:picMkLst>
            <pc:docMk/>
            <pc:sldMk cId="463705768" sldId="3089"/>
            <ac:picMk id="8" creationId="{7CA1F7E9-6582-A9DD-1BC4-8FE1230D2891}"/>
          </ac:picMkLst>
        </pc:picChg>
      </pc:sldChg>
      <pc:sldChg chg="modSp mod">
        <pc:chgData name="Erberson Pinheiro" userId="c7a5b9113d4dffce" providerId="LiveId" clId="{05FD196F-8F20-4D63-ADA3-FD675122C5F2}" dt="2025-06-30T13:35:46.811" v="5" actId="20577"/>
        <pc:sldMkLst>
          <pc:docMk/>
          <pc:sldMk cId="1939020180" sldId="3095"/>
        </pc:sldMkLst>
        <pc:spChg chg="mod">
          <ac:chgData name="Erberson Pinheiro" userId="c7a5b9113d4dffce" providerId="LiveId" clId="{05FD196F-8F20-4D63-ADA3-FD675122C5F2}" dt="2025-06-30T13:35:46.811" v="5" actId="20577"/>
          <ac:spMkLst>
            <pc:docMk/>
            <pc:sldMk cId="1939020180" sldId="3095"/>
            <ac:spMk id="2" creationId="{FC3D635C-E6F3-580F-93D3-FB58663A967D}"/>
          </ac:spMkLst>
        </pc:spChg>
        <pc:spChg chg="mod">
          <ac:chgData name="Erberson Pinheiro" userId="c7a5b9113d4dffce" providerId="LiveId" clId="{05FD196F-8F20-4D63-ADA3-FD675122C5F2}" dt="2025-06-30T13:35:38.036" v="3" actId="14100"/>
          <ac:spMkLst>
            <pc:docMk/>
            <pc:sldMk cId="1939020180" sldId="3095"/>
            <ac:spMk id="3" creationId="{4C199392-03A3-9F5C-5A82-606493CBFB41}"/>
          </ac:spMkLst>
        </pc:spChg>
        <pc:spChg chg="mod">
          <ac:chgData name="Erberson Pinheiro" userId="c7a5b9113d4dffce" providerId="LiveId" clId="{05FD196F-8F20-4D63-ADA3-FD675122C5F2}" dt="2025-06-30T13:35:42.998" v="4" actId="14100"/>
          <ac:spMkLst>
            <pc:docMk/>
            <pc:sldMk cId="1939020180" sldId="3095"/>
            <ac:spMk id="4" creationId="{5D92F377-1F82-E056-F914-87B2904DA6E1}"/>
          </ac:spMkLst>
        </pc:spChg>
        <pc:picChg chg="mod">
          <ac:chgData name="Erberson Pinheiro" userId="c7a5b9113d4dffce" providerId="LiveId" clId="{05FD196F-8F20-4D63-ADA3-FD675122C5F2}" dt="2025-06-30T13:35:42.998" v="4" actId="14100"/>
          <ac:picMkLst>
            <pc:docMk/>
            <pc:sldMk cId="1939020180" sldId="3095"/>
            <ac:picMk id="2050" creationId="{2C61FF43-8FB7-DBF6-4A82-B78F4C5B9227}"/>
          </ac:picMkLst>
        </pc:picChg>
      </pc:sldChg>
      <pc:sldChg chg="modSp">
        <pc:chgData name="Erberson Pinheiro" userId="c7a5b9113d4dffce" providerId="LiveId" clId="{05FD196F-8F20-4D63-ADA3-FD675122C5F2}" dt="2025-06-30T13:36:07.959" v="8" actId="14100"/>
        <pc:sldMkLst>
          <pc:docMk/>
          <pc:sldMk cId="1798031018" sldId="3096"/>
        </pc:sldMkLst>
        <pc:spChg chg="mod">
          <ac:chgData name="Erberson Pinheiro" userId="c7a5b9113d4dffce" providerId="LiveId" clId="{05FD196F-8F20-4D63-ADA3-FD675122C5F2}" dt="2025-06-30T13:35:58.926" v="6" actId="255"/>
          <ac:spMkLst>
            <pc:docMk/>
            <pc:sldMk cId="1798031018" sldId="3096"/>
            <ac:spMk id="3" creationId="{9C53D868-BC8D-9C9D-6DF6-59F57FF30B7B}"/>
          </ac:spMkLst>
        </pc:spChg>
        <pc:spChg chg="mod">
          <ac:chgData name="Erberson Pinheiro" userId="c7a5b9113d4dffce" providerId="LiveId" clId="{05FD196F-8F20-4D63-ADA3-FD675122C5F2}" dt="2025-06-30T13:35:58.926" v="6" actId="255"/>
          <ac:spMkLst>
            <pc:docMk/>
            <pc:sldMk cId="1798031018" sldId="3096"/>
            <ac:spMk id="4" creationId="{EA124B84-AF07-8BF7-7C99-B8DCABBBD862}"/>
          </ac:spMkLst>
        </pc:spChg>
        <pc:picChg chg="mod">
          <ac:chgData name="Erberson Pinheiro" userId="c7a5b9113d4dffce" providerId="LiveId" clId="{05FD196F-8F20-4D63-ADA3-FD675122C5F2}" dt="2025-06-30T13:36:04.115" v="7" actId="14100"/>
          <ac:picMkLst>
            <pc:docMk/>
            <pc:sldMk cId="1798031018" sldId="3096"/>
            <ac:picMk id="3074" creationId="{CAEDE485-F6A9-114D-4F1D-6DB17372188B}"/>
          </ac:picMkLst>
        </pc:picChg>
        <pc:picChg chg="mod">
          <ac:chgData name="Erberson Pinheiro" userId="c7a5b9113d4dffce" providerId="LiveId" clId="{05FD196F-8F20-4D63-ADA3-FD675122C5F2}" dt="2025-06-30T13:36:07.959" v="8" actId="14100"/>
          <ac:picMkLst>
            <pc:docMk/>
            <pc:sldMk cId="1798031018" sldId="3096"/>
            <ac:picMk id="3076" creationId="{FB44C258-621F-68DA-F7F6-8F90EF4D0F34}"/>
          </ac:picMkLst>
        </pc:picChg>
      </pc:sldChg>
      <pc:sldChg chg="modSp">
        <pc:chgData name="Erberson Pinheiro" userId="c7a5b9113d4dffce" providerId="LiveId" clId="{05FD196F-8F20-4D63-ADA3-FD675122C5F2}" dt="2025-06-30T20:02:50.510" v="364" actId="255"/>
        <pc:sldMkLst>
          <pc:docMk/>
          <pc:sldMk cId="3866352927" sldId="3098"/>
        </pc:sldMkLst>
        <pc:spChg chg="mod">
          <ac:chgData name="Erberson Pinheiro" userId="c7a5b9113d4dffce" providerId="LiveId" clId="{05FD196F-8F20-4D63-ADA3-FD675122C5F2}" dt="2025-06-30T20:02:50.510" v="364" actId="255"/>
          <ac:spMkLst>
            <pc:docMk/>
            <pc:sldMk cId="3866352927" sldId="3098"/>
            <ac:spMk id="4" creationId="{3FDAA0C2-13A7-2D40-CCF8-CDFA3471C462}"/>
          </ac:spMkLst>
        </pc:spChg>
      </pc:sldChg>
      <pc:sldChg chg="modSp">
        <pc:chgData name="Erberson Pinheiro" userId="c7a5b9113d4dffce" providerId="LiveId" clId="{05FD196F-8F20-4D63-ADA3-FD675122C5F2}" dt="2025-06-30T18:50:10.015" v="53" actId="20577"/>
        <pc:sldMkLst>
          <pc:docMk/>
          <pc:sldMk cId="2003175236" sldId="3099"/>
        </pc:sldMkLst>
        <pc:spChg chg="mod">
          <ac:chgData name="Erberson Pinheiro" userId="c7a5b9113d4dffce" providerId="LiveId" clId="{05FD196F-8F20-4D63-ADA3-FD675122C5F2}" dt="2025-06-30T18:50:10.015" v="53" actId="20577"/>
          <ac:spMkLst>
            <pc:docMk/>
            <pc:sldMk cId="2003175236" sldId="3099"/>
            <ac:spMk id="6" creationId="{54A2ED85-29F6-64F9-F059-1BEB766BD7E2}"/>
          </ac:spMkLst>
        </pc:spChg>
      </pc:sldChg>
      <pc:sldChg chg="addSp delSp modSp add mod delAnim modAnim">
        <pc:chgData name="Erberson Pinheiro" userId="c7a5b9113d4dffce" providerId="LiveId" clId="{05FD196F-8F20-4D63-ADA3-FD675122C5F2}" dt="2025-06-30T19:34:42.889" v="101"/>
        <pc:sldMkLst>
          <pc:docMk/>
          <pc:sldMk cId="1355976387" sldId="3100"/>
        </pc:sldMkLst>
        <pc:spChg chg="mod">
          <ac:chgData name="Erberson Pinheiro" userId="c7a5b9113d4dffce" providerId="LiveId" clId="{05FD196F-8F20-4D63-ADA3-FD675122C5F2}" dt="2025-06-30T19:05:11.605" v="82" actId="14100"/>
          <ac:spMkLst>
            <pc:docMk/>
            <pc:sldMk cId="1355976387" sldId="3100"/>
            <ac:spMk id="2" creationId="{16AF7A3C-A2A0-090F-1602-D6D08BF2168F}"/>
          </ac:spMkLst>
        </pc:spChg>
        <pc:spChg chg="mod">
          <ac:chgData name="Erberson Pinheiro" userId="c7a5b9113d4dffce" providerId="LiveId" clId="{05FD196F-8F20-4D63-ADA3-FD675122C5F2}" dt="2025-06-30T19:05:05.391" v="80" actId="1036"/>
          <ac:spMkLst>
            <pc:docMk/>
            <pc:sldMk cId="1355976387" sldId="3100"/>
            <ac:spMk id="3" creationId="{934D5837-7A34-3671-13CD-8C107908232C}"/>
          </ac:spMkLst>
        </pc:spChg>
        <pc:spChg chg="del">
          <ac:chgData name="Erberson Pinheiro" userId="c7a5b9113d4dffce" providerId="LiveId" clId="{05FD196F-8F20-4D63-ADA3-FD675122C5F2}" dt="2025-06-30T19:04:03.411" v="70" actId="478"/>
          <ac:spMkLst>
            <pc:docMk/>
            <pc:sldMk cId="1355976387" sldId="3100"/>
            <ac:spMk id="7" creationId="{65F511E1-A6E3-D2B4-3B5B-2D7B92436E89}"/>
          </ac:spMkLst>
        </pc:spChg>
        <pc:picChg chg="del">
          <ac:chgData name="Erberson Pinheiro" userId="c7a5b9113d4dffce" providerId="LiveId" clId="{05FD196F-8F20-4D63-ADA3-FD675122C5F2}" dt="2025-06-30T19:04:03.411" v="70" actId="478"/>
          <ac:picMkLst>
            <pc:docMk/>
            <pc:sldMk cId="1355976387" sldId="3100"/>
            <ac:picMk id="5" creationId="{25B527C7-9D23-BED1-FFA6-2EF9E87B9C71}"/>
          </ac:picMkLst>
        </pc:picChg>
        <pc:picChg chg="del">
          <ac:chgData name="Erberson Pinheiro" userId="c7a5b9113d4dffce" providerId="LiveId" clId="{05FD196F-8F20-4D63-ADA3-FD675122C5F2}" dt="2025-06-30T19:32:12.429" v="83" actId="478"/>
          <ac:picMkLst>
            <pc:docMk/>
            <pc:sldMk cId="1355976387" sldId="3100"/>
            <ac:picMk id="8" creationId="{B6FDDA66-1526-2C15-F267-E067A6FCE81A}"/>
          </ac:picMkLst>
        </pc:picChg>
        <pc:picChg chg="add mod">
          <ac:chgData name="Erberson Pinheiro" userId="c7a5b9113d4dffce" providerId="LiveId" clId="{05FD196F-8F20-4D63-ADA3-FD675122C5F2}" dt="2025-06-30T19:32:41.918" v="91" actId="14100"/>
          <ac:picMkLst>
            <pc:docMk/>
            <pc:sldMk cId="1355976387" sldId="3100"/>
            <ac:picMk id="1026" creationId="{9332E39B-A9B0-6D6D-AC1E-B10BD7F2474D}"/>
          </ac:picMkLst>
        </pc:picChg>
      </pc:sldChg>
      <pc:sldChg chg="addSp modSp add mod modAnim">
        <pc:chgData name="Erberson Pinheiro" userId="c7a5b9113d4dffce" providerId="LiveId" clId="{05FD196F-8F20-4D63-ADA3-FD675122C5F2}" dt="2025-06-30T19:03:49.383" v="69" actId="14826"/>
        <pc:sldMkLst>
          <pc:docMk/>
          <pc:sldMk cId="2854357659" sldId="3101"/>
        </pc:sldMkLst>
        <pc:spChg chg="mod">
          <ac:chgData name="Erberson Pinheiro" userId="c7a5b9113d4dffce" providerId="LiveId" clId="{05FD196F-8F20-4D63-ADA3-FD675122C5F2}" dt="2025-06-30T19:00:18.017" v="62" actId="1076"/>
          <ac:spMkLst>
            <pc:docMk/>
            <pc:sldMk cId="2854357659" sldId="3101"/>
            <ac:spMk id="2" creationId="{14FE2B89-56B4-3709-33B8-2C541DB7EE03}"/>
          </ac:spMkLst>
        </pc:spChg>
        <pc:spChg chg="add mod">
          <ac:chgData name="Erberson Pinheiro" userId="c7a5b9113d4dffce" providerId="LiveId" clId="{05FD196F-8F20-4D63-ADA3-FD675122C5F2}" dt="2025-06-30T19:00:40.553" v="68" actId="1076"/>
          <ac:spMkLst>
            <pc:docMk/>
            <pc:sldMk cId="2854357659" sldId="3101"/>
            <ac:spMk id="3" creationId="{86FC56FB-090C-B062-812F-3499BA16C1CE}"/>
          </ac:spMkLst>
        </pc:spChg>
        <pc:picChg chg="mod">
          <ac:chgData name="Erberson Pinheiro" userId="c7a5b9113d4dffce" providerId="LiveId" clId="{05FD196F-8F20-4D63-ADA3-FD675122C5F2}" dt="2025-06-30T19:03:49.383" v="69" actId="14826"/>
          <ac:picMkLst>
            <pc:docMk/>
            <pc:sldMk cId="2854357659" sldId="3101"/>
            <ac:picMk id="4" creationId="{B8DB7147-CBA7-3670-903B-816F3031861E}"/>
          </ac:picMkLst>
        </pc:picChg>
      </pc:sldChg>
      <pc:sldChg chg="delSp modSp add mod delAnim">
        <pc:chgData name="Erberson Pinheiro" userId="c7a5b9113d4dffce" providerId="LiveId" clId="{05FD196F-8F20-4D63-ADA3-FD675122C5F2}" dt="2025-06-30T19:40:06.018" v="136" actId="1035"/>
        <pc:sldMkLst>
          <pc:docMk/>
          <pc:sldMk cId="1487640710" sldId="3102"/>
        </pc:sldMkLst>
        <pc:spChg chg="mod">
          <ac:chgData name="Erberson Pinheiro" userId="c7a5b9113d4dffce" providerId="LiveId" clId="{05FD196F-8F20-4D63-ADA3-FD675122C5F2}" dt="2025-06-30T19:40:06.018" v="136" actId="1035"/>
          <ac:spMkLst>
            <pc:docMk/>
            <pc:sldMk cId="1487640710" sldId="3102"/>
            <ac:spMk id="2" creationId="{1CFF1C13-38AD-A664-4248-CA1469B75561}"/>
          </ac:spMkLst>
        </pc:spChg>
        <pc:spChg chg="del">
          <ac:chgData name="Erberson Pinheiro" userId="c7a5b9113d4dffce" providerId="LiveId" clId="{05FD196F-8F20-4D63-ADA3-FD675122C5F2}" dt="2025-06-30T19:38:58.532" v="125" actId="478"/>
          <ac:spMkLst>
            <pc:docMk/>
            <pc:sldMk cId="1487640710" sldId="3102"/>
            <ac:spMk id="3" creationId="{C71E4366-2BCD-DF2D-ABCF-A3E5CBC87C6E}"/>
          </ac:spMkLst>
        </pc:spChg>
        <pc:picChg chg="mod">
          <ac:chgData name="Erberson Pinheiro" userId="c7a5b9113d4dffce" providerId="LiveId" clId="{05FD196F-8F20-4D63-ADA3-FD675122C5F2}" dt="2025-06-30T19:39:58.912" v="131" actId="14826"/>
          <ac:picMkLst>
            <pc:docMk/>
            <pc:sldMk cId="1487640710" sldId="3102"/>
            <ac:picMk id="4" creationId="{D9630395-660B-9139-2947-9174443F2F49}"/>
          </ac:picMkLst>
        </pc:picChg>
      </pc:sldChg>
      <pc:sldChg chg="delSp add del mod delAnim">
        <pc:chgData name="Erberson Pinheiro" userId="c7a5b9113d4dffce" providerId="LiveId" clId="{05FD196F-8F20-4D63-ADA3-FD675122C5F2}" dt="2025-06-30T20:00:39.318" v="362" actId="47"/>
        <pc:sldMkLst>
          <pc:docMk/>
          <pc:sldMk cId="1376305728" sldId="3103"/>
        </pc:sldMkLst>
        <pc:spChg chg="del">
          <ac:chgData name="Erberson Pinheiro" userId="c7a5b9113d4dffce" providerId="LiveId" clId="{05FD196F-8F20-4D63-ADA3-FD675122C5F2}" dt="2025-06-30T19:59:39.488" v="353" actId="478"/>
          <ac:spMkLst>
            <pc:docMk/>
            <pc:sldMk cId="1376305728" sldId="3103"/>
            <ac:spMk id="2" creationId="{CCD8D38B-E84C-3BF6-724A-A858CD0DA1C4}"/>
          </ac:spMkLst>
        </pc:spChg>
        <pc:spChg chg="del">
          <ac:chgData name="Erberson Pinheiro" userId="c7a5b9113d4dffce" providerId="LiveId" clId="{05FD196F-8F20-4D63-ADA3-FD675122C5F2}" dt="2025-06-30T19:59:39.488" v="353" actId="478"/>
          <ac:spMkLst>
            <pc:docMk/>
            <pc:sldMk cId="1376305728" sldId="3103"/>
            <ac:spMk id="6" creationId="{64A8F15C-8D2E-DB65-B770-608DA5C649FC}"/>
          </ac:spMkLst>
        </pc:spChg>
      </pc:sldChg>
      <pc:sldChg chg="addSp modSp add mod modAnim">
        <pc:chgData name="Erberson Pinheiro" userId="c7a5b9113d4dffce" providerId="LiveId" clId="{05FD196F-8F20-4D63-ADA3-FD675122C5F2}" dt="2025-06-30T20:01:04.498" v="363" actId="14826"/>
        <pc:sldMkLst>
          <pc:docMk/>
          <pc:sldMk cId="2224930137" sldId="3104"/>
        </pc:sldMkLst>
        <pc:spChg chg="mod">
          <ac:chgData name="Erberson Pinheiro" userId="c7a5b9113d4dffce" providerId="LiveId" clId="{05FD196F-8F20-4D63-ADA3-FD675122C5F2}" dt="2025-06-30T20:00:12.721" v="356" actId="1076"/>
          <ac:spMkLst>
            <pc:docMk/>
            <pc:sldMk cId="2224930137" sldId="3104"/>
            <ac:spMk id="2" creationId="{691EC593-46EF-8143-8761-91C428CC958B}"/>
          </ac:spMkLst>
        </pc:spChg>
        <pc:spChg chg="add mod">
          <ac:chgData name="Erberson Pinheiro" userId="c7a5b9113d4dffce" providerId="LiveId" clId="{05FD196F-8F20-4D63-ADA3-FD675122C5F2}" dt="2025-06-30T20:00:32.112" v="361" actId="14100"/>
          <ac:spMkLst>
            <pc:docMk/>
            <pc:sldMk cId="2224930137" sldId="3104"/>
            <ac:spMk id="3" creationId="{BF8D84D9-B09A-4615-602B-4E938B2BFA01}"/>
          </ac:spMkLst>
        </pc:spChg>
        <pc:picChg chg="mod">
          <ac:chgData name="Erberson Pinheiro" userId="c7a5b9113d4dffce" providerId="LiveId" clId="{05FD196F-8F20-4D63-ADA3-FD675122C5F2}" dt="2025-06-30T20:01:04.498" v="363" actId="14826"/>
          <ac:picMkLst>
            <pc:docMk/>
            <pc:sldMk cId="2224930137" sldId="3104"/>
            <ac:picMk id="4" creationId="{C0D37989-E149-4F6B-6751-8F4540977112}"/>
          </ac:picMkLst>
        </pc:picChg>
      </pc:sldChg>
    </pc:docChg>
  </pc:docChgLst>
  <pc:docChgLst>
    <pc:chgData name="Erberson Pinheiro" userId="c7a5b9113d4dffce" providerId="LiveId" clId="{7D6F7633-F280-40EA-9564-6873BDEDBE1F}"/>
    <pc:docChg chg="undo custSel addSld delSld modSld">
      <pc:chgData name="Erberson Pinheiro" userId="c7a5b9113d4dffce" providerId="LiveId" clId="{7D6F7633-F280-40EA-9564-6873BDEDBE1F}" dt="2025-06-17T13:25:35.014" v="117" actId="20577"/>
      <pc:docMkLst>
        <pc:docMk/>
      </pc:docMkLst>
      <pc:sldChg chg="modSp mod">
        <pc:chgData name="Erberson Pinheiro" userId="c7a5b9113d4dffce" providerId="LiveId" clId="{7D6F7633-F280-40EA-9564-6873BDEDBE1F}" dt="2025-06-17T12:06:58.039" v="1" actId="14100"/>
        <pc:sldMkLst>
          <pc:docMk/>
          <pc:sldMk cId="591220520" sldId="2330"/>
        </pc:sldMkLst>
      </pc:sldChg>
      <pc:sldChg chg="modSp mod">
        <pc:chgData name="Erberson Pinheiro" userId="c7a5b9113d4dffce" providerId="LiveId" clId="{7D6F7633-F280-40EA-9564-6873BDEDBE1F}" dt="2025-06-17T12:08:09.315" v="5" actId="14100"/>
        <pc:sldMkLst>
          <pc:docMk/>
          <pc:sldMk cId="368541496" sldId="2914"/>
        </pc:sldMkLst>
        <pc:spChg chg="mod">
          <ac:chgData name="Erberson Pinheiro" userId="c7a5b9113d4dffce" providerId="LiveId" clId="{7D6F7633-F280-40EA-9564-6873BDEDBE1F}" dt="2025-06-17T12:07:57.850" v="2" actId="14100"/>
          <ac:spMkLst>
            <pc:docMk/>
            <pc:sldMk cId="368541496" sldId="2914"/>
            <ac:spMk id="6" creationId="{D6C1845A-48DA-C339-C0D8-B5C00143DFE7}"/>
          </ac:spMkLst>
        </pc:spChg>
      </pc:sldChg>
      <pc:sldChg chg="delSp modSp add mod delAnim">
        <pc:chgData name="Erberson Pinheiro" userId="c7a5b9113d4dffce" providerId="LiveId" clId="{7D6F7633-F280-40EA-9564-6873BDEDBE1F}" dt="2025-06-17T12:21:23.055" v="31" actId="1036"/>
        <pc:sldMkLst>
          <pc:docMk/>
          <pc:sldMk cId="2435336633" sldId="2989"/>
        </pc:sldMkLst>
      </pc:sldChg>
      <pc:sldChg chg="addSp delSp modSp mod modAnim">
        <pc:chgData name="Erberson Pinheiro" userId="c7a5b9113d4dffce" providerId="LiveId" clId="{7D6F7633-F280-40EA-9564-6873BDEDBE1F}" dt="2025-06-17T12:39:33.872" v="69"/>
        <pc:sldMkLst>
          <pc:docMk/>
          <pc:sldMk cId="447385447" sldId="3002"/>
        </pc:sldMkLst>
        <pc:spChg chg="mod">
          <ac:chgData name="Erberson Pinheiro" userId="c7a5b9113d4dffce" providerId="LiveId" clId="{7D6F7633-F280-40EA-9564-6873BDEDBE1F}" dt="2025-06-17T12:38:40.165" v="57" actId="14100"/>
          <ac:spMkLst>
            <pc:docMk/>
            <pc:sldMk cId="447385447" sldId="3002"/>
            <ac:spMk id="2" creationId="{6A614B2A-DD9A-D8DA-821C-42DF6897A51E}"/>
          </ac:spMkLst>
        </pc:spChg>
        <pc:spChg chg="mod">
          <ac:chgData name="Erberson Pinheiro" userId="c7a5b9113d4dffce" providerId="LiveId" clId="{7D6F7633-F280-40EA-9564-6873BDEDBE1F}" dt="2025-06-17T12:38:35.337" v="56" actId="14100"/>
          <ac:spMkLst>
            <pc:docMk/>
            <pc:sldMk cId="447385447" sldId="3002"/>
            <ac:spMk id="7" creationId="{97AD4B08-43FA-9349-D52E-B3B5E34EEF9D}"/>
          </ac:spMkLst>
        </pc:spChg>
      </pc:sldChg>
      <pc:sldChg chg="addSp delSp modSp mod addAnim delAnim modAnim">
        <pc:chgData name="Erberson Pinheiro" userId="c7a5b9113d4dffce" providerId="LiveId" clId="{7D6F7633-F280-40EA-9564-6873BDEDBE1F}" dt="2025-06-17T12:30:15.269" v="36"/>
        <pc:sldMkLst>
          <pc:docMk/>
          <pc:sldMk cId="167104692" sldId="3039"/>
        </pc:sldMkLst>
      </pc:sldChg>
      <pc:sldChg chg="addSp delSp modSp modAnim">
        <pc:chgData name="Erberson Pinheiro" userId="c7a5b9113d4dffce" providerId="LiveId" clId="{7D6F7633-F280-40EA-9564-6873BDEDBE1F}" dt="2025-06-17T13:22:49.063" v="112"/>
        <pc:sldMkLst>
          <pc:docMk/>
          <pc:sldMk cId="1468877859" sldId="3051"/>
        </pc:sldMkLst>
      </pc:sldChg>
      <pc:sldChg chg="modSp">
        <pc:chgData name="Erberson Pinheiro" userId="c7a5b9113d4dffce" providerId="LiveId" clId="{7D6F7633-F280-40EA-9564-6873BDEDBE1F}" dt="2025-06-17T13:25:35.014" v="117" actId="20577"/>
        <pc:sldMkLst>
          <pc:docMk/>
          <pc:sldMk cId="2655838759" sldId="3059"/>
        </pc:sldMkLst>
        <pc:spChg chg="mod">
          <ac:chgData name="Erberson Pinheiro" userId="c7a5b9113d4dffce" providerId="LiveId" clId="{7D6F7633-F280-40EA-9564-6873BDEDBE1F}" dt="2025-06-17T13:25:35.014" v="117" actId="20577"/>
          <ac:spMkLst>
            <pc:docMk/>
            <pc:sldMk cId="2655838759" sldId="3059"/>
            <ac:spMk id="6" creationId="{F923C78A-78E4-3598-1041-3F1B947CB40F}"/>
          </ac:spMkLst>
        </pc:spChg>
      </pc:sldChg>
      <pc:sldChg chg="modSp">
        <pc:chgData name="Erberson Pinheiro" userId="c7a5b9113d4dffce" providerId="LiveId" clId="{7D6F7633-F280-40EA-9564-6873BDEDBE1F}" dt="2025-06-17T13:24:09.566" v="114" actId="14100"/>
        <pc:sldMkLst>
          <pc:docMk/>
          <pc:sldMk cId="3374368707" sldId="3066"/>
        </pc:sldMkLst>
        <pc:spChg chg="mod">
          <ac:chgData name="Erberson Pinheiro" userId="c7a5b9113d4dffce" providerId="LiveId" clId="{7D6F7633-F280-40EA-9564-6873BDEDBE1F}" dt="2025-06-17T13:24:09.566" v="114" actId="14100"/>
          <ac:spMkLst>
            <pc:docMk/>
            <pc:sldMk cId="3374368707" sldId="3066"/>
            <ac:spMk id="6" creationId="{A6ACEC4B-C195-77F8-0B8A-E1A51EB0388F}"/>
          </ac:spMkLst>
        </pc:spChg>
      </pc:sldChg>
      <pc:sldChg chg="modSp mod">
        <pc:chgData name="Erberson Pinheiro" userId="c7a5b9113d4dffce" providerId="LiveId" clId="{7D6F7633-F280-40EA-9564-6873BDEDBE1F}" dt="2025-06-17T12:36:25.667" v="48" actId="14826"/>
        <pc:sldMkLst>
          <pc:docMk/>
          <pc:sldMk cId="1859978810" sldId="3074"/>
        </pc:sldMkLst>
        <pc:spChg chg="mod">
          <ac:chgData name="Erberson Pinheiro" userId="c7a5b9113d4dffce" providerId="LiveId" clId="{7D6F7633-F280-40EA-9564-6873BDEDBE1F}" dt="2025-06-17T12:31:11.272" v="47" actId="1036"/>
          <ac:spMkLst>
            <pc:docMk/>
            <pc:sldMk cId="1859978810" sldId="3074"/>
            <ac:spMk id="2" creationId="{68384DB5-A2B2-0766-B742-FEB69E35638F}"/>
          </ac:spMkLst>
        </pc:spChg>
        <pc:picChg chg="mod">
          <ac:chgData name="Erberson Pinheiro" userId="c7a5b9113d4dffce" providerId="LiveId" clId="{7D6F7633-F280-40EA-9564-6873BDEDBE1F}" dt="2025-06-17T12:36:25.667" v="48" actId="14826"/>
          <ac:picMkLst>
            <pc:docMk/>
            <pc:sldMk cId="1859978810" sldId="3074"/>
            <ac:picMk id="4" creationId="{0C64E048-3BED-87CC-B36C-6810C0356EF6}"/>
          </ac:picMkLst>
        </pc:picChg>
      </pc:sldChg>
      <pc:sldChg chg="modSp">
        <pc:chgData name="Erberson Pinheiro" userId="c7a5b9113d4dffce" providerId="LiveId" clId="{7D6F7633-F280-40EA-9564-6873BDEDBE1F}" dt="2025-06-17T13:24:27.982" v="116" actId="14100"/>
        <pc:sldMkLst>
          <pc:docMk/>
          <pc:sldMk cId="4062411367" sldId="3081"/>
        </pc:sldMkLst>
        <pc:spChg chg="mod">
          <ac:chgData name="Erberson Pinheiro" userId="c7a5b9113d4dffce" providerId="LiveId" clId="{7D6F7633-F280-40EA-9564-6873BDEDBE1F}" dt="2025-06-17T13:24:24.899" v="115" actId="403"/>
          <ac:spMkLst>
            <pc:docMk/>
            <pc:sldMk cId="4062411367" sldId="3081"/>
            <ac:spMk id="7" creationId="{D7B83B4D-C5CD-E6BD-D6B6-2BA237590FB6}"/>
          </ac:spMkLst>
        </pc:spChg>
      </pc:sldChg>
      <pc:sldChg chg="addSp delSp modSp modAnim">
        <pc:chgData name="Erberson Pinheiro" userId="c7a5b9113d4dffce" providerId="LiveId" clId="{7D6F7633-F280-40EA-9564-6873BDEDBE1F}" dt="2025-06-17T13:01:30.414" v="78"/>
        <pc:sldMkLst>
          <pc:docMk/>
          <pc:sldMk cId="3318727818" sldId="3088"/>
        </pc:sldMkLst>
      </pc:sldChg>
      <pc:sldChg chg="addSp delSp modSp mod delAnim modAnim">
        <pc:chgData name="Erberson Pinheiro" userId="c7a5b9113d4dffce" providerId="LiveId" clId="{7D6F7633-F280-40EA-9564-6873BDEDBE1F}" dt="2025-06-17T13:09:06.040" v="103"/>
        <pc:sldMkLst>
          <pc:docMk/>
          <pc:sldMk cId="3071893057" sldId="3090"/>
        </pc:sldMkLst>
        <pc:spChg chg="mod">
          <ac:chgData name="Erberson Pinheiro" userId="c7a5b9113d4dffce" providerId="LiveId" clId="{7D6F7633-F280-40EA-9564-6873BDEDBE1F}" dt="2025-06-17T13:03:36.882" v="90" actId="403"/>
          <ac:spMkLst>
            <pc:docMk/>
            <pc:sldMk cId="3071893057" sldId="3090"/>
            <ac:spMk id="7" creationId="{5CE4449A-53CB-108E-EAC3-50801192D22B}"/>
          </ac:spMkLst>
        </pc:spChg>
      </pc:sldChg>
      <pc:sldChg chg="modSp">
        <pc:chgData name="Erberson Pinheiro" userId="c7a5b9113d4dffce" providerId="LiveId" clId="{7D6F7633-F280-40EA-9564-6873BDEDBE1F}" dt="2025-06-17T13:23:18.158" v="113" actId="20577"/>
        <pc:sldMkLst>
          <pc:docMk/>
          <pc:sldMk cId="1423357116" sldId="3092"/>
        </pc:sldMkLst>
      </pc:sldChg>
      <pc:sldChg chg="delSp modSp add mod delAnim">
        <pc:chgData name="Erberson Pinheiro" userId="c7a5b9113d4dffce" providerId="LiveId" clId="{7D6F7633-F280-40EA-9564-6873BDEDBE1F}" dt="2025-06-17T13:10:32.095" v="104" actId="14826"/>
        <pc:sldMkLst>
          <pc:docMk/>
          <pc:sldMk cId="2343736992" sldId="3093"/>
        </pc:sldMkLst>
      </pc:sldChg>
      <pc:sldChg chg="add del">
        <pc:chgData name="Erberson Pinheiro" userId="c7a5b9113d4dffce" providerId="LiveId" clId="{7D6F7633-F280-40EA-9564-6873BDEDBE1F}" dt="2025-06-17T13:02:56.538" v="80" actId="47"/>
        <pc:sldMkLst>
          <pc:docMk/>
          <pc:sldMk cId="3066702118" sldId="309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E789DD-B456-4103-856E-94F62313C9D6}" type="datetimeFigureOut">
              <a:rPr lang="pt-BR" smtClean="0"/>
              <a:t>01/07/2025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BFA8F0-7499-4485-8B0E-A8220A1E3E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6499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5852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5972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1264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700E5F3-6F65-633A-8100-079792D7F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70E84B2A-C074-F8DF-DE54-80E1F992F1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71A45D7B-F9BA-CD79-C38B-028A3D62C1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BAD43113-9FFC-73A8-7A03-AB45117DC8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6381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35907F1-1DEF-E3C9-B61B-8F878E5AA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F6192D70-772C-B6EE-0537-5A7D77D862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20BA7FEF-E8C0-8B9B-2787-837F799A90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2CA48BA6-DDB9-F962-33EC-592FC5A1CF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3548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071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E790DA8-B408-43BA-9D7E-C4C64C3E5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A8C8A94E-A8D1-2350-9CD3-171FB2AF6C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E9FC22B2-9C92-F443-39B5-5AA3E44D76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3C86ADB2-EDD5-15AF-2D5B-2A5ABEBD70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4169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EBEB18E-7AAC-4D17-5552-E0FFDE2AA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260E024F-9C57-77B5-1D77-110C98904E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7EFA187E-1804-F3DF-93A1-46FA713A86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11943339-2FD4-313A-D676-5DE5E8AFD1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571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F2CCB79-0EAB-D207-0AD5-66CDCA02C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93B07FF0-92C5-FA61-0669-EE0E9A02BA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2E0C0CF8-BA91-EFD9-15FD-CD4E2A3A9E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EBE66BE6-9A13-5130-A189-3A1B9BDD65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27645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038B85-E5DD-B6E7-880C-8649BD04A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046B507A-8405-4212-F555-E6EC8259F7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5298C17F-29D4-743C-2C2B-FA72AE5512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7FE72134-0DEC-A764-7518-E6E97F7C68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62632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19F41D8-E5E1-4E2F-510F-C97F1B1C6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65F9C850-0A82-7299-4B46-E060F6BC5D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8645F55F-D865-5F7A-F6C1-3BDE0A54D9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F73D302F-340E-2B78-CA0E-F1FD590FB0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77644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A4EAEDA-F754-7C45-9F99-AFBEBFDE5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5BC6B569-EF63-C370-3355-933CCB9ED9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62C10C71-CC33-0E3D-307A-3E13FB10D0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08C70E2D-05A8-D6F4-2741-418F0119F9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9510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CEB8062-80ED-0A42-B4B1-1572A7EDA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D62924D3-FC2B-B3DB-A7DB-F31C83BC60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1803CAED-2679-420B-455E-F15D39F5A3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82CC959D-836C-81BE-2D11-300C078A59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45739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C94ECD3-4376-60A7-2645-3FEAFFDA5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00549842-9B10-1BA9-F2E6-25CB492945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4F30C558-E662-57C1-A0AB-992B11B2CC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52C24043-7037-0117-11D6-7D1E5FDB96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02303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1A650F0-11AD-A3B0-95BA-B6B29CE75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B21BB2FE-A00F-426F-C8BF-2984FE691B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A5782D36-0F0E-2F03-B1BD-40B96C2607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95D174F2-8EF5-76CB-D0A9-6E1DD1B591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88295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6E535EC-C332-648B-04DA-6D78478C1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6C1AA20D-EF2A-CD04-7695-EA0E1B13C9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A08EA083-AABD-5AD6-ADF6-E4B7B1B5C1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65E9C6E3-56FC-ECB5-7C58-87B11C3822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81881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9B6CF4B-7960-0E6D-7120-DE7D4EDFE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9EBF9585-470D-263B-5D52-41E7ADF69A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5BCBF9BC-07EC-95F7-EDA5-FAAC040D6D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7D2C7E85-268C-C56B-BD41-07C62B0633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5850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2B42CB8-6B33-9DAE-DAAA-B8ED36233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F2C31C9A-7B12-6CF1-7309-CEAB2FECA5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D21B5E37-05E5-7955-8A4D-B23BDB79E5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45F4A8F7-1566-550C-9161-AF63432A82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0447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12D547D-B330-8957-4D01-B506F9D02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35D622F1-BB6F-1E0B-50AE-EA18703396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45561B05-203F-B092-F3E2-28CF0E7733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37EE826B-ADF3-7B69-E102-E0E54AB77E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21848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0119FDC-8C23-21F6-1AA0-7AE280965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688DA8EC-A488-0EF6-8AAB-D9679E4AE6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868DA07E-F78A-014C-7BD5-4C9B127592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B0E4642A-8B35-9A56-ED76-7EEC626F16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79356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DFDB52B-474C-9F92-CFAF-CD1005A6C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0C472B8E-01FC-3576-7908-2B50C60798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78CED0A3-AB43-5B9F-054E-4117B67328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AAB11F2B-1B69-80C9-CDC7-66D35CA038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60603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72E2751-4CF9-D2EE-C97C-D5F292783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D611E06F-FCA1-638E-C11C-3645F2E1DE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4CB65346-2518-46AB-0589-32E008CC14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88B481A9-1B75-254D-C5A4-D0C5F0BCD1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07804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BA018D0-95F9-CE3F-99D2-4421F3296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BFBBCAC0-C563-DA12-8BD6-74AFC1CF84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38D0F17C-9498-1BB3-D24C-B3F42D7A35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A4D252A5-1A9D-8AF0-0DA2-C0F8BBC34A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05630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76429D5-9589-A8FC-5091-9A5F051FA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2758D7B0-B19D-2626-0D2A-9F597C5A4C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8544EC77-A9D1-7F1F-4F77-556511622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3430D58C-B54F-5456-1BBE-77A2C52A76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98892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4D8B0EE-FE3E-6B4B-FBC2-0CCB2B513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EC57AA78-8B97-E4CC-C6A4-43771784BE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6DDFBD50-E982-0394-6ECA-153E1575BE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54F20732-A6B1-5793-165A-71A705EB63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BFA8F0-7499-4485-8B0E-A8220A1E3EE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0215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99047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2283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60372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73118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FA8F0-7499-4485-8B0E-A8220A1E3EE6}" type="slidenum">
              <a:rPr lang="pt-BR" smtClean="0"/>
              <a:t>57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1069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D7693DF-F4A9-4F0B-AAE8-9E0E43844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E0EAB38-44F5-42E5-87A8-AACEA25664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EEBFC15F-DC7A-4EB0-BEBB-1CC5B7B15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01/07/2025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C06DA521-F074-4898-BF7E-2CAD3A445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14238AAE-AC7C-4D49-A82E-267E22515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0754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BDC090-8FD0-4A1C-8DE9-804389A9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6093E21E-854B-43DE-93CF-BAE354EB6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1A896D1-7525-4CFA-A6E7-50F54B58C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01/07/2025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52C3688C-FE15-4776-93B6-C47D7E046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A7258081-001C-46AB-B235-24B9B68DB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6041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7F2B671-170F-4991-9B5D-B25A2C212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46342B92-6224-4299-99C5-F6F238BFF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7B386812-6064-4075-BA26-E6B5F0193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01/07/2025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D4940B02-7C13-4D7C-9DBC-B84812DF5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86959E3D-8EAC-4E85-A452-C92A674E4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3819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95E5FA6-1A81-4E5D-B022-5DF575AF9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71273EF3-2F1A-4E1D-B2AD-76BA63C96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29604B66-321E-477B-8FA8-543DB42E10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F253A07D-B979-4686-90B7-FFFA2410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01/07/2025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05110214-47E3-48CC-B489-E89EFBCC4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51B8360E-5778-49AD-9DCA-5C0CA11F7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131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9BCDB93-CB3F-4DAF-B711-F17924C47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93269E05-AC51-4442-A14F-75299B2E23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206C4388-9DC3-4C28-97A5-123DFCDBEE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865FD78F-8BA2-4733-862C-1170792E4C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0D1718E3-43DC-402F-9711-0F1802C99A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BEBBF3EE-4D00-4255-A25D-731354E47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01/07/2025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1BF8C3D4-27B9-49A9-A47C-B24D3439C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291A8264-3F7E-478B-B675-1DED67FBF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0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0331760-F9E1-4B4B-BFF2-675C38B04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65858EED-14C0-4F8F-8479-39E9141BB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01/07/2025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9CB77C2B-DD04-491C-B47E-540FFFEF6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727E9D95-EFC1-446F-AACB-FE8BEFA7F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4218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C1BDF033-3FE5-40C7-858E-EE51CE08F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01/07/2025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D18AE2F7-CE72-4C4F-846E-D0A37CA50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962C2501-25D4-4C30-B841-62FC41F9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2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3D94796-8726-4AAE-AC5D-CE74D56C0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94CF62B1-B405-4453-81B3-BBF330A12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DCCE8557-F1EF-4916-8777-E641CF9652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9D1F7E9A-08E9-4FEE-8E85-AEED64096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01/07/2025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FFFCCC7A-AD0F-43C9-B27C-78C7AD994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2273CF1A-48E1-4E34-99EC-87CB3177C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4891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2CB7C83-54D7-4A22-9E0C-BF0E58D4E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124ADACA-02F7-4530-B7E3-8DCF1B56FB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1CD1D262-F9E5-4229-9B2B-80CD7F6A8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22AE3219-D351-4A13-8888-A25AFA7F8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01/07/2025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9BDDF6A5-A2E3-42EA-AC20-8628984DE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CD0E8ED9-0335-4E8E-B1F3-9FB730CC5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615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82D172F-92AE-40A1-9E61-E06F0EB54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CC9D0A08-166D-4402-A266-32845CE6E3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A98A9E39-166E-4749-BA94-72E636A62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01/07/2025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3BFD5E80-1F9D-421B-B410-00F80A1E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FDF84E03-26E0-416C-8554-98855E690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1831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9D45F066-5B8A-48FC-9B33-AE0EE929F0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9DCECA87-69D0-4051-8163-CBA414B017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2BDC7E5-655D-4405-AE2D-9A058DE76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A7C9-E623-47E9-BF8C-18B1142F2EF1}" type="datetimeFigureOut">
              <a:rPr lang="pt-BR" smtClean="0"/>
              <a:t>01/07/2025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D367C9E1-79EE-4966-AE6F-17B93D9D5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BDA06A84-6E45-487F-8876-E535A1762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2921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0A8935E9-951F-47C4-9BDF-95A3A88D0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E593D208-98C1-477F-BDD7-9590CAABD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B4E2E00F-9981-497B-A0C6-B0EC7B08A5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3A7C9-E623-47E9-BF8C-18B1142F2EF1}" type="datetimeFigureOut">
              <a:rPr lang="pt-BR" smtClean="0"/>
              <a:t>01/07/2025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60BEC5A9-48D3-46DC-ADC1-F9058E792F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D5E123F4-5E0B-4BC7-B58C-07337D3A9F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6023E-0F44-4A5D-8ADF-67B810CA08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6799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4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xmlns="" id="{DC627128-32A1-48F9-8244-AFB4D980AEF6}"/>
              </a:ext>
            </a:extLst>
          </p:cNvPr>
          <p:cNvSpPr/>
          <p:nvPr/>
        </p:nvSpPr>
        <p:spPr>
          <a:xfrm>
            <a:off x="4774801" y="849368"/>
            <a:ext cx="2642389" cy="107755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dirty="0">
                <a:solidFill>
                  <a:schemeClr val="bg1">
                    <a:lumMod val="95000"/>
                  </a:schemeClr>
                </a:solidFill>
                <a:latin typeface="Bernard MT Condensed" panose="02050806060905020404" pitchFamily="18" charset="0"/>
              </a:rPr>
              <a:t>LIÇÃO 01 </a:t>
            </a:r>
          </a:p>
        </p:txBody>
      </p:sp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xmlns="" id="{4D5B3C04-97FC-4799-A8F3-DF2CA3BA4C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299" y="5655467"/>
            <a:ext cx="1447800" cy="14478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638142E-0418-4E97-AF29-BE3DAC0A4C21}"/>
              </a:ext>
            </a:extLst>
          </p:cNvPr>
          <p:cNvSpPr txBox="1"/>
          <p:nvPr/>
        </p:nvSpPr>
        <p:spPr>
          <a:xfrm>
            <a:off x="4307571" y="4833026"/>
            <a:ext cx="357685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Poppins" panose="00000800000000000000" pitchFamily="50" charset="0"/>
                <a:cs typeface="Poppins" panose="00000800000000000000" pitchFamily="50" charset="0"/>
              </a:rPr>
              <a:t>Nome do Professor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4B9D19D2-DB32-1882-7BE4-81665F58B9D5}"/>
              </a:ext>
            </a:extLst>
          </p:cNvPr>
          <p:cNvSpPr txBox="1"/>
          <p:nvPr/>
        </p:nvSpPr>
        <p:spPr>
          <a:xfrm>
            <a:off x="1473165" y="2254210"/>
            <a:ext cx="9245659" cy="2349579"/>
          </a:xfrm>
          <a:prstGeom prst="roundRect">
            <a:avLst/>
          </a:prstGeom>
          <a:solidFill>
            <a:schemeClr val="bg1">
              <a:alpha val="88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6600" dirty="0">
                <a:solidFill>
                  <a:schemeClr val="accent2">
                    <a:lumMod val="75000"/>
                  </a:schemeClr>
                </a:solidFill>
                <a:latin typeface="Bernard MT Condensed"/>
              </a:rPr>
              <a:t>A Igreja que Nasceu no Pentecostes</a:t>
            </a:r>
          </a:p>
        </p:txBody>
      </p:sp>
    </p:spTree>
    <p:extLst>
      <p:ext uri="{BB962C8B-B14F-4D97-AF65-F5344CB8AC3E}">
        <p14:creationId xmlns:p14="http://schemas.microsoft.com/office/powerpoint/2010/main" val="1362688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xmlns="" id="{94E48A11-EE10-4EEC-AE7B-4AF251D65686}"/>
              </a:ext>
            </a:extLst>
          </p:cNvPr>
          <p:cNvSpPr/>
          <p:nvPr/>
        </p:nvSpPr>
        <p:spPr>
          <a:xfrm>
            <a:off x="762681" y="2591231"/>
            <a:ext cx="10918229" cy="232645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pt-BR" sz="3400" dirty="0">
                <a:solidFill>
                  <a:schemeClr val="bg1"/>
                </a:solidFill>
                <a:latin typeface="Georgia" panose="02040502050405020303" pitchFamily="18" charset="0"/>
              </a:rPr>
              <a:t>“E todos foram cheios do Espírito Santo e começaram a falar em outras línguas, conforme o Espírito Santo lhes concedia que falassem.” (At 2.4).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xmlns="" id="{128F20FD-604A-4BDB-92C2-119D49758D33}"/>
              </a:ext>
            </a:extLst>
          </p:cNvPr>
          <p:cNvSpPr/>
          <p:nvPr/>
        </p:nvSpPr>
        <p:spPr>
          <a:xfrm>
            <a:off x="511090" y="1970327"/>
            <a:ext cx="3967233" cy="87381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 i="0" dirty="0">
                <a:solidFill>
                  <a:schemeClr val="bg1"/>
                </a:solidFill>
                <a:effectLst/>
                <a:latin typeface="+mn-lt"/>
              </a:rPr>
              <a:t>TEXTO</a:t>
            </a:r>
            <a:r>
              <a:rPr lang="pt-BR" sz="4800" b="0" i="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pt-BR" sz="4800" b="1" i="0" dirty="0">
                <a:solidFill>
                  <a:schemeClr val="bg1"/>
                </a:solidFill>
                <a:effectLst/>
                <a:latin typeface="+mn-lt"/>
              </a:rPr>
              <a:t>ÁUREO</a:t>
            </a:r>
            <a:endParaRPr lang="pt-BR" sz="4800" dirty="0"/>
          </a:p>
        </p:txBody>
      </p:sp>
      <p:pic>
        <p:nvPicPr>
          <p:cNvPr id="18" name="Imagem 17" descr="Forma, Ícone&#10;&#10;Descrição gerada automaticamente">
            <a:extLst>
              <a:ext uri="{FF2B5EF4-FFF2-40B4-BE49-F238E27FC236}">
                <a16:creationId xmlns:a16="http://schemas.microsoft.com/office/drawing/2014/main" xmlns="" id="{19C5E608-C2BE-4FCC-AC21-550E530E94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4862" y="1166971"/>
            <a:ext cx="1110473" cy="111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44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4ABF5359-7030-45F5-86DC-A7369C1E7456}"/>
              </a:ext>
            </a:extLst>
          </p:cNvPr>
          <p:cNvSpPr/>
          <p:nvPr/>
        </p:nvSpPr>
        <p:spPr>
          <a:xfrm>
            <a:off x="835190" y="2766997"/>
            <a:ext cx="10142501" cy="154852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500" dirty="0">
                <a:solidFill>
                  <a:schemeClr val="bg1"/>
                </a:solidFill>
                <a:latin typeface="Georgia" panose="02040502050405020303" pitchFamily="18" charset="0"/>
                <a:cs typeface="Poppins" panose="00000500000000000000" pitchFamily="2" charset="0"/>
              </a:rPr>
              <a:t>A Igreja nasce no Pentecostes capacitada pelo Espírito para cumprir sua missão.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xmlns="" id="{F9DA14B7-A175-4A8A-A290-71B7846A2610}"/>
              </a:ext>
            </a:extLst>
          </p:cNvPr>
          <p:cNvSpPr/>
          <p:nvPr/>
        </p:nvSpPr>
        <p:spPr>
          <a:xfrm>
            <a:off x="582542" y="1912776"/>
            <a:ext cx="4892135" cy="85422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b="0" i="0" dirty="0">
                <a:solidFill>
                  <a:schemeClr val="bg1"/>
                </a:solidFill>
                <a:effectLst/>
              </a:rPr>
              <a:t> </a:t>
            </a:r>
            <a:r>
              <a:rPr lang="pt-BR" sz="4400" b="1" i="0" dirty="0">
                <a:solidFill>
                  <a:schemeClr val="bg1"/>
                </a:solidFill>
                <a:effectLst/>
              </a:rPr>
              <a:t>VERDADE PRÁTICA</a:t>
            </a:r>
            <a:endParaRPr lang="pt-BR" sz="4400" b="1" dirty="0">
              <a:solidFill>
                <a:schemeClr val="bg1"/>
              </a:solidFill>
            </a:endParaRPr>
          </a:p>
        </p:txBody>
      </p:sp>
      <p:pic>
        <p:nvPicPr>
          <p:cNvPr id="4" name="Imagem 3" descr="Uma imagem contendo segurando, comida, jogador, homem&#10;&#10;Descrição gerada automaticamente">
            <a:extLst>
              <a:ext uri="{FF2B5EF4-FFF2-40B4-BE49-F238E27FC236}">
                <a16:creationId xmlns:a16="http://schemas.microsoft.com/office/drawing/2014/main" xmlns="" id="{CA3198A2-49CE-4499-8945-87CCF1256A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773" y="1759054"/>
            <a:ext cx="5098946" cy="509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955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307" y="1222066"/>
            <a:ext cx="10917384" cy="3907173"/>
          </a:xfrm>
          <a:prstGeom prst="roundRect">
            <a:avLst/>
          </a:prstGeom>
          <a:solidFill>
            <a:srgbClr val="C55A11"/>
          </a:solidFill>
          <a:ln w="57150"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I) Apresentar a natureza do Pentecostalismo Bíblico; </a:t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II) Enfatizar o propósito do Pentecostalismo Bíblico;</a:t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III) Elencar as características do Pentecostalismo Bíblico.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964018F-447A-428C-B2DF-B220F6CCBED5}"/>
              </a:ext>
            </a:extLst>
          </p:cNvPr>
          <p:cNvSpPr txBox="1"/>
          <p:nvPr/>
        </p:nvSpPr>
        <p:spPr>
          <a:xfrm>
            <a:off x="3976663" y="864522"/>
            <a:ext cx="4238673" cy="715089"/>
          </a:xfrm>
          <a:prstGeom prst="roundRect">
            <a:avLst/>
          </a:prstGeom>
          <a:solidFill>
            <a:srgbClr val="4472C4"/>
          </a:solidFill>
          <a:ln w="38100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OBJETIVOS DA LIÇÃO</a:t>
            </a:r>
          </a:p>
        </p:txBody>
      </p:sp>
    </p:spTree>
    <p:extLst>
      <p:ext uri="{BB962C8B-B14F-4D97-AF65-F5344CB8AC3E}">
        <p14:creationId xmlns:p14="http://schemas.microsoft.com/office/powerpoint/2010/main" val="1224602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xmlns="" id="{466B7703-8BAC-40E2-B3C4-CC0BFD9AE9B1}"/>
              </a:ext>
            </a:extLst>
          </p:cNvPr>
          <p:cNvSpPr/>
          <p:nvPr/>
        </p:nvSpPr>
        <p:spPr>
          <a:xfrm>
            <a:off x="461817" y="2592437"/>
            <a:ext cx="11268366" cy="196108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pt-BR" sz="4400" b="1" i="0" dirty="0">
                <a:solidFill>
                  <a:schemeClr val="bg1"/>
                </a:solidFill>
                <a:effectLst/>
                <a:latin typeface="+mn-lt"/>
              </a:rPr>
              <a:t>LEITURA BÍBLICA EM CLASSE</a:t>
            </a:r>
            <a:endParaRPr lang="pt-BR" sz="4400" b="1" dirty="0">
              <a:solidFill>
                <a:schemeClr val="bg1"/>
              </a:solidFill>
            </a:endParaRPr>
          </a:p>
          <a:p>
            <a:pPr algn="ctr"/>
            <a:r>
              <a:rPr lang="pt-BR" sz="4400" b="1" dirty="0">
                <a:solidFill>
                  <a:schemeClr val="bg1"/>
                </a:solidFill>
              </a:rPr>
              <a:t>Atos 2.1-14.</a:t>
            </a:r>
            <a:endParaRPr lang="pt-BR" sz="4400" dirty="0"/>
          </a:p>
        </p:txBody>
      </p:sp>
      <p:pic>
        <p:nvPicPr>
          <p:cNvPr id="7" name="Imagem 6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4D5C4E30-AF2D-4752-9DA1-713EBFE19A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5247602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430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35FFB85D-2753-45AE-8626-90D0DBA2A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749" y="313849"/>
            <a:ext cx="11722502" cy="429722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200" b="1" dirty="0">
                <a:latin typeface="Georgia" panose="02040502050405020303" pitchFamily="18" charset="0"/>
              </a:rPr>
              <a:t>Atos 2.1-14.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1 — Cumprindo-se o dia de Pentecostes, estavam todos reunidos no mesmo lugar;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2 — e, de repente, veio do céu um som, como de um vento veemente e impetuoso, e encheu toda a casa em que estavam assentados.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3 — E foram vistas por eles línguas repartidas, como que de fogo, as quais pousaram sobre cada um deles.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4 — E todos foram cheios do Espírito Santo e começaram a falar em outras línguas, conforme o Espírito Santo lhes concedia que falassem.</a:t>
            </a:r>
            <a:endParaRPr lang="pt-BR" sz="3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852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1EB4C7F-DE84-263B-F542-41B289B5E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B0A07EA5-4B76-B864-F2E7-C69C22EBF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749" y="317585"/>
            <a:ext cx="11722502" cy="429722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5 — E em Jerusalém estavam habitando judeus, varões religiosos, de todas as nações que estão debaixo do céu.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6 — E, correndo aquela voz, ajuntou-se uma multidão e estava confusa, porque cada um os ouvia falar na sua própria língua.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7 — E todos pasmavam e se maravilhavam, dizendo uns aos outros: Pois quê! Não são galileus todos esses homens que estão falando?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8 — Como, pois, os ouvimos, cada um, na nossa própria língua em que somos nascidos?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9 — Partos e medos, </a:t>
            </a:r>
            <a:r>
              <a:rPr lang="pt-BR" sz="3200" dirty="0" err="1">
                <a:latin typeface="Georgia" panose="02040502050405020303" pitchFamily="18" charset="0"/>
              </a:rPr>
              <a:t>elamitas</a:t>
            </a:r>
            <a:r>
              <a:rPr lang="pt-BR" sz="3200" dirty="0">
                <a:latin typeface="Georgia" panose="02040502050405020303" pitchFamily="18" charset="0"/>
              </a:rPr>
              <a:t> e os que habitam na Mesopotâmia, e Judeia, e Capadócia, e Ponto, e Ásia,</a:t>
            </a:r>
          </a:p>
        </p:txBody>
      </p:sp>
    </p:spTree>
    <p:extLst>
      <p:ext uri="{BB962C8B-B14F-4D97-AF65-F5344CB8AC3E}">
        <p14:creationId xmlns:p14="http://schemas.microsoft.com/office/powerpoint/2010/main" val="2510927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A66CE2E-1E25-B914-BA0C-18374CFDC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B6CED61A-F085-24B3-C1E1-558284D47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749" y="478006"/>
            <a:ext cx="11722502" cy="429722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10 — e Frígia, e </a:t>
            </a:r>
            <a:r>
              <a:rPr lang="pt-BR" sz="3200" dirty="0" err="1">
                <a:latin typeface="Georgia" panose="02040502050405020303" pitchFamily="18" charset="0"/>
              </a:rPr>
              <a:t>Panfília</a:t>
            </a:r>
            <a:r>
              <a:rPr lang="pt-BR" sz="3200" dirty="0">
                <a:latin typeface="Georgia" panose="02040502050405020303" pitchFamily="18" charset="0"/>
              </a:rPr>
              <a:t>, Egito e partes da Líbia, junto a Cirene, e forasteiros romanos (tanto judeus como prosélitos),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11 — e cretenses, e árabes, todos os temos ouvido em nossas próprias línguas falar das grandezas de Deus.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12 — E todos se maravilhavam e estavam suspensos, dizendo uns para os outros: Que quer isto dizer?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13 — E outros, zombando, diziam: Estão cheios de mosto.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t-BR" sz="3200" dirty="0">
                <a:latin typeface="Georgia" panose="02040502050405020303" pitchFamily="18" charset="0"/>
              </a:rPr>
              <a:t>14 — Pedro, porém, pondo-se em pé com os onze, levantou a voz e disse-lhes: Varões judeus e todos os que habitais em Jerusalém, seja-vos isto notório, e escutai as minhas palavras.</a:t>
            </a:r>
          </a:p>
        </p:txBody>
      </p:sp>
    </p:spTree>
    <p:extLst>
      <p:ext uri="{BB962C8B-B14F-4D97-AF65-F5344CB8AC3E}">
        <p14:creationId xmlns:p14="http://schemas.microsoft.com/office/powerpoint/2010/main" val="1261166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68972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80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pt-BR" sz="8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pt-BR" sz="8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NTRODUÇÃO</a:t>
            </a:r>
            <a:endParaRPr lang="pt-BR" sz="8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Imagem 5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CDCBF668-1A9D-4265-9D0D-013673E359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01528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152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9B88601-D8A7-B385-2004-3DD5E81D3FFC}"/>
              </a:ext>
            </a:extLst>
          </p:cNvPr>
          <p:cNvSpPr txBox="1"/>
          <p:nvPr/>
        </p:nvSpPr>
        <p:spPr>
          <a:xfrm>
            <a:off x="112110" y="125504"/>
            <a:ext cx="5983889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Igreja nasceu no dia de Pentecostes. Esse evento marcou o início de uma nova era: a era da Igreja.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0356D94D-BA1E-9F1F-F1C6-DEF913926AAB}"/>
              </a:ext>
            </a:extLst>
          </p:cNvPr>
          <p:cNvSpPr txBox="1"/>
          <p:nvPr/>
        </p:nvSpPr>
        <p:spPr>
          <a:xfrm>
            <a:off x="6208295" y="107250"/>
            <a:ext cx="5871572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 Pentecostes era uma das festas mais importantes dos judeus e acontecia cinquenta dias depois da Páscoa. </a:t>
            </a:r>
          </a:p>
        </p:txBody>
      </p:sp>
      <p:pic>
        <p:nvPicPr>
          <p:cNvPr id="1026" name="Picture 2" descr="ATOS 2 – O PENTECOSTES | Blog do Seu Alipio">
            <a:extLst>
              <a:ext uri="{FF2B5EF4-FFF2-40B4-BE49-F238E27FC236}">
                <a16:creationId xmlns:a16="http://schemas.microsoft.com/office/drawing/2014/main" xmlns="" id="{16495792-C0B2-E9B1-AC8B-ED6DD95C3D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58"/>
          <a:stretch>
            <a:fillRect/>
          </a:stretch>
        </p:blipFill>
        <p:spPr bwMode="auto">
          <a:xfrm>
            <a:off x="112109" y="2205316"/>
            <a:ext cx="5983889" cy="4583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entecostes de 33 EC | Antigas festividades judaicas">
            <a:extLst>
              <a:ext uri="{FF2B5EF4-FFF2-40B4-BE49-F238E27FC236}">
                <a16:creationId xmlns:a16="http://schemas.microsoft.com/office/drawing/2014/main" xmlns="" id="{0274E40B-3D6B-8655-C893-0B602363E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293" y="2187606"/>
            <a:ext cx="5871571" cy="460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122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ABE3A7C-FB53-DBAD-FF2A-4B29FDC62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4C199392-03A3-9F5C-5A82-606493CBFB41}"/>
              </a:ext>
            </a:extLst>
          </p:cNvPr>
          <p:cNvSpPr txBox="1"/>
          <p:nvPr/>
        </p:nvSpPr>
        <p:spPr>
          <a:xfrm>
            <a:off x="6505903" y="107251"/>
            <a:ext cx="5573964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 derramamento do Espírito no Pentecostes marca o início da Igreja como uma comunidade de profetas, como foi profetizado por Joel 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5D92F377-1F82-E056-F914-87B2904DA6E1}"/>
              </a:ext>
            </a:extLst>
          </p:cNvPr>
          <p:cNvSpPr txBox="1"/>
          <p:nvPr/>
        </p:nvSpPr>
        <p:spPr>
          <a:xfrm>
            <a:off x="112132" y="107251"/>
            <a:ext cx="6278158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Foi nesse dia especial que Deus derramou o Espírito Santo sobre todos os discípulos, batizando-os.</a:t>
            </a:r>
          </a:p>
        </p:txBody>
      </p:sp>
      <p:pic>
        <p:nvPicPr>
          <p:cNvPr id="2050" name="Picture 2" descr="O espírito dá testemunho com o nosso espírito (Romanos 8:16) | Fácil de Ler">
            <a:extLst>
              <a:ext uri="{FF2B5EF4-FFF2-40B4-BE49-F238E27FC236}">
                <a16:creationId xmlns:a16="http://schemas.microsoft.com/office/drawing/2014/main" xmlns="" id="{2C61FF43-8FB7-DBF6-4A82-B78F4C5B9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2131" y="1584579"/>
            <a:ext cx="6278158" cy="5166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FC3D635C-E6F3-580F-93D3-FB58663A967D}"/>
              </a:ext>
            </a:extLst>
          </p:cNvPr>
          <p:cNvSpPr txBox="1"/>
          <p:nvPr/>
        </p:nvSpPr>
        <p:spPr>
          <a:xfrm>
            <a:off x="6505904" y="2611179"/>
            <a:ext cx="5573964" cy="415684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ts val="4000"/>
              </a:lnSpc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 há de ser que, depois derramarei o meu Espírito sobre toda a carne, e vossos filhos e vossas filhas profetizarão, os vossos velhos terão sonhos, os vossos jovens terão visões. </a:t>
            </a:r>
          </a:p>
          <a:p>
            <a:pPr lvl="0" algn="ctr">
              <a:lnSpc>
                <a:spcPts val="4000"/>
              </a:lnSpc>
              <a:defRPr/>
            </a:pP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</a:rPr>
              <a:t>Joel 2.28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020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11164C1-857E-8541-7E51-72AFE5F70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9C53D868-BC8D-9C9D-6DF6-59F57FF30B7B}"/>
              </a:ext>
            </a:extLst>
          </p:cNvPr>
          <p:cNvSpPr txBox="1"/>
          <p:nvPr/>
        </p:nvSpPr>
        <p:spPr>
          <a:xfrm>
            <a:off x="112110" y="125504"/>
            <a:ext cx="5983889" cy="30469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No livro de Atos, Lucas ensina que esse acontecimento tinha um significado especial para o fim dos tempos, pois já havia sido anunciado pelos profetas o Antigo Testamento.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EA124B84-AF07-8BF7-7C99-B8DCABBBD862}"/>
              </a:ext>
            </a:extLst>
          </p:cNvPr>
          <p:cNvSpPr txBox="1"/>
          <p:nvPr/>
        </p:nvSpPr>
        <p:spPr>
          <a:xfrm>
            <a:off x="6208295" y="107250"/>
            <a:ext cx="5871572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Além disso, o Pentecostes foi uma prova clara de que Jesus havia ressuscitado.</a:t>
            </a:r>
          </a:p>
        </p:txBody>
      </p:sp>
      <p:pic>
        <p:nvPicPr>
          <p:cNvPr id="3074" name="Picture 2" descr="Resultados de la búsqueda de: 'Espíritu Santo' - GoodSalt">
            <a:extLst>
              <a:ext uri="{FF2B5EF4-FFF2-40B4-BE49-F238E27FC236}">
                <a16:creationId xmlns:a16="http://schemas.microsoft.com/office/drawing/2014/main" xmlns="" id="{CAEDE485-F6A9-114D-4F1D-6DB1737218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87"/>
          <a:stretch>
            <a:fillRect/>
          </a:stretch>
        </p:blipFill>
        <p:spPr bwMode="auto">
          <a:xfrm>
            <a:off x="112109" y="3139998"/>
            <a:ext cx="5983889" cy="3675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Jesus ressuscitou. É inegável! – Diocese de Osasco">
            <a:extLst>
              <a:ext uri="{FF2B5EF4-FFF2-40B4-BE49-F238E27FC236}">
                <a16:creationId xmlns:a16="http://schemas.microsoft.com/office/drawing/2014/main" xmlns="" id="{FB44C258-621F-68DA-F7F6-8F90EF4D0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294" y="1676910"/>
            <a:ext cx="5871572" cy="513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03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298EECF-8815-D851-723B-2CB5F494E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C6DEAC05-3F0F-A468-C502-15E1AF07ECAB}"/>
              </a:ext>
            </a:extLst>
          </p:cNvPr>
          <p:cNvSpPr txBox="1"/>
          <p:nvPr/>
        </p:nvSpPr>
        <p:spPr>
          <a:xfrm>
            <a:off x="112133" y="107251"/>
            <a:ext cx="11967734" cy="156966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O propósito desse derramamento do Espírito Santo foi dar poder à Igreja para testemunhar de Cristo ao mundo e levá-la à verdadeira adoração. Isso é o que veremos nesta lição.</a:t>
            </a:r>
          </a:p>
        </p:txBody>
      </p:sp>
      <p:pic>
        <p:nvPicPr>
          <p:cNvPr id="3" name="Imagem 2" descr="Uma imagem contendo pessoa, homem, terno, em pé&#10;&#10;Descrição gerada automaticamente">
            <a:extLst>
              <a:ext uri="{FF2B5EF4-FFF2-40B4-BE49-F238E27FC236}">
                <a16:creationId xmlns:a16="http://schemas.microsoft.com/office/drawing/2014/main" xmlns="" id="{E8FA87C2-B5D5-9119-FEFD-290EDEF865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32" y="1791027"/>
            <a:ext cx="2722067" cy="494368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ED8AAE7E-FBED-0720-989C-8014D467E9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" b="78"/>
          <a:stretch/>
        </p:blipFill>
        <p:spPr>
          <a:xfrm>
            <a:off x="3237640" y="1707726"/>
            <a:ext cx="5336943" cy="3171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92EC9179-9AAE-31F0-758A-85896355AA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81545" y="1707725"/>
            <a:ext cx="3398322" cy="317181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C92460F8-FF6A-F5E8-00F4-BCCC9B1E33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81545" y="4910350"/>
            <a:ext cx="3398322" cy="189299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8A0C28F4-0619-72CC-FB2A-6A836B15E0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7640" y="4966410"/>
            <a:ext cx="5336943" cy="183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79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547294"/>
            <a:ext cx="11111345" cy="1763412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 – A NATUREZA DO PENTECOSTES BÍBLICO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BF117B55-F366-4779-A92A-7CB63DA632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49590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852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80" y="2766218"/>
            <a:ext cx="11864440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kern="120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I.</a:t>
            </a:r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1.</a:t>
            </a:r>
            <a:r>
              <a:rPr lang="pt-BR" sz="6000" b="1" i="0" kern="120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De natureza divina.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9184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EF33CC3-607A-9765-8F92-23F75708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D6C1845A-48DA-C339-C0D8-B5C00143DFE7}"/>
              </a:ext>
            </a:extLst>
          </p:cNvPr>
          <p:cNvSpPr txBox="1"/>
          <p:nvPr/>
        </p:nvSpPr>
        <p:spPr>
          <a:xfrm>
            <a:off x="101605" y="57138"/>
            <a:ext cx="11988790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Lucas relata que, por ocasião do derramamento do Espírito no dia de Pentecostes, foi ouvido do céu “um som, como de um vento veemente e impetuoso” que “encheu toda a casa em que estavam assentados” (At 2.2) e que “foram vistas por eles línguas repartidas, como que de fogo” (At 2.3).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3" name="Picture 2" descr="Resultados de la búsqueda de: 'Espíritu Santo' - GoodSalt">
            <a:extLst>
              <a:ext uri="{FF2B5EF4-FFF2-40B4-BE49-F238E27FC236}">
                <a16:creationId xmlns:a16="http://schemas.microsoft.com/office/drawing/2014/main" xmlns="" id="{377AC29C-4011-8E15-6942-EEF538889F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87"/>
          <a:stretch>
            <a:fillRect/>
          </a:stretch>
        </p:blipFill>
        <p:spPr bwMode="auto">
          <a:xfrm>
            <a:off x="112109" y="2611683"/>
            <a:ext cx="5983891" cy="4203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Batismo no Espirito Santo">
            <a:extLst>
              <a:ext uri="{FF2B5EF4-FFF2-40B4-BE49-F238E27FC236}">
                <a16:creationId xmlns:a16="http://schemas.microsoft.com/office/drawing/2014/main" xmlns="" id="{E1E0A850-5581-31F2-B786-E194213C7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2611683"/>
            <a:ext cx="5983892" cy="4203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41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A6E1C56-1A6B-C41E-AA5B-5132FB775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6BBAAEF0-287C-E1CF-417D-A851F7C36CB1}"/>
              </a:ext>
            </a:extLst>
          </p:cNvPr>
          <p:cNvSpPr txBox="1"/>
          <p:nvPr/>
        </p:nvSpPr>
        <p:spPr>
          <a:xfrm>
            <a:off x="6135284" y="118126"/>
            <a:ext cx="5994399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Isso significa que Deus se revelou de maneira visível e audível, assim como fez no Monte Sinai, quando entregou a Lei a Moisés.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5D7F6A6-FE6A-602C-0FAE-3EE7CB0BA34C}"/>
              </a:ext>
            </a:extLst>
          </p:cNvPr>
          <p:cNvSpPr txBox="1"/>
          <p:nvPr/>
        </p:nvSpPr>
        <p:spPr>
          <a:xfrm>
            <a:off x="62320" y="118126"/>
            <a:ext cx="5994398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Os estudiosos da Bíblia explicam que esses sinais são manifestações da presença de Deus, chamadas de “teofanias”.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CB5AA0FD-CE5F-F342-33B4-38AFDAF61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5283" y="2672670"/>
            <a:ext cx="5994399" cy="4067203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xmlns="" id="{AE1EC8C8-6319-929C-919C-EEE633C42C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7" y="2180229"/>
            <a:ext cx="5994398" cy="455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117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8B5AECE-0A11-44AC-7163-30B1037D0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54A2ED85-29F6-64F9-F059-1BEB766BD7E2}"/>
              </a:ext>
            </a:extLst>
          </p:cNvPr>
          <p:cNvSpPr txBox="1"/>
          <p:nvPr/>
        </p:nvSpPr>
        <p:spPr>
          <a:xfrm>
            <a:off x="101605" y="57138"/>
            <a:ext cx="5897751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Naquela ocasião, houve trovões, relâmpagos e um som forte, e o povo ouviu a voz de Deus e viu um grande fogo </a:t>
            </a:r>
          </a:p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Êx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19.16).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A58F0BE1-8F6C-3EE8-D3C8-DE7A52114206}"/>
              </a:ext>
            </a:extLst>
          </p:cNvPr>
          <p:cNvSpPr txBox="1"/>
          <p:nvPr/>
        </p:nvSpPr>
        <p:spPr>
          <a:xfrm>
            <a:off x="6096000" y="57138"/>
            <a:ext cx="5994396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Moisés depois lembrou ao povo desse momento, dizendo: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E36478F9-B2F3-B757-1B60-913BAFD1DFE4}"/>
              </a:ext>
            </a:extLst>
          </p:cNvPr>
          <p:cNvSpPr txBox="1"/>
          <p:nvPr/>
        </p:nvSpPr>
        <p:spPr>
          <a:xfrm>
            <a:off x="6096000" y="1187849"/>
            <a:ext cx="5994397" cy="255454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Desde os céus te fez ouvir a sua voz, para te ensinar, e sobre a terra te mostrou o seu grande fogo, e ouviste as suas palavras do meio do fogo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Dt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4.36.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C44CD40D-E841-229C-C0AA-F86A4E654150}"/>
              </a:ext>
            </a:extLst>
          </p:cNvPr>
          <p:cNvSpPr txBox="1"/>
          <p:nvPr/>
        </p:nvSpPr>
        <p:spPr>
          <a:xfrm>
            <a:off x="101603" y="2653117"/>
            <a:ext cx="5897753" cy="416280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ts val="4000"/>
              </a:lnSpc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 aconteceu que, ao terceiro dia, ao amanhecer, houve trovões e relâmpagos sobre o monte, e uma espessa nuvem, e um sonido de trombeta mui forte, de maneira que estremeceu todo o povo que estava no arraial. </a:t>
            </a:r>
            <a:r>
              <a:rPr lang="pt-BR" sz="3200" b="1" dirty="0" err="1">
                <a:solidFill>
                  <a:prstClr val="black"/>
                </a:solidFill>
                <a:latin typeface="Georgia" panose="02040502050405020303" pitchFamily="18" charset="0"/>
              </a:rPr>
              <a:t>Êx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</a:rPr>
              <a:t> 19.16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7170" name="Picture 2" descr="Elias contra os 450 profetas de Baal no Monte Carmelo - YouTube">
            <a:extLst>
              <a:ext uri="{FF2B5EF4-FFF2-40B4-BE49-F238E27FC236}">
                <a16:creationId xmlns:a16="http://schemas.microsoft.com/office/drawing/2014/main" xmlns="" id="{6F8B908D-9957-28DA-A7D1-D61D23B60F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7" b="12561"/>
          <a:stretch>
            <a:fillRect/>
          </a:stretch>
        </p:blipFill>
        <p:spPr bwMode="auto">
          <a:xfrm>
            <a:off x="6096000" y="3795887"/>
            <a:ext cx="5994396" cy="3020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175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82" y="2766218"/>
            <a:ext cx="8848436" cy="1325563"/>
          </a:xfrm>
        </p:spPr>
        <p:txBody>
          <a:bodyPr>
            <a:noAutofit/>
          </a:bodyPr>
          <a:lstStyle/>
          <a:p>
            <a:pPr algn="ctr"/>
            <a:r>
              <a:rPr lang="pt-BR" sz="54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I. 2. Um evento paralelo ao Sinai.</a:t>
            </a:r>
            <a:endParaRPr lang="pt-BR" sz="54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390019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C8C13C3-580A-C3CF-2D0C-4212DDF7C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ED31E9BE-CA15-3409-38F4-2F7EFD6D2887}"/>
              </a:ext>
            </a:extLst>
          </p:cNvPr>
          <p:cNvSpPr txBox="1"/>
          <p:nvPr/>
        </p:nvSpPr>
        <p:spPr>
          <a:xfrm>
            <a:off x="59561" y="57138"/>
            <a:ext cx="6501660" cy="403187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Assim como no Sinai, onde a presença de Deus se tornou real, como uma das experiências mais marcantes na história do antigo povo de Deus, de uma forma muito mais gloriosa e profunda, o Pentecostes marcou o Encontro do Espírito de Deus com a Igreja.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F3F5FDF-06CE-E8D7-FD93-0AADDCEACD97}"/>
              </a:ext>
            </a:extLst>
          </p:cNvPr>
          <p:cNvSpPr txBox="1"/>
          <p:nvPr/>
        </p:nvSpPr>
        <p:spPr>
          <a:xfrm>
            <a:off x="6689557" y="57138"/>
            <a:ext cx="5453389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Pentecostes, portanto, é a experiência do Espírito Santo.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8CA1D2B5-F643-8AB8-37AD-63AF8D84E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1" y="4089011"/>
            <a:ext cx="6501660" cy="2711851"/>
          </a:xfrm>
          <a:prstGeom prst="rect">
            <a:avLst/>
          </a:prstGeom>
        </p:spPr>
      </p:pic>
      <p:pic>
        <p:nvPicPr>
          <p:cNvPr id="8198" name="Picture 6" descr="2.700+ Festa De Pentecostes fotos de stock, imagens e fotos royalty-free -  iStock">
            <a:extLst>
              <a:ext uri="{FF2B5EF4-FFF2-40B4-BE49-F238E27FC236}">
                <a16:creationId xmlns:a16="http://schemas.microsoft.com/office/drawing/2014/main" xmlns="" id="{83DCE52C-2940-5101-C3B6-1155C536E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557" y="1626798"/>
            <a:ext cx="5442881" cy="517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58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C0FE7E9-9603-31EA-8C4A-FF51ECE32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A8AD3F3-F92E-6E7C-7280-12A7D1502B69}"/>
              </a:ext>
            </a:extLst>
          </p:cNvPr>
          <p:cNvSpPr txBox="1"/>
          <p:nvPr/>
        </p:nvSpPr>
        <p:spPr>
          <a:xfrm>
            <a:off x="81777" y="57138"/>
            <a:ext cx="11981886" cy="14773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000" dirty="0">
                <a:solidFill>
                  <a:prstClr val="black"/>
                </a:solidFill>
                <a:latin typeface="Georgia" panose="02040502050405020303" pitchFamily="18" charset="0"/>
              </a:rPr>
              <a:t>Lá no Sinai, a letra da Lei foi escrita em tábuas de pedras (</a:t>
            </a:r>
            <a:r>
              <a:rPr lang="pt-BR" sz="3000" dirty="0" err="1">
                <a:solidFill>
                  <a:prstClr val="black"/>
                </a:solidFill>
                <a:latin typeface="Georgia" panose="02040502050405020303" pitchFamily="18" charset="0"/>
              </a:rPr>
              <a:t>Dt</a:t>
            </a:r>
            <a:r>
              <a:rPr lang="pt-BR" sz="3000" dirty="0">
                <a:solidFill>
                  <a:prstClr val="black"/>
                </a:solidFill>
                <a:latin typeface="Georgia" panose="02040502050405020303" pitchFamily="18" charset="0"/>
              </a:rPr>
              <a:t> 9.10,11); aqui, no Pentecostes, a Palavra de Deus foi escrita nos corações (Jr 31.33; 2Co 3.3).</a:t>
            </a:r>
            <a:endParaRPr kumimoji="0" lang="pt-BR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1D7BEBCF-3437-F052-1DD6-618625DE7DD9}"/>
              </a:ext>
            </a:extLst>
          </p:cNvPr>
          <p:cNvSpPr txBox="1"/>
          <p:nvPr/>
        </p:nvSpPr>
        <p:spPr>
          <a:xfrm>
            <a:off x="81777" y="1579942"/>
            <a:ext cx="11981885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0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Porque já é manifesto que vós sois a carta de Cristo, ministrada por nós, e escrita, não com tinta, mas com o Espírito do Deus vivo, não em tábuas de pedra, mas nas tábuas de carne do coração. </a:t>
            </a:r>
            <a:r>
              <a:rPr lang="pt-BR" sz="30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 Co 3.3</a:t>
            </a:r>
          </a:p>
        </p:txBody>
      </p:sp>
      <p:pic>
        <p:nvPicPr>
          <p:cNvPr id="9220" name="Picture 4" descr="HISTÓRIAS DA BÍBLIA PARA AS CRIANÇAS">
            <a:extLst>
              <a:ext uri="{FF2B5EF4-FFF2-40B4-BE49-F238E27FC236}">
                <a16:creationId xmlns:a16="http://schemas.microsoft.com/office/drawing/2014/main" xmlns="" id="{CBDD9D9B-B4FF-1D47-4D49-B91A6DF44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7" y="3102746"/>
            <a:ext cx="6014223" cy="3698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A Celebração de Pentecostes: Origem, Significado e Curiosidades">
            <a:extLst>
              <a:ext uri="{FF2B5EF4-FFF2-40B4-BE49-F238E27FC236}">
                <a16:creationId xmlns:a16="http://schemas.microsoft.com/office/drawing/2014/main" xmlns="" id="{F17F2851-7137-621C-1EF7-4DC063933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3102746"/>
            <a:ext cx="5967663" cy="3705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04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9891" y="2766218"/>
            <a:ext cx="1001221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I. 3. Centrada em Cristo e nos tempos finais.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307154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0943B22-0542-D5D2-53B8-49A91BE32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B4E2675B-1153-9999-DB99-E40868D2C4FD}"/>
              </a:ext>
            </a:extLst>
          </p:cNvPr>
          <p:cNvSpPr txBox="1"/>
          <p:nvPr/>
        </p:nvSpPr>
        <p:spPr>
          <a:xfrm>
            <a:off x="101601" y="57138"/>
            <a:ext cx="5911273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Na sua pregação no dia de Pentecostes, Pedro deixou claro que esse evento estava totalmente ligado a Jesus.</a:t>
            </a:r>
            <a:endParaRPr kumimoji="0" lang="pt-BR" sz="3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83C8DCBD-4F9B-ED43-A2CE-D00DF985802B}"/>
              </a:ext>
            </a:extLst>
          </p:cNvPr>
          <p:cNvSpPr txBox="1"/>
          <p:nvPr/>
        </p:nvSpPr>
        <p:spPr>
          <a:xfrm>
            <a:off x="6179123" y="57138"/>
            <a:ext cx="5911274" cy="30469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Ele mostrou que o derramamento do Espírito Santo estava diretamente relacionado à morte, ressurreição e ascensão de Cristo (At 2.23,24,32,33).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056E7B92-8923-331B-5090-6060CBC9D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1" y="2119240"/>
            <a:ext cx="5924144" cy="4681621"/>
          </a:xfrm>
          <a:prstGeom prst="rect">
            <a:avLst/>
          </a:prstGeom>
        </p:spPr>
      </p:pic>
      <p:pic>
        <p:nvPicPr>
          <p:cNvPr id="5" name="Picture 4" descr="Jesus ressuscitou. É inegável! – Diocese de Osasco">
            <a:extLst>
              <a:ext uri="{FF2B5EF4-FFF2-40B4-BE49-F238E27FC236}">
                <a16:creationId xmlns:a16="http://schemas.microsoft.com/office/drawing/2014/main" xmlns="" id="{64A8D126-B60F-1C25-A6AF-01CC7756F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123" y="3104126"/>
            <a:ext cx="5911273" cy="369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5177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B6703DC-0F5B-3865-DE57-C0066AF62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68384DB5-A2B2-0766-B742-FEB69E35638F}"/>
              </a:ext>
            </a:extLst>
          </p:cNvPr>
          <p:cNvSpPr txBox="1"/>
          <p:nvPr/>
        </p:nvSpPr>
        <p:spPr>
          <a:xfrm>
            <a:off x="5631366" y="659309"/>
            <a:ext cx="6459911" cy="550703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pt-BR" sz="3600" dirty="0">
                <a:solidFill>
                  <a:prstClr val="black"/>
                </a:solidFill>
                <a:latin typeface="Georgia" panose="02040502050405020303" pitchFamily="18" charset="0"/>
              </a:rPr>
              <a:t>Isso significa que, embora o Pentecostes seja uma manifestação do Espírito Santo, ele também é cristocêntrico, ou seja, tem Cristo como seu centro.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0C64E048-3BED-87CC-B36C-6810C0356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3" b="5983"/>
          <a:stretch/>
        </p:blipFill>
        <p:spPr>
          <a:xfrm>
            <a:off x="55416" y="63424"/>
            <a:ext cx="5252564" cy="6474674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85997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760BFB3-D3C7-704E-398B-15F9EE7BE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4DB88BDA-B7F8-434D-1B29-945E6E357FF9}"/>
              </a:ext>
            </a:extLst>
          </p:cNvPr>
          <p:cNvSpPr txBox="1"/>
          <p:nvPr/>
        </p:nvSpPr>
        <p:spPr>
          <a:xfrm>
            <a:off x="6135284" y="118126"/>
            <a:ext cx="5994399" cy="35394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Além disso, Pedro explicou que o Pentecostes foi o cumprimento da profecia de Joel (Jl 2.28), que anunciava que Deus derramaria o seu Espírito sobre toda a humanidade.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4954BB9-1B2A-A4C5-6693-F17B770C5332}"/>
              </a:ext>
            </a:extLst>
          </p:cNvPr>
          <p:cNvSpPr txBox="1"/>
          <p:nvPr/>
        </p:nvSpPr>
        <p:spPr>
          <a:xfrm>
            <a:off x="62320" y="118126"/>
            <a:ext cx="5994398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Sem a cruz de Cristo, o Pentecostes perderia seu verdadeiro significado, pois não há Pentecostes sem a cruz.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4" name="Imagem 3" descr="Texto&#10;&#10;O conteúdo gerado por IA pode estar incorreto.">
            <a:extLst>
              <a:ext uri="{FF2B5EF4-FFF2-40B4-BE49-F238E27FC236}">
                <a16:creationId xmlns:a16="http://schemas.microsoft.com/office/drawing/2014/main" xmlns="" id="{24E08DD5-4CF6-F079-18A5-2E45E0129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6" y="2180228"/>
            <a:ext cx="5994397" cy="4620387"/>
          </a:xfrm>
          <a:prstGeom prst="rect">
            <a:avLst/>
          </a:prstGeom>
        </p:spPr>
      </p:pic>
      <p:pic>
        <p:nvPicPr>
          <p:cNvPr id="11266" name="Picture 2">
            <a:extLst>
              <a:ext uri="{FF2B5EF4-FFF2-40B4-BE49-F238E27FC236}">
                <a16:creationId xmlns:a16="http://schemas.microsoft.com/office/drawing/2014/main" xmlns="" id="{E4D0026B-E58C-297F-2327-199082837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283" y="3657556"/>
            <a:ext cx="5994397" cy="314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409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AE06B56-BEFD-0C55-62B4-2684A6455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AE38A427-B7EA-A179-607E-A7240451FFAB}"/>
              </a:ext>
            </a:extLst>
          </p:cNvPr>
          <p:cNvSpPr txBox="1"/>
          <p:nvPr/>
        </p:nvSpPr>
        <p:spPr>
          <a:xfrm>
            <a:off x="112133" y="123291"/>
            <a:ext cx="11967734" cy="156966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Quando Pedro usou a expressão “nos últimos dias” (At 2.17), ele mostrou que esse evento tinha um significado escatológico, ou seja, estava ligado ao plano de Deus para os tempos finais.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E08D9223-9E43-72AA-2153-3855ED87FA12}"/>
              </a:ext>
            </a:extLst>
          </p:cNvPr>
          <p:cNvSpPr txBox="1"/>
          <p:nvPr/>
        </p:nvSpPr>
        <p:spPr>
          <a:xfrm>
            <a:off x="112134" y="1759857"/>
            <a:ext cx="4459866" cy="5016758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 nos últimos dias acontecerá, diz Deus, que do meu Espírito derramarei sobre toda a carne; E os vossos filhos e as vossas filhas profetizarão, os vossos jovens terão visões, e os vossos velhos sonharão sonhos;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Atos 2.17</a:t>
            </a:r>
          </a:p>
        </p:txBody>
      </p:sp>
      <p:pic>
        <p:nvPicPr>
          <p:cNvPr id="12290" name="Picture 2" descr="Por que o Movimento Pentecostal Explodiu?">
            <a:extLst>
              <a:ext uri="{FF2B5EF4-FFF2-40B4-BE49-F238E27FC236}">
                <a16:creationId xmlns:a16="http://schemas.microsoft.com/office/drawing/2014/main" xmlns="" id="{29072583-BAC5-8C13-1C4E-1FA83275C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361" y="1759857"/>
            <a:ext cx="7407505" cy="501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6414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2766218"/>
            <a:ext cx="11268076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 – O PROPÓSITO DO PENTECOSTES BÍBLICO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663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48" y="2766218"/>
            <a:ext cx="11913704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II. 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1. Promover a verdadeira adoração.</a:t>
            </a:r>
            <a:endParaRPr lang="pt-BR" sz="60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59083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0046D44-3020-62F8-1E06-ED8B52CBE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97AD4B08-43FA-9349-D52E-B3B5E34EEF9D}"/>
              </a:ext>
            </a:extLst>
          </p:cNvPr>
          <p:cNvSpPr txBox="1"/>
          <p:nvPr/>
        </p:nvSpPr>
        <p:spPr>
          <a:xfrm>
            <a:off x="6259552" y="57138"/>
            <a:ext cx="5830845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Contudo, não podemos perder de vista o que o Pentecostes produz internamente na vida do crente.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6A614B2A-DD9A-D8DA-821C-42DF6897A51E}"/>
              </a:ext>
            </a:extLst>
          </p:cNvPr>
          <p:cNvSpPr txBox="1"/>
          <p:nvPr/>
        </p:nvSpPr>
        <p:spPr>
          <a:xfrm>
            <a:off x="101604" y="57138"/>
            <a:ext cx="5994396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As manifestações externas, como o som ou vento e o fogo ocorridas no Pentecostes, prendem nossa atenção.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3" name="Picture 2" descr="Resultados de la búsqueda de: 'Espíritu Santo' - GoodSalt">
            <a:extLst>
              <a:ext uri="{FF2B5EF4-FFF2-40B4-BE49-F238E27FC236}">
                <a16:creationId xmlns:a16="http://schemas.microsoft.com/office/drawing/2014/main" xmlns="" id="{730D00B4-4C79-5A66-CD42-13F4EFD38C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87"/>
          <a:stretch>
            <a:fillRect/>
          </a:stretch>
        </p:blipFill>
        <p:spPr bwMode="auto">
          <a:xfrm>
            <a:off x="112109" y="2119241"/>
            <a:ext cx="5983891" cy="4696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37FD9BBF-6ED7-2CE4-0EAA-AD45975E0E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429" y="2119240"/>
            <a:ext cx="5830845" cy="4696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85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C378C49-BC81-6A4B-8016-02098BDB2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4FE2B89-56B4-3709-33B8-2C541DB7EE03}"/>
              </a:ext>
            </a:extLst>
          </p:cNvPr>
          <p:cNvSpPr txBox="1"/>
          <p:nvPr/>
        </p:nvSpPr>
        <p:spPr>
          <a:xfrm>
            <a:off x="5536773" y="249406"/>
            <a:ext cx="6459911" cy="377975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600" dirty="0">
                <a:solidFill>
                  <a:prstClr val="black"/>
                </a:solidFill>
                <a:latin typeface="Georgia" panose="02040502050405020303" pitchFamily="18" charset="0"/>
              </a:rPr>
              <a:t>Um dos propósitos marcantes do Pentecostes em Jerusalém foi promover a verdadeira adoração: Logo, o Pentecostes que não adora não é bíblico.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B8DB7147-CBA7-3670-903B-816F30318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8" r="9438"/>
          <a:stretch/>
        </p:blipFill>
        <p:spPr>
          <a:xfrm>
            <a:off x="55416" y="63424"/>
            <a:ext cx="5252564" cy="6474674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ln w="76200">
            <a:solidFill>
              <a:schemeClr val="bg1"/>
            </a:solidFill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86FC56FB-090C-B062-812F-3499BA16C1CE}"/>
              </a:ext>
            </a:extLst>
          </p:cNvPr>
          <p:cNvSpPr txBox="1"/>
          <p:nvPr/>
        </p:nvSpPr>
        <p:spPr>
          <a:xfrm>
            <a:off x="5536773" y="4256622"/>
            <a:ext cx="6459911" cy="2281476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Cretenses e árabes, todos nós temos ouvido em nossas próprias línguas falar das grandezas de Deus.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Atos 2.11</a:t>
            </a:r>
          </a:p>
        </p:txBody>
      </p:sp>
    </p:spTree>
    <p:extLst>
      <p:ext uri="{BB962C8B-B14F-4D97-AF65-F5344CB8AC3E}">
        <p14:creationId xmlns:p14="http://schemas.microsoft.com/office/powerpoint/2010/main" val="2854357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1E9D227-F73C-A1D5-FBD0-BCEA07175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6AF7A3C-A2A0-090F-1602-D6D08BF2168F}"/>
              </a:ext>
            </a:extLst>
          </p:cNvPr>
          <p:cNvSpPr txBox="1"/>
          <p:nvPr/>
        </p:nvSpPr>
        <p:spPr>
          <a:xfrm>
            <a:off x="101601" y="127358"/>
            <a:ext cx="6218985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De fato, quando os gentios experimentaram o Pentecostes, eles também “magnificavam” a Deus (At 10.46).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934D5837-7A34-3671-13CD-8C107908232C}"/>
              </a:ext>
            </a:extLst>
          </p:cNvPr>
          <p:cNvSpPr txBox="1"/>
          <p:nvPr/>
        </p:nvSpPr>
        <p:spPr>
          <a:xfrm>
            <a:off x="101602" y="2216835"/>
            <a:ext cx="6218986" cy="452431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⁴⁵ E os fiéis que eram da circuncisão, todos quantos tinham vindo com Pedro, maravilharam-se de que o dom do Espírito Santo se derramasse também sobre os gentios.</a:t>
            </a:r>
          </a:p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⁴⁶ Porque os ouviam falar em línguas e magnificar a Deus.  </a:t>
            </a:r>
          </a:p>
          <a:p>
            <a:pPr lvl="0" algn="just">
              <a:defRPr/>
            </a:pP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Atos 10.45,46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Tricentésimo vigésimo segundo dia: Conversão de Cornélio e visão de Pedro -  Comunidade de São Pio X">
            <a:extLst>
              <a:ext uri="{FF2B5EF4-FFF2-40B4-BE49-F238E27FC236}">
                <a16:creationId xmlns:a16="http://schemas.microsoft.com/office/drawing/2014/main" xmlns="" id="{9332E39B-A9B0-6D6D-AC1E-B10BD7F247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9" r="27555"/>
          <a:stretch>
            <a:fillRect/>
          </a:stretch>
        </p:blipFill>
        <p:spPr bwMode="auto">
          <a:xfrm>
            <a:off x="6400800" y="127358"/>
            <a:ext cx="5689597" cy="661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97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6F8DA99-A572-49E9-4300-7F406D2EC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CE4449A-53CB-108E-EAC3-50801192D22B}"/>
              </a:ext>
            </a:extLst>
          </p:cNvPr>
          <p:cNvSpPr txBox="1"/>
          <p:nvPr/>
        </p:nvSpPr>
        <p:spPr>
          <a:xfrm>
            <a:off x="112295" y="105264"/>
            <a:ext cx="11974602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Da mesma forma, o apóstolo Paulo diz que um crente pentecostal, cheio do Espírito, dá “bem as graças” (1Co 14.17). O fogo pentecostal promove o verdadeiro louvor.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4" name="Imagem 3" descr="Grupo de pessoas lado a lado&#10;&#10;O conteúdo gerado por IA pode estar incorreto.">
            <a:extLst>
              <a:ext uri="{FF2B5EF4-FFF2-40B4-BE49-F238E27FC236}">
                <a16:creationId xmlns:a16="http://schemas.microsoft.com/office/drawing/2014/main" xmlns="" id="{CDB3C9B0-FACB-3227-80E3-E2AA12A77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3" y="1674924"/>
            <a:ext cx="5990897" cy="5077812"/>
          </a:xfrm>
          <a:prstGeom prst="rect">
            <a:avLst/>
          </a:prstGeom>
        </p:spPr>
      </p:pic>
      <p:pic>
        <p:nvPicPr>
          <p:cNvPr id="6" name="Imagem 5" descr="Pessoas com celular na mão&#10;&#10;O conteúdo gerado por IA pode estar incorreto.">
            <a:extLst>
              <a:ext uri="{FF2B5EF4-FFF2-40B4-BE49-F238E27FC236}">
                <a16:creationId xmlns:a16="http://schemas.microsoft.com/office/drawing/2014/main" xmlns="" id="{B4753D55-E749-4231-9339-5CA4CC2B14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715" y="1674924"/>
            <a:ext cx="6015990" cy="507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893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013" y="2766218"/>
            <a:ext cx="11698015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II.2. Poder para testemunhar.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29049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923C672-8400-0614-9EC8-9EFF7199C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CC1C21C5-657F-4B8E-83FC-2C48B55D0B63}"/>
              </a:ext>
            </a:extLst>
          </p:cNvPr>
          <p:cNvSpPr txBox="1"/>
          <p:nvPr/>
        </p:nvSpPr>
        <p:spPr>
          <a:xfrm>
            <a:off x="101601" y="57138"/>
            <a:ext cx="5830847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 Pentecostes tem uma dimensão escatológica, pois aconteceu “antes de chegar o grande e glorioso Dia do Senhor” (At 2.20).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C372D1FE-35F3-4227-486D-A658864F7FD3}"/>
              </a:ext>
            </a:extLst>
          </p:cNvPr>
          <p:cNvSpPr txBox="1"/>
          <p:nvPr/>
        </p:nvSpPr>
        <p:spPr>
          <a:xfrm>
            <a:off x="6096000" y="57138"/>
            <a:ext cx="5994397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No entanto, essa realidade dos últimos tempos não significa que a Igreja deve ter uma visão escapista, ou seja, desejar fugir do mundo a qualquer custo.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1026" name="Picture 2" descr="O que é a Lua de Sangue - 6 passos">
            <a:extLst>
              <a:ext uri="{FF2B5EF4-FFF2-40B4-BE49-F238E27FC236}">
                <a16:creationId xmlns:a16="http://schemas.microsoft.com/office/drawing/2014/main" xmlns="" id="{06978F3F-11C9-5AC1-8B01-A36A89A77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99" y="2611684"/>
            <a:ext cx="2631091" cy="4189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eja lista com mais de 80 filmes e documentários que falam de migrantes,  refugiados e deslocados | MigraMundo">
            <a:extLst>
              <a:ext uri="{FF2B5EF4-FFF2-40B4-BE49-F238E27FC236}">
                <a16:creationId xmlns:a16="http://schemas.microsoft.com/office/drawing/2014/main" xmlns="" id="{2772282B-EE6D-4BDC-76D9-8E93B1591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611683"/>
            <a:ext cx="5994397" cy="4189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O que é a Vinda de Jesus em Glória e como será? Todo Olho verá?">
            <a:extLst>
              <a:ext uri="{FF2B5EF4-FFF2-40B4-BE49-F238E27FC236}">
                <a16:creationId xmlns:a16="http://schemas.microsoft.com/office/drawing/2014/main" xmlns="" id="{98C36516-B7C5-E41C-2B17-5761AB084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772" y="2611683"/>
            <a:ext cx="3115674" cy="4189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415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0FE59DA-DBD9-E809-761E-B5DE5A4DE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1CFF1C13-38AD-A664-4248-CA1469B75561}"/>
              </a:ext>
            </a:extLst>
          </p:cNvPr>
          <p:cNvSpPr txBox="1"/>
          <p:nvPr/>
        </p:nvSpPr>
        <p:spPr>
          <a:xfrm>
            <a:off x="5589325" y="711863"/>
            <a:ext cx="6459911" cy="550703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pt-BR" sz="3600" dirty="0">
                <a:solidFill>
                  <a:prstClr val="black"/>
                </a:solidFill>
                <a:latin typeface="Georgia" panose="02040502050405020303" pitchFamily="18" charset="0"/>
              </a:rPr>
              <a:t> O Pentecostes não foi dado para que os crentes se isolassem, mas para que fossem capacitados a testemunhar e viver no mundo até a volta de Cristo.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D9630395-660B-9139-2947-9174443F2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9" r="23219"/>
          <a:stretch/>
        </p:blipFill>
        <p:spPr>
          <a:xfrm>
            <a:off x="55416" y="63424"/>
            <a:ext cx="5252564" cy="6474674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48764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D215310-E38F-7BB6-9F4B-AF29BCE2A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BC817766-1B2B-1130-840D-3BC716ED48A6}"/>
              </a:ext>
            </a:extLst>
          </p:cNvPr>
          <p:cNvSpPr txBox="1"/>
          <p:nvPr/>
        </p:nvSpPr>
        <p:spPr>
          <a:xfrm>
            <a:off x="5707117" y="57138"/>
            <a:ext cx="6389331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Para cumprir essa missão ela necessita de poder para testemunhar (Lc 24.49; At 1.8). De fato, é isso o que acontece depois do Pentecostes (At 4.33).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348371A6-E185-B212-2B0D-575BED088A73}"/>
              </a:ext>
            </a:extLst>
          </p:cNvPr>
          <p:cNvSpPr txBox="1"/>
          <p:nvPr/>
        </p:nvSpPr>
        <p:spPr>
          <a:xfrm>
            <a:off x="64023" y="57138"/>
            <a:ext cx="5506464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Igreja deve aguardar com esperança, mas também cumprir sua missão até o fim.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7" name="Imagem 6" descr="Uma imagem contendo pessoa, homem, atletismo, pessoas&#10;&#10;O conteúdo gerado por IA pode estar incorreto.">
            <a:extLst>
              <a:ext uri="{FF2B5EF4-FFF2-40B4-BE49-F238E27FC236}">
                <a16:creationId xmlns:a16="http://schemas.microsoft.com/office/drawing/2014/main" xmlns="" id="{3FF9DB33-6930-15C8-302C-7213A21A98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3" y="1626798"/>
            <a:ext cx="5506464" cy="5174064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5D707BAF-2AAC-A6F6-26E1-08861F7A5ECB}"/>
              </a:ext>
            </a:extLst>
          </p:cNvPr>
          <p:cNvSpPr txBox="1"/>
          <p:nvPr/>
        </p:nvSpPr>
        <p:spPr>
          <a:xfrm>
            <a:off x="5707117" y="2725291"/>
            <a:ext cx="6389331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0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 eis que sobre vós envio a promessa de meu Pai; ficai, porém, na cidade de Jerusalém, até que do alto sejais revestidos de poder. </a:t>
            </a:r>
            <a:r>
              <a:rPr lang="pt-BR" sz="30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Lucas 24.49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FFC4D580-0A9E-B250-100E-EAF615DBE715}"/>
              </a:ext>
            </a:extLst>
          </p:cNvPr>
          <p:cNvSpPr txBox="1"/>
          <p:nvPr/>
        </p:nvSpPr>
        <p:spPr>
          <a:xfrm>
            <a:off x="5707117" y="4867664"/>
            <a:ext cx="6389331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0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 os apóstolos davam, com grande poder, testemunho da ressurreição do Senhor Jesus, e em todos eles havia abundante graça. </a:t>
            </a:r>
            <a:r>
              <a:rPr lang="pt-BR" sz="30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Atos 4.33</a:t>
            </a:r>
          </a:p>
        </p:txBody>
      </p:sp>
    </p:spTree>
    <p:extLst>
      <p:ext uri="{BB962C8B-B14F-4D97-AF65-F5344CB8AC3E}">
        <p14:creationId xmlns:p14="http://schemas.microsoft.com/office/powerpoint/2010/main" val="1468877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9" grpId="0" animBg="1"/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2415236"/>
            <a:ext cx="11049000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III – CARACTERÍSTICAS DO PENTECOSTES BÍBLICO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9EFDFEE8-5CAA-40C6-9CEF-44C4C99B8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739423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934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545" y="2766218"/>
            <a:ext cx="10898910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III</a:t>
            </a:r>
            <a:r>
              <a:rPr lang="pt-BR" sz="6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. 1. Uma experiência específica.</a:t>
            </a:r>
            <a:endParaRPr lang="pt-BR" sz="6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51710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7E2CFDB-45B2-D533-158E-9E9150A17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F923C78A-78E4-3598-1041-3F1B947CB40F}"/>
              </a:ext>
            </a:extLst>
          </p:cNvPr>
          <p:cNvSpPr txBox="1"/>
          <p:nvPr/>
        </p:nvSpPr>
        <p:spPr>
          <a:xfrm>
            <a:off x="94285" y="73063"/>
            <a:ext cx="6001716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Em Atos dos Apóstolos, o derramamento do Espírito no dia de Pentecostes é mostrado como o “batismo no Espírito Santo” dos crentes (At 1.5,8).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E5637ED4-7612-BD91-C8E6-06B610DAB7F5}"/>
              </a:ext>
            </a:extLst>
          </p:cNvPr>
          <p:cNvSpPr txBox="1"/>
          <p:nvPr/>
        </p:nvSpPr>
        <p:spPr>
          <a:xfrm>
            <a:off x="6224337" y="73063"/>
            <a:ext cx="5873378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Naquele dia o Senhor Jesus batizou quase 120 pessoas no Espírito Santo (At 1.15; 2.4).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3074" name="Picture 2" descr="Visão Bíblica sobre o &quot;Dom de Línguas&quot; • Igreja Tribos - Soli deo Gloria">
            <a:extLst>
              <a:ext uri="{FF2B5EF4-FFF2-40B4-BE49-F238E27FC236}">
                <a16:creationId xmlns:a16="http://schemas.microsoft.com/office/drawing/2014/main" xmlns="" id="{F77A84EA-35FB-62DB-31A5-E2E00C0D1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4" y="2627608"/>
            <a:ext cx="6001716" cy="4157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 descr="Uma imagem contendo pessoa, no interior, fogo, natureza&#10;&#10;O conteúdo gerado por IA pode estar incorreto.">
            <a:extLst>
              <a:ext uri="{FF2B5EF4-FFF2-40B4-BE49-F238E27FC236}">
                <a16:creationId xmlns:a16="http://schemas.microsoft.com/office/drawing/2014/main" xmlns="" id="{52A8E4D9-3C48-242B-2DE1-6F18C14B20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335" y="1642723"/>
            <a:ext cx="5873379" cy="514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83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AF0484D-E360-BA3E-02BD-1DCE13382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9904B524-D773-09A1-FB4A-6E1C6E639AB0}"/>
              </a:ext>
            </a:extLst>
          </p:cNvPr>
          <p:cNvSpPr txBox="1"/>
          <p:nvPr/>
        </p:nvSpPr>
        <p:spPr>
          <a:xfrm>
            <a:off x="86807" y="93461"/>
            <a:ext cx="7522683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Essas pessoas já eram regeneradas, isto é, salvas. Jesus já havia dito que elas já estavam limpas pela Palavra (</a:t>
            </a:r>
            <a:r>
              <a:rPr lang="pt-BR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Jo</a:t>
            </a: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15.3);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2B99DAA4-BB6F-6112-D849-898822064F01}"/>
              </a:ext>
            </a:extLst>
          </p:cNvPr>
          <p:cNvSpPr txBox="1"/>
          <p:nvPr/>
        </p:nvSpPr>
        <p:spPr>
          <a:xfrm>
            <a:off x="7704083" y="93461"/>
            <a:ext cx="4401110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e que seus nomes estavam arrolados nos céus (Lc 10.20).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FC2870D-F1EB-A8A9-903E-C1CFABFE5B9B}"/>
              </a:ext>
            </a:extLst>
          </p:cNvPr>
          <p:cNvSpPr txBox="1"/>
          <p:nvPr/>
        </p:nvSpPr>
        <p:spPr>
          <a:xfrm>
            <a:off x="86806" y="1721888"/>
            <a:ext cx="7522683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Vós já estais limpos pela palavra que vos tenho falado. </a:t>
            </a:r>
            <a:r>
              <a:rPr lang="pt-BR" sz="32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João 15:3</a:t>
            </a:r>
          </a:p>
        </p:txBody>
      </p:sp>
      <p:pic>
        <p:nvPicPr>
          <p:cNvPr id="9" name="Imagem 8" descr="Grupo de pessoas dançando&#10;&#10;O conteúdo gerado por IA pode estar incorreto.">
            <a:extLst>
              <a:ext uri="{FF2B5EF4-FFF2-40B4-BE49-F238E27FC236}">
                <a16:creationId xmlns:a16="http://schemas.microsoft.com/office/drawing/2014/main" xmlns="" id="{A628483B-E3E6-91D4-33E4-2777ECDE45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06" y="2852076"/>
            <a:ext cx="7522683" cy="3912464"/>
          </a:xfrm>
          <a:prstGeom prst="rect">
            <a:avLst/>
          </a:prstGeom>
        </p:spPr>
      </p:pic>
      <p:pic>
        <p:nvPicPr>
          <p:cNvPr id="10" name="Picture 2" descr="Quais nomes são escritos no “livro da vida”? — BIBLIOTECA ON-LINE da Torre  de Vigia">
            <a:extLst>
              <a:ext uri="{FF2B5EF4-FFF2-40B4-BE49-F238E27FC236}">
                <a16:creationId xmlns:a16="http://schemas.microsoft.com/office/drawing/2014/main" xmlns="" id="{38803F0C-0EBE-3FCD-5A83-488B3BC688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4"/>
          <a:stretch>
            <a:fillRect/>
          </a:stretch>
        </p:blipFill>
        <p:spPr bwMode="auto">
          <a:xfrm>
            <a:off x="7704083" y="1684561"/>
            <a:ext cx="4401110" cy="5079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7052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153C497-0548-6E41-8F59-F713FBCFA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691EC593-46EF-8143-8761-91C428CC958B}"/>
              </a:ext>
            </a:extLst>
          </p:cNvPr>
          <p:cNvSpPr txBox="1"/>
          <p:nvPr/>
        </p:nvSpPr>
        <p:spPr>
          <a:xfrm>
            <a:off x="5589325" y="262176"/>
            <a:ext cx="6459911" cy="31668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600" dirty="0">
                <a:solidFill>
                  <a:prstClr val="black"/>
                </a:solidFill>
                <a:latin typeface="Georgia" panose="02040502050405020303" pitchFamily="18" charset="0"/>
              </a:rPr>
              <a:t>Eram, portanto, crentes. Contudo, Jesus as mandou esperar pela experiência pentecostal, isto é, o batismo no Espírito Santo (At 1.5).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C0D37989-E149-4F6B-6751-8F45409771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8" r="9438"/>
          <a:stretch/>
        </p:blipFill>
        <p:spPr>
          <a:xfrm>
            <a:off x="55416" y="63424"/>
            <a:ext cx="5252564" cy="6474674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ln w="76200">
            <a:solidFill>
              <a:schemeClr val="bg1"/>
            </a:solidFill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BF8D84D9-B09A-4615-602B-4E938B2BFA01}"/>
              </a:ext>
            </a:extLst>
          </p:cNvPr>
          <p:cNvSpPr txBox="1"/>
          <p:nvPr/>
        </p:nvSpPr>
        <p:spPr>
          <a:xfrm>
            <a:off x="5589325" y="3583426"/>
            <a:ext cx="6459910" cy="282630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Porque, na verdade, João batizou com água, mas vós sereis batizados com o Espírito Santo, não muito depois destes dias. 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Atos 1.5</a:t>
            </a:r>
          </a:p>
        </p:txBody>
      </p:sp>
    </p:spTree>
    <p:extLst>
      <p:ext uri="{BB962C8B-B14F-4D97-AF65-F5344CB8AC3E}">
        <p14:creationId xmlns:p14="http://schemas.microsoft.com/office/powerpoint/2010/main" val="2224930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6B46BD9-D81E-1707-024E-9C5864A11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EE3927DD-BAF4-7F5C-DFB7-6B5BE8296378}"/>
              </a:ext>
            </a:extLst>
          </p:cNvPr>
          <p:cNvSpPr txBox="1"/>
          <p:nvPr/>
        </p:nvSpPr>
        <p:spPr>
          <a:xfrm>
            <a:off x="94284" y="73063"/>
            <a:ext cx="6001715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 Pentecostes bíblico é, por conseguinte, distinto da salvação.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3FDAA0C2-13A7-2D40-CCF8-CDFA3471C462}"/>
              </a:ext>
            </a:extLst>
          </p:cNvPr>
          <p:cNvSpPr txBox="1"/>
          <p:nvPr/>
        </p:nvSpPr>
        <p:spPr>
          <a:xfrm>
            <a:off x="6240379" y="73063"/>
            <a:ext cx="5857337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 Na verdade, a obra salvífica de Cristo na Cruz proveu a bênção pentecostal (At 2.33).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F894C688-5CF6-255F-3034-52BFE8E90C34}"/>
              </a:ext>
            </a:extLst>
          </p:cNvPr>
          <p:cNvSpPr txBox="1"/>
          <p:nvPr/>
        </p:nvSpPr>
        <p:spPr>
          <a:xfrm>
            <a:off x="6240378" y="1642723"/>
            <a:ext cx="5857337" cy="243143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30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 sorte que, exaltado pela destra de Deus, e tendo recebido do Pai a promessa do Espírito Santo, derramou isto que vós agora vedes e ouvis. </a:t>
            </a:r>
            <a:r>
              <a:rPr lang="pt-BR" sz="3000" b="1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Atos 2.33</a:t>
            </a:r>
          </a:p>
        </p:txBody>
      </p:sp>
      <p:pic>
        <p:nvPicPr>
          <p:cNvPr id="5" name="Imagem 4" descr="Uma imagem contendo ao ar livre, vista, grande, avião&#10;&#10;O conteúdo gerado por IA pode estar incorreto.">
            <a:extLst>
              <a:ext uri="{FF2B5EF4-FFF2-40B4-BE49-F238E27FC236}">
                <a16:creationId xmlns:a16="http://schemas.microsoft.com/office/drawing/2014/main" xmlns="" id="{CEE66006-D9ED-7C06-4827-8A4D3117FA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83" y="1642723"/>
            <a:ext cx="6001715" cy="5147473"/>
          </a:xfrm>
          <a:prstGeom prst="rect">
            <a:avLst/>
          </a:prstGeom>
        </p:spPr>
      </p:pic>
      <p:pic>
        <p:nvPicPr>
          <p:cNvPr id="5122" name="Picture 2" descr="O Batismo no Espírito">
            <a:extLst>
              <a:ext uri="{FF2B5EF4-FFF2-40B4-BE49-F238E27FC236}">
                <a16:creationId xmlns:a16="http://schemas.microsoft.com/office/drawing/2014/main" xmlns="" id="{B0F2A6E6-1880-0055-9FD2-A66522BDB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378" y="4130943"/>
            <a:ext cx="5857336" cy="2654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635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9" y="2766218"/>
            <a:ext cx="11871158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III. 2. Uma experiência definida e contínua.</a:t>
            </a:r>
          </a:p>
        </p:txBody>
      </p:sp>
    </p:spTree>
    <p:extLst>
      <p:ext uri="{BB962C8B-B14F-4D97-AF65-F5344CB8AC3E}">
        <p14:creationId xmlns:p14="http://schemas.microsoft.com/office/powerpoint/2010/main" val="28815576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51556ED-F7CE-FD6C-17EA-AE6AFB0EB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AB78932A-246D-E9B0-2B14-85BC75C578A8}"/>
              </a:ext>
            </a:extLst>
          </p:cNvPr>
          <p:cNvSpPr txBox="1"/>
          <p:nvPr/>
        </p:nvSpPr>
        <p:spPr>
          <a:xfrm>
            <a:off x="5641475" y="80760"/>
            <a:ext cx="6448925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Escritura é clara em mostrar que a evidência inicial do batismo pentecostal foi os crentes falarem em outras línguas.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AA55498A-DBCD-303D-3FB3-869B096CCC11}"/>
              </a:ext>
            </a:extLst>
          </p:cNvPr>
          <p:cNvSpPr txBox="1"/>
          <p:nvPr/>
        </p:nvSpPr>
        <p:spPr>
          <a:xfrm>
            <a:off x="101600" y="80760"/>
            <a:ext cx="5352715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Como resultado do enchimento do Espírito Santo, os crentes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82F22CCA-0F69-9E02-78DB-BB3878BFEFAE}"/>
              </a:ext>
            </a:extLst>
          </p:cNvPr>
          <p:cNvSpPr txBox="1"/>
          <p:nvPr/>
        </p:nvSpPr>
        <p:spPr>
          <a:xfrm>
            <a:off x="101600" y="1711715"/>
            <a:ext cx="5352714" cy="2062103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“começaram a falar em outras línguas, conforme o Espírito Santo lhes concedia que falassem” (At 2.4).</a:t>
            </a:r>
            <a:endParaRPr lang="pt-BR" sz="3000" b="1" dirty="0">
              <a:solidFill>
                <a:prstClr val="black"/>
              </a:solidFill>
              <a:latin typeface="Georgia" panose="020405020504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 descr="Grupo de pessoas lado a lado&#10;&#10;O conteúdo gerado por IA pode estar incorreto.">
            <a:extLst>
              <a:ext uri="{FF2B5EF4-FFF2-40B4-BE49-F238E27FC236}">
                <a16:creationId xmlns:a16="http://schemas.microsoft.com/office/drawing/2014/main" xmlns="" id="{4ADEE579-057F-B995-C8FA-DFF52D00B1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475" y="2176232"/>
            <a:ext cx="6448924" cy="4568924"/>
          </a:xfrm>
          <a:prstGeom prst="rect">
            <a:avLst/>
          </a:prstGeom>
        </p:spPr>
      </p:pic>
      <p:pic>
        <p:nvPicPr>
          <p:cNvPr id="5" name="Picture 2" descr="Resultados de la búsqueda de: 'Espíritu Santo' - GoodSalt">
            <a:extLst>
              <a:ext uri="{FF2B5EF4-FFF2-40B4-BE49-F238E27FC236}">
                <a16:creationId xmlns:a16="http://schemas.microsoft.com/office/drawing/2014/main" xmlns="" id="{56780B70-8231-B705-F3D0-3B851584CF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87"/>
          <a:stretch>
            <a:fillRect/>
          </a:stretch>
        </p:blipFill>
        <p:spPr bwMode="auto">
          <a:xfrm>
            <a:off x="112110" y="3810164"/>
            <a:ext cx="5342204" cy="3005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1258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265700D-9B00-6D0F-2733-DF895B21A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8D468692-A11F-D5DD-4033-62CE621A040E}"/>
              </a:ext>
            </a:extLst>
          </p:cNvPr>
          <p:cNvSpPr txBox="1"/>
          <p:nvPr/>
        </p:nvSpPr>
        <p:spPr>
          <a:xfrm>
            <a:off x="101601" y="57138"/>
            <a:ext cx="5994398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Não há dúvidas de que outros resultados ou evidências do batismo no Espírito Santo se seguem.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DB1735E7-EF0C-C8F6-6A00-3791341A31B8}"/>
              </a:ext>
            </a:extLst>
          </p:cNvPr>
          <p:cNvSpPr txBox="1"/>
          <p:nvPr/>
        </p:nvSpPr>
        <p:spPr>
          <a:xfrm>
            <a:off x="6224335" y="57137"/>
            <a:ext cx="5866062" cy="40318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Contudo, foi o falar em línguas, não o sentir uma grande alegria ou mesmo um amor afetuoso demonstrado por eles, que deixou os crentes judeus convencidos de que os gentios haviam recebido o batismo no Espírito Santo (At 10.44-46).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6146" name="Picture 2" descr="Adalia Helena: Aula Bíblica Adultos cpad – Lição 03: O Batismo no Espírito  Santo">
            <a:extLst>
              <a:ext uri="{FF2B5EF4-FFF2-40B4-BE49-F238E27FC236}">
                <a16:creationId xmlns:a16="http://schemas.microsoft.com/office/drawing/2014/main" xmlns="" id="{1CF0BA5B-CB24-56CC-633C-E38C4780C7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1" y="2119241"/>
            <a:ext cx="5994398" cy="468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Batismo no Espirito Santo">
            <a:extLst>
              <a:ext uri="{FF2B5EF4-FFF2-40B4-BE49-F238E27FC236}">
                <a16:creationId xmlns:a16="http://schemas.microsoft.com/office/drawing/2014/main" xmlns="" id="{D8F7FF96-83A8-63F4-CFA2-1F3AA194F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335" y="4089010"/>
            <a:ext cx="5866062" cy="271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705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9" y="2766218"/>
            <a:ext cx="11694695" cy="1325563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III. 3. As línguas e o amor. </a:t>
            </a:r>
          </a:p>
        </p:txBody>
      </p:sp>
    </p:spTree>
    <p:extLst>
      <p:ext uri="{BB962C8B-B14F-4D97-AF65-F5344CB8AC3E}">
        <p14:creationId xmlns:p14="http://schemas.microsoft.com/office/powerpoint/2010/main" val="30959763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9E01003-AD92-F51E-AE95-3B12523E3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A6ACEC4B-C195-77F8-0B8A-E1A51EB0388F}"/>
              </a:ext>
            </a:extLst>
          </p:cNvPr>
          <p:cNvSpPr txBox="1"/>
          <p:nvPr/>
        </p:nvSpPr>
        <p:spPr>
          <a:xfrm>
            <a:off x="6096000" y="94083"/>
            <a:ext cx="6003638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Não foi uma grande alegria ou um amor afetuoso que evidenciaram o batismo no Espírito Santo.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C54A59B2-5F55-82EA-E883-62B1C7CB2760}"/>
              </a:ext>
            </a:extLst>
          </p:cNvPr>
          <p:cNvSpPr txBox="1"/>
          <p:nvPr/>
        </p:nvSpPr>
        <p:spPr>
          <a:xfrm>
            <a:off x="92363" y="101596"/>
            <a:ext cx="5859258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A evidência física e inicial ou sinal do batismo no Espírito Santo foi o falar em outras línguas.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8194" name="Picture 2" descr="O “argumento do batismo” não contesta a personalidade do “Espírito Santo”?  (Parte 2)">
            <a:extLst>
              <a:ext uri="{FF2B5EF4-FFF2-40B4-BE49-F238E27FC236}">
                <a16:creationId xmlns:a16="http://schemas.microsoft.com/office/drawing/2014/main" xmlns="" id="{18CDA253-80B6-2559-90EE-276EB5C37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2" y="2156184"/>
            <a:ext cx="5859258" cy="460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Homem de terno e gravata gesticulando com as mãos&#10;&#10;Descrição gerada automaticamente">
            <a:extLst>
              <a:ext uri="{FF2B5EF4-FFF2-40B4-BE49-F238E27FC236}">
                <a16:creationId xmlns:a16="http://schemas.microsoft.com/office/drawing/2014/main" xmlns="" id="{6D4F371B-9C27-82C0-10BF-C85535B7D8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898" y="2259075"/>
            <a:ext cx="4800418" cy="456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368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B443A80-A1F4-FAD3-677D-810A01746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325F764-EB34-AAF3-D54C-75132CF01940}"/>
              </a:ext>
            </a:extLst>
          </p:cNvPr>
          <p:cNvSpPr txBox="1"/>
          <p:nvPr/>
        </p:nvSpPr>
        <p:spPr>
          <a:xfrm>
            <a:off x="5165003" y="794494"/>
            <a:ext cx="6938943" cy="91003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pt-BR" sz="36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Paulo, por exemplo, disse que</a:t>
            </a:r>
            <a:endParaRPr kumimoji="0" lang="pt-B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A4152504-9F8B-50D2-3ADE-F954DE039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5" r="19635"/>
          <a:stretch/>
        </p:blipFill>
        <p:spPr>
          <a:xfrm>
            <a:off x="55416" y="63423"/>
            <a:ext cx="4885551" cy="6234863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ln w="76200">
            <a:solidFill>
              <a:schemeClr val="bg1"/>
            </a:solidFill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B3EA948B-9296-86FE-87A4-D195EDF389C4}"/>
              </a:ext>
            </a:extLst>
          </p:cNvPr>
          <p:cNvSpPr txBox="1"/>
          <p:nvPr/>
        </p:nvSpPr>
        <p:spPr>
          <a:xfrm>
            <a:off x="5165003" y="2384188"/>
            <a:ext cx="6938389" cy="366823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pt-BR" sz="3600" dirty="0">
                <a:solidFill>
                  <a:prstClr val="black"/>
                </a:solidFill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“o amor de Deus está derramado em nosso coração pelo Espírito Santo que nos foi dado” (Rm 5.5).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26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55D9A75-A41A-8E3C-5F95-EE1034EEA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D7B83B4D-C5CD-E6BD-D6B6-2BA237590FB6}"/>
              </a:ext>
            </a:extLst>
          </p:cNvPr>
          <p:cNvSpPr txBox="1"/>
          <p:nvPr/>
        </p:nvSpPr>
        <p:spPr>
          <a:xfrm>
            <a:off x="92363" y="101596"/>
            <a:ext cx="12007274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200" dirty="0">
                <a:solidFill>
                  <a:prstClr val="black"/>
                </a:solidFill>
                <a:latin typeface="Georgia" panose="02040502050405020303" pitchFamily="18" charset="0"/>
              </a:rPr>
              <a:t>O apóstolo escreveu para uma igreja Pentecostal e o amor aparece aqui não como uma evidência de enchimento, mas de crescimento e maturidade em Cristo.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</p:txBody>
      </p:sp>
      <p:pic>
        <p:nvPicPr>
          <p:cNvPr id="6148" name="Picture 4" descr="Doar-se ao outro é uma vida com propósito…">
            <a:extLst>
              <a:ext uri="{FF2B5EF4-FFF2-40B4-BE49-F238E27FC236}">
                <a16:creationId xmlns:a16="http://schemas.microsoft.com/office/drawing/2014/main" xmlns="" id="{39B3D5FD-FB3E-DD6C-B81E-7A988BEC9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991" y="1671256"/>
            <a:ext cx="6205646" cy="5085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Uma imagem contendo no interior, mesa, armário, comida&#10;&#10;O conteúdo gerado por IA pode estar incorreto.">
            <a:extLst>
              <a:ext uri="{FF2B5EF4-FFF2-40B4-BE49-F238E27FC236}">
                <a16:creationId xmlns:a16="http://schemas.microsoft.com/office/drawing/2014/main" xmlns="" id="{D29E5450-6853-8FB3-9D5A-62E28B8D02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4" y="1671256"/>
            <a:ext cx="5801628" cy="508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41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56193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t-BR" sz="8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CONCLUSÃO</a:t>
            </a:r>
            <a:endParaRPr lang="pt-BR" sz="8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620EEFC6-B208-4AA0-AA80-D64B252A0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7" y="4015287"/>
            <a:ext cx="778565" cy="77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8966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xmlns="" id="{89B273CF-A945-4219-FC21-849EC6CA7189}"/>
              </a:ext>
            </a:extLst>
          </p:cNvPr>
          <p:cNvSpPr/>
          <p:nvPr/>
        </p:nvSpPr>
        <p:spPr>
          <a:xfrm>
            <a:off x="511855" y="443345"/>
            <a:ext cx="11168290" cy="5735781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200" dirty="0">
                <a:solidFill>
                  <a:schemeClr val="bg1"/>
                </a:solidFill>
                <a:latin typeface="Georgia" panose="02040502050405020303" pitchFamily="18" charset="0"/>
              </a:rPr>
              <a:t>Como vimos, o Pentecostes marcou o início da era da Igreja. Jesus, agora glorificado, batizou os crentes no Espírito Santo (At 2.4), e o Espírito Santo os inseriu no Corpo de Cristo, que é a Igreja (1Co 12.13), cujo nascedouro foi no Pentecostes. Esse evento é essencial porque mostrou que Deus deseja uma Igreja capacitada para cumprir sua missão que é pregar o Evangelho ao mundo, tanto por palavras quanto por ações. No entanto, essa missão só pode ser realizada com êxito pelo poder do Espírito Santo.</a:t>
            </a:r>
          </a:p>
        </p:txBody>
      </p:sp>
      <p:pic>
        <p:nvPicPr>
          <p:cNvPr id="5" name="Imagem 4" descr="Forma&#10;&#10;Descrição gerada automaticamente com confiança baixa">
            <a:extLst>
              <a:ext uri="{FF2B5EF4-FFF2-40B4-BE49-F238E27FC236}">
                <a16:creationId xmlns:a16="http://schemas.microsoft.com/office/drawing/2014/main" xmlns="" id="{8DFF5D87-DEDC-3901-80DD-9A4A51F685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54224">
            <a:off x="503418" y="5971603"/>
            <a:ext cx="582397" cy="58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354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276621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t-BR" sz="66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REVISANDO O CONTEÚDO</a:t>
            </a:r>
            <a:endParaRPr lang="pt-BR" sz="66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Imagem 4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xmlns="" id="{2EC8DE3B-5334-4FA6-8106-A478E2385E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16" y="4423849"/>
            <a:ext cx="778565" cy="778565"/>
          </a:xfrm>
          <a:prstGeom prst="rect">
            <a:avLst/>
          </a:prstGeom>
          <a:noFill/>
        </p:spPr>
      </p:pic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EE5FE7F6-DCC8-49E2-A7C8-D86780C5AE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88" y="1207331"/>
            <a:ext cx="1226819" cy="122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00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909" y="1099639"/>
            <a:ext cx="11730182" cy="1627072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effectLst/>
                <a:latin typeface="+mn-lt"/>
              </a:rPr>
              <a:t>1. Quais fenômenos registrados em Atos 2.2,3 são considerados </a:t>
            </a:r>
            <a:r>
              <a:rPr lang="pt-BR" sz="4800" b="1" i="0" dirty="0" err="1">
                <a:effectLst/>
                <a:latin typeface="+mn-lt"/>
              </a:rPr>
              <a:t>teofânicos</a:t>
            </a:r>
            <a:r>
              <a:rPr lang="pt-BR" sz="4800" b="1" i="0" dirty="0">
                <a:effectLst/>
                <a:latin typeface="+mn-lt"/>
              </a:rPr>
              <a:t>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3AE5429F-791B-4BE7-84AE-F2DB595F7849}"/>
              </a:ext>
            </a:extLst>
          </p:cNvPr>
          <p:cNvSpPr txBox="1"/>
          <p:nvPr/>
        </p:nvSpPr>
        <p:spPr>
          <a:xfrm>
            <a:off x="138544" y="2958616"/>
            <a:ext cx="1191491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rgbClr val="C55A11"/>
                </a:solidFill>
              </a:rPr>
              <a:t>“Um som, como de um vento veemente e impetuoso” e “línguas repartidas, como que de fogo”.</a:t>
            </a:r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xmlns="" id="{E2F1D8C3-D615-4181-949D-7B68B9EBE2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51" y="5837400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48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60" y="1340279"/>
            <a:ext cx="11901267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solidFill>
                  <a:srgbClr val="000000"/>
                </a:solidFill>
                <a:effectLst/>
                <a:latin typeface="+mn-lt"/>
              </a:rPr>
              <a:t>2. Segundo o apóstolo Pedro, qual profecia do Antigo Testamento se cumpriu no Pentecostes, e como isso demonstra o aspecto escatológico desse evento?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8563ABF3-47EB-4F62-A938-0B2FD38E26DA}"/>
              </a:ext>
            </a:extLst>
          </p:cNvPr>
          <p:cNvSpPr txBox="1"/>
          <p:nvPr/>
        </p:nvSpPr>
        <p:spPr>
          <a:xfrm>
            <a:off x="325421" y="3419844"/>
            <a:ext cx="1154114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accent2">
                    <a:lumMod val="75000"/>
                  </a:schemeClr>
                </a:solidFill>
              </a:rPr>
              <a:t>Pedro explicou que o Pentecostes foi o cumprimento da profecia de Joel (Jl 2.28), que anunciava que Deus derramaria o seu Espírito sobre toda a humanidade.</a:t>
            </a:r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xmlns="" id="{CFF0CF03-6295-42C7-B7D8-BAC2C2855E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45" y="5924696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6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41" y="1204624"/>
            <a:ext cx="11836913" cy="945075"/>
          </a:xfrm>
        </p:spPr>
        <p:txBody>
          <a:bodyPr>
            <a:noAutofit/>
          </a:bodyPr>
          <a:lstStyle/>
          <a:p>
            <a:pPr algn="ctr"/>
            <a:r>
              <a:rPr lang="pt-BR" sz="4800" b="1" i="0" dirty="0">
                <a:solidFill>
                  <a:srgbClr val="000000"/>
                </a:solidFill>
                <a:effectLst/>
                <a:latin typeface="+mn-lt"/>
              </a:rPr>
              <a:t>3. Cite um dos propósitos marcantes do Pentecostes em Jerusalém, conforme Atos 2.11.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1188995" y="2637231"/>
            <a:ext cx="981400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accent2">
                    <a:lumMod val="75000"/>
                  </a:schemeClr>
                </a:solidFill>
              </a:rPr>
              <a:t>Um dos propósitos marcantes do Pentecoste em Jerusalém foi promover a verdadeira adoração: “temos ouvido em nossas próprias línguas falar das grandezas de Deus” (At 2.11).</a:t>
            </a:r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xmlns="" id="{552A30B8-0165-4E72-B203-B2B93FB040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51" y="5679309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6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36" y="1646005"/>
            <a:ext cx="11971928" cy="1325563"/>
          </a:xfrm>
        </p:spPr>
        <p:txBody>
          <a:bodyPr>
            <a:noAutofit/>
          </a:bodyPr>
          <a:lstStyle/>
          <a:p>
            <a:pPr algn="ctr"/>
            <a:r>
              <a:rPr lang="pt-BR" b="1" i="0" dirty="0">
                <a:solidFill>
                  <a:srgbClr val="000000"/>
                </a:solidFill>
                <a:effectLst/>
                <a:latin typeface="+mn-lt"/>
              </a:rPr>
              <a:t>4. Segundo Atos 1.8, para que a Igreja necessita do poder do Espírito Santo?</a:t>
            </a:r>
            <a:endParaRPr lang="pt-BR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986390" y="3420596"/>
            <a:ext cx="102192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accent2">
                    <a:lumMod val="75000"/>
                  </a:schemeClr>
                </a:solidFill>
              </a:rPr>
              <a:t>Para cumprir essa missão ela necessita de poder para testemunhar (</a:t>
            </a:r>
            <a:r>
              <a:rPr lang="pt-BR" sz="4000" dirty="0" err="1">
                <a:solidFill>
                  <a:schemeClr val="accent2">
                    <a:lumMod val="75000"/>
                  </a:schemeClr>
                </a:solidFill>
              </a:rPr>
              <a:t>Lc</a:t>
            </a:r>
            <a:r>
              <a:rPr lang="pt-BR" sz="4000" dirty="0">
                <a:solidFill>
                  <a:schemeClr val="accent2">
                    <a:lumMod val="75000"/>
                  </a:schemeClr>
                </a:solidFill>
              </a:rPr>
              <a:t> 24.49; At 1.8).</a:t>
            </a:r>
          </a:p>
        </p:txBody>
      </p:sp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xmlns="" id="{214FCDEB-EA4C-4DC4-B318-95790DABD4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51" y="5642091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7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74BC62-498A-4B31-AC26-B3FBB7D7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1502442"/>
            <a:ext cx="11369964" cy="1325563"/>
          </a:xfrm>
        </p:spPr>
        <p:txBody>
          <a:bodyPr>
            <a:noAutofit/>
          </a:bodyPr>
          <a:lstStyle/>
          <a:p>
            <a:pPr algn="ctr"/>
            <a:r>
              <a:rPr lang="pt-BR" sz="4800" b="1" dirty="0">
                <a:solidFill>
                  <a:srgbClr val="000000"/>
                </a:solidFill>
                <a:latin typeface="+mn-lt"/>
              </a:rPr>
              <a:t>5. Por que o Pentecostes bíblico é distinto da salvação, segundo Atos 1.5 e Atos 2.33?</a:t>
            </a:r>
            <a:endParaRPr lang="pt-BR" sz="4800" b="1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B1A9A11-C22D-4D30-9842-01363028037C}"/>
              </a:ext>
            </a:extLst>
          </p:cNvPr>
          <p:cNvSpPr txBox="1"/>
          <p:nvPr/>
        </p:nvSpPr>
        <p:spPr>
          <a:xfrm>
            <a:off x="1065082" y="3429000"/>
            <a:ext cx="100526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accent2">
                    <a:lumMod val="75000"/>
                  </a:schemeClr>
                </a:solidFill>
              </a:rPr>
              <a:t>Porque, na verdade, a obra salvífica de Cristo na Cruz proveu a bênção pentecostal (At 2.33).</a:t>
            </a:r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xmlns="" id="{83D8EEDB-6C86-4F93-9F15-3F144CAEDD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833" y="5954428"/>
            <a:ext cx="663098" cy="6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64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59540</TotalTime>
  <Words>2440</Words>
  <Application>Microsoft Office PowerPoint</Application>
  <PresentationFormat>Widescreen</PresentationFormat>
  <Paragraphs>145</Paragraphs>
  <Slides>57</Slides>
  <Notes>30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57</vt:i4>
      </vt:variant>
    </vt:vector>
  </HeadingPairs>
  <TitlesOfParts>
    <vt:vector size="66" baseType="lpstr">
      <vt:lpstr>Aptos</vt:lpstr>
      <vt:lpstr>Arial</vt:lpstr>
      <vt:lpstr>Bernard MT Condensed</vt:lpstr>
      <vt:lpstr>Calibri</vt:lpstr>
      <vt:lpstr>Calibri Light</vt:lpstr>
      <vt:lpstr>Georgia</vt:lpstr>
      <vt:lpstr>Poppins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I) Apresentar a natureza do Pentecostalismo Bíblico;   II) Enfatizar o propósito do Pentecostalismo Bíblico;  III) Elencar as características do Pentecostalismo Bíblico.</vt:lpstr>
      <vt:lpstr>Apresentação do PowerPoint</vt:lpstr>
      <vt:lpstr>Apresentação do PowerPoint</vt:lpstr>
      <vt:lpstr>Apresentação do PowerPoint</vt:lpstr>
      <vt:lpstr>Apresentação do PowerPoint</vt:lpstr>
      <vt:lpstr> INTRODUÇÃO</vt:lpstr>
      <vt:lpstr>Apresentação do PowerPoint</vt:lpstr>
      <vt:lpstr>Apresentação do PowerPoint</vt:lpstr>
      <vt:lpstr>Apresentação do PowerPoint</vt:lpstr>
      <vt:lpstr>Apresentação do PowerPoint</vt:lpstr>
      <vt:lpstr>I – A NATUREZA DO PENTECOSTES BÍBLICO</vt:lpstr>
      <vt:lpstr>I.1. De natureza divina.</vt:lpstr>
      <vt:lpstr>Apresentação do PowerPoint</vt:lpstr>
      <vt:lpstr>Apresentação do PowerPoint</vt:lpstr>
      <vt:lpstr>Apresentação do PowerPoint</vt:lpstr>
      <vt:lpstr> I. 2. Um evento paralelo ao Sinai.</vt:lpstr>
      <vt:lpstr>Apresentação do PowerPoint</vt:lpstr>
      <vt:lpstr>Apresentação do PowerPoint</vt:lpstr>
      <vt:lpstr> I. 3. Centrada em Cristo e nos tempos finais.</vt:lpstr>
      <vt:lpstr>Apresentação do PowerPoint</vt:lpstr>
      <vt:lpstr>Apresentação do PowerPoint</vt:lpstr>
      <vt:lpstr>Apresentação do PowerPoint</vt:lpstr>
      <vt:lpstr>Apresentação do PowerPoint</vt:lpstr>
      <vt:lpstr>II – O PROPÓSITO DO PENTECOSTES BÍBLICO</vt:lpstr>
      <vt:lpstr>II. 1. Promover a verdadeira adoração.</vt:lpstr>
      <vt:lpstr>Apresentação do PowerPoint</vt:lpstr>
      <vt:lpstr>Apresentação do PowerPoint</vt:lpstr>
      <vt:lpstr>Apresentação do PowerPoint</vt:lpstr>
      <vt:lpstr>Apresentação do PowerPoint</vt:lpstr>
      <vt:lpstr>II.2. Poder para testemunhar.</vt:lpstr>
      <vt:lpstr>Apresentação do PowerPoint</vt:lpstr>
      <vt:lpstr>Apresentação do PowerPoint</vt:lpstr>
      <vt:lpstr>Apresentação do PowerPoint</vt:lpstr>
      <vt:lpstr>III – CARACTERÍSTICAS DO PENTECOSTES BÍBLICO</vt:lpstr>
      <vt:lpstr>III. 1. Uma experiência específica.</vt:lpstr>
      <vt:lpstr>Apresentação do PowerPoint</vt:lpstr>
      <vt:lpstr>Apresentação do PowerPoint</vt:lpstr>
      <vt:lpstr>Apresentação do PowerPoint</vt:lpstr>
      <vt:lpstr>Apresentação do PowerPoint</vt:lpstr>
      <vt:lpstr>III. 2. Uma experiência definida e contínua.</vt:lpstr>
      <vt:lpstr>Apresentação do PowerPoint</vt:lpstr>
      <vt:lpstr>Apresentação do PowerPoint</vt:lpstr>
      <vt:lpstr>III. 3. As línguas e o amor. </vt:lpstr>
      <vt:lpstr>Apresentação do PowerPoint</vt:lpstr>
      <vt:lpstr>Apresentação do PowerPoint</vt:lpstr>
      <vt:lpstr>Apresentação do PowerPoint</vt:lpstr>
      <vt:lpstr>CONCLUSÃO</vt:lpstr>
      <vt:lpstr>Apresentação do PowerPoint</vt:lpstr>
      <vt:lpstr>REVISANDO O CONTEÚDO</vt:lpstr>
      <vt:lpstr>1. Quais fenômenos registrados em Atos 2.2,3 são considerados teofânicos?</vt:lpstr>
      <vt:lpstr>2. Segundo o apóstolo Pedro, qual profecia do Antigo Testamento se cumpriu no Pentecostes, e como isso demonstra o aspecto escatológico desse evento?</vt:lpstr>
      <vt:lpstr>3. Cite um dos propósitos marcantes do Pentecostes em Jerusalém, conforme Atos 2.11.</vt:lpstr>
      <vt:lpstr>4. Segundo Atos 1.8, para que a Igreja necessita do poder do Espírito Santo?</vt:lpstr>
      <vt:lpstr>5. Por que o Pentecostes bíblico é distinto da salvação, segundo Atos 1.5 e Atos 2.33?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01</dc:title>
  <dc:creator>ingrid.stephaniesg@outlook.com</dc:creator>
  <cp:lastModifiedBy>Conta da Microsoft</cp:lastModifiedBy>
  <cp:revision>1478</cp:revision>
  <dcterms:created xsi:type="dcterms:W3CDTF">2021-12-07T17:21:42Z</dcterms:created>
  <dcterms:modified xsi:type="dcterms:W3CDTF">2025-07-01T15:51:01Z</dcterms:modified>
</cp:coreProperties>
</file>