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9"/>
  </p:notesMasterIdLst>
  <p:sldIdLst>
    <p:sldId id="256" r:id="rId2"/>
    <p:sldId id="257" r:id="rId3"/>
    <p:sldId id="258" r:id="rId4"/>
    <p:sldId id="505" r:id="rId5"/>
    <p:sldId id="259" r:id="rId6"/>
    <p:sldId id="337" r:id="rId7"/>
    <p:sldId id="3079" r:id="rId8"/>
    <p:sldId id="3093" r:id="rId9"/>
    <p:sldId id="506" r:id="rId10"/>
    <p:sldId id="2330" r:id="rId11"/>
    <p:sldId id="2990" r:id="rId12"/>
    <p:sldId id="3101" r:id="rId13"/>
    <p:sldId id="3084" r:id="rId14"/>
    <p:sldId id="265" r:id="rId15"/>
    <p:sldId id="484" r:id="rId16"/>
    <p:sldId id="2914" r:id="rId17"/>
    <p:sldId id="3102" r:id="rId18"/>
    <p:sldId id="433" r:id="rId19"/>
    <p:sldId id="3085" r:id="rId20"/>
    <p:sldId id="3039" r:id="rId21"/>
    <p:sldId id="3074" r:id="rId22"/>
    <p:sldId id="2681" r:id="rId23"/>
    <p:sldId id="2996" r:id="rId24"/>
    <p:sldId id="3104" r:id="rId25"/>
    <p:sldId id="3105" r:id="rId26"/>
    <p:sldId id="2997" r:id="rId27"/>
    <p:sldId id="280" r:id="rId28"/>
    <p:sldId id="281" r:id="rId29"/>
    <p:sldId id="3002" r:id="rId30"/>
    <p:sldId id="3041" r:id="rId31"/>
    <p:sldId id="3089" r:id="rId32"/>
    <p:sldId id="3106" r:id="rId33"/>
    <p:sldId id="286" r:id="rId34"/>
    <p:sldId id="3008" r:id="rId35"/>
    <p:sldId id="3108" r:id="rId36"/>
    <p:sldId id="3107" r:id="rId37"/>
    <p:sldId id="2732" r:id="rId38"/>
    <p:sldId id="2529" r:id="rId39"/>
    <p:sldId id="3059" r:id="rId40"/>
    <p:sldId id="3110" r:id="rId41"/>
    <p:sldId id="3058" r:id="rId42"/>
    <p:sldId id="2531" r:id="rId43"/>
    <p:sldId id="3026" r:id="rId44"/>
    <p:sldId id="3081" r:id="rId45"/>
    <p:sldId id="3111" r:id="rId46"/>
    <p:sldId id="2928" r:id="rId47"/>
    <p:sldId id="3113" r:id="rId48"/>
    <p:sldId id="3066" r:id="rId49"/>
    <p:sldId id="3114" r:id="rId50"/>
    <p:sldId id="468" r:id="rId51"/>
    <p:sldId id="315" r:id="rId52"/>
    <p:sldId id="301" r:id="rId53"/>
    <p:sldId id="302" r:id="rId54"/>
    <p:sldId id="303" r:id="rId55"/>
    <p:sldId id="304" r:id="rId56"/>
    <p:sldId id="305" r:id="rId57"/>
    <p:sldId id="306" r:id="rId5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ngrid.stephaniesg@outlook.com" initials="i" lastIdx="11" clrIdx="0">
    <p:extLst>
      <p:ext uri="{19B8F6BF-5375-455C-9EA6-DF929625EA0E}">
        <p15:presenceInfo xmlns:p15="http://schemas.microsoft.com/office/powerpoint/2012/main" userId="12db7d669fc16d7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3F3F"/>
    <a:srgbClr val="ECECC2"/>
    <a:srgbClr val="004E9A"/>
    <a:srgbClr val="C55A11"/>
    <a:srgbClr val="4472C4"/>
    <a:srgbClr val="D1CCC9"/>
    <a:srgbClr val="E8E8E8"/>
    <a:srgbClr val="F48634"/>
    <a:srgbClr val="D9D9D9"/>
    <a:srgbClr val="E3E3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38B2234-FA4B-47E7-9AA7-17323F89B0BA}" v="170" dt="2025-07-07T12:51:46.9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96" autoAdjust="0"/>
    <p:restoredTop sz="93923" autoAdjust="0"/>
  </p:normalViewPr>
  <p:slideViewPr>
    <p:cSldViewPr snapToGrid="0">
      <p:cViewPr varScale="1">
        <p:scale>
          <a:sx n="70" d="100"/>
          <a:sy n="70" d="100"/>
        </p:scale>
        <p:origin x="762" y="60"/>
      </p:cViewPr>
      <p:guideLst>
        <p:guide orient="horz" pos="2137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7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69" Type="http://schemas.microsoft.com/office/2016/11/relationships/changesInfo" Target="changesInfos/changesInfo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rberson Pinheiro" userId="c7a5b9113d4dffce" providerId="LiveId" clId="{738B2234-FA4B-47E7-9AA7-17323F89B0BA}"/>
    <pc:docChg chg="custSel addSld delSld modSld">
      <pc:chgData name="Erberson Pinheiro" userId="c7a5b9113d4dffce" providerId="LiveId" clId="{738B2234-FA4B-47E7-9AA7-17323F89B0BA}" dt="2025-07-07T12:51:46.994" v="357"/>
      <pc:docMkLst>
        <pc:docMk/>
      </pc:docMkLst>
      <pc:sldChg chg="addSp delSp modSp mod modAnim">
        <pc:chgData name="Erberson Pinheiro" userId="c7a5b9113d4dffce" providerId="LiveId" clId="{738B2234-FA4B-47E7-9AA7-17323F89B0BA}" dt="2025-07-07T11:15:20.714" v="26"/>
        <pc:sldMkLst>
          <pc:docMk/>
          <pc:sldMk cId="1505177787" sldId="2996"/>
        </pc:sldMkLst>
        <pc:spChg chg="mod">
          <ac:chgData name="Erberson Pinheiro" userId="c7a5b9113d4dffce" providerId="LiveId" clId="{738B2234-FA4B-47E7-9AA7-17323F89B0BA}" dt="2025-07-07T11:13:52.008" v="15" actId="20577"/>
          <ac:spMkLst>
            <pc:docMk/>
            <pc:sldMk cId="1505177787" sldId="2996"/>
            <ac:spMk id="6" creationId="{B4E2675B-1153-9999-DB99-E40868D2C4FD}"/>
          </ac:spMkLst>
        </pc:spChg>
        <pc:picChg chg="add mod modCrop">
          <ac:chgData name="Erberson Pinheiro" userId="c7a5b9113d4dffce" providerId="LiveId" clId="{738B2234-FA4B-47E7-9AA7-17323F89B0BA}" dt="2025-07-07T11:15:06.816" v="24" actId="14100"/>
          <ac:picMkLst>
            <pc:docMk/>
            <pc:sldMk cId="1505177787" sldId="2996"/>
            <ac:picMk id="3" creationId="{2E4DC68D-9B1B-84D9-F9C7-56A9DDDE3958}"/>
          </ac:picMkLst>
        </pc:picChg>
        <pc:picChg chg="mod">
          <ac:chgData name="Erberson Pinheiro" userId="c7a5b9113d4dffce" providerId="LiveId" clId="{738B2234-FA4B-47E7-9AA7-17323F89B0BA}" dt="2025-07-07T11:13:50.183" v="14" actId="14100"/>
          <ac:picMkLst>
            <pc:docMk/>
            <pc:sldMk cId="1505177787" sldId="2996"/>
            <ac:picMk id="8198" creationId="{0C850A4F-A9EB-A813-EF77-F0DB6A40A634}"/>
          </ac:picMkLst>
        </pc:picChg>
        <pc:picChg chg="del">
          <ac:chgData name="Erberson Pinheiro" userId="c7a5b9113d4dffce" providerId="LiveId" clId="{738B2234-FA4B-47E7-9AA7-17323F89B0BA}" dt="2025-07-07T11:14:23.818" v="16" actId="478"/>
          <ac:picMkLst>
            <pc:docMk/>
            <pc:sldMk cId="1505177787" sldId="2996"/>
            <ac:picMk id="8200" creationId="{78876A78-1136-CA1A-11BD-6F9FF5963128}"/>
          </ac:picMkLst>
        </pc:picChg>
      </pc:sldChg>
      <pc:sldChg chg="addSp delSp modSp add mod delAnim modAnim">
        <pc:chgData name="Erberson Pinheiro" userId="c7a5b9113d4dffce" providerId="LiveId" clId="{738B2234-FA4B-47E7-9AA7-17323F89B0BA}" dt="2025-07-07T11:28:11.036" v="81" actId="14100"/>
        <pc:sldMkLst>
          <pc:docMk/>
          <pc:sldMk cId="374012303" sldId="2997"/>
        </pc:sldMkLst>
        <pc:spChg chg="add del mod">
          <ac:chgData name="Erberson Pinheiro" userId="c7a5b9113d4dffce" providerId="LiveId" clId="{738B2234-FA4B-47E7-9AA7-17323F89B0BA}" dt="2025-07-07T11:20:08.014" v="54" actId="478"/>
          <ac:spMkLst>
            <pc:docMk/>
            <pc:sldMk cId="374012303" sldId="2997"/>
            <ac:spMk id="2" creationId="{44E923EA-12E0-E019-E9C8-3C398483F009}"/>
          </ac:spMkLst>
        </pc:spChg>
        <pc:spChg chg="add mod">
          <ac:chgData name="Erberson Pinheiro" userId="c7a5b9113d4dffce" providerId="LiveId" clId="{738B2234-FA4B-47E7-9AA7-17323F89B0BA}" dt="2025-07-07T11:19:05.307" v="53" actId="1076"/>
          <ac:spMkLst>
            <pc:docMk/>
            <pc:sldMk cId="374012303" sldId="2997"/>
            <ac:spMk id="3" creationId="{C5583438-E50C-CDDD-624E-AB237080A816}"/>
          </ac:spMkLst>
        </pc:spChg>
        <pc:spChg chg="mod">
          <ac:chgData name="Erberson Pinheiro" userId="c7a5b9113d4dffce" providerId="LiveId" clId="{738B2234-FA4B-47E7-9AA7-17323F89B0BA}" dt="2025-07-07T11:20:13.834" v="56" actId="14100"/>
          <ac:spMkLst>
            <pc:docMk/>
            <pc:sldMk cId="374012303" sldId="2997"/>
            <ac:spMk id="6" creationId="{64D568E3-F4DE-DA13-61CB-9CC9F28C8527}"/>
          </ac:spMkLst>
        </pc:spChg>
        <pc:spChg chg="mod">
          <ac:chgData name="Erberson Pinheiro" userId="c7a5b9113d4dffce" providerId="LiveId" clId="{738B2234-FA4B-47E7-9AA7-17323F89B0BA}" dt="2025-07-07T11:19:01.368" v="52" actId="14100"/>
          <ac:spMkLst>
            <pc:docMk/>
            <pc:sldMk cId="374012303" sldId="2997"/>
            <ac:spMk id="7" creationId="{94425AB6-7894-83C4-BE0C-83870F2AA761}"/>
          </ac:spMkLst>
        </pc:spChg>
        <pc:picChg chg="add mod">
          <ac:chgData name="Erberson Pinheiro" userId="c7a5b9113d4dffce" providerId="LiveId" clId="{738B2234-FA4B-47E7-9AA7-17323F89B0BA}" dt="2025-07-07T11:26:18.640" v="63" actId="14100"/>
          <ac:picMkLst>
            <pc:docMk/>
            <pc:sldMk cId="374012303" sldId="2997"/>
            <ac:picMk id="5" creationId="{F5F26322-C45D-BE17-9D98-A41C815BA83B}"/>
          </ac:picMkLst>
        </pc:picChg>
        <pc:picChg chg="add mod">
          <ac:chgData name="Erberson Pinheiro" userId="c7a5b9113d4dffce" providerId="LiveId" clId="{738B2234-FA4B-47E7-9AA7-17323F89B0BA}" dt="2025-07-07T11:27:20.024" v="69" actId="14100"/>
          <ac:picMkLst>
            <pc:docMk/>
            <pc:sldMk cId="374012303" sldId="2997"/>
            <ac:picMk id="8" creationId="{B7934197-961B-7F2A-03A5-FCB5254B9EB6}"/>
          </ac:picMkLst>
        </pc:picChg>
        <pc:picChg chg="add mod modCrop">
          <ac:chgData name="Erberson Pinheiro" userId="c7a5b9113d4dffce" providerId="LiveId" clId="{738B2234-FA4B-47E7-9AA7-17323F89B0BA}" dt="2025-07-07T11:28:11.036" v="81" actId="14100"/>
          <ac:picMkLst>
            <pc:docMk/>
            <pc:sldMk cId="374012303" sldId="2997"/>
            <ac:picMk id="10" creationId="{2A7A3BB7-EC93-953E-BFD1-08B66488DCCC}"/>
          </ac:picMkLst>
        </pc:picChg>
      </pc:sldChg>
      <pc:sldChg chg="addSp delSp modSp mod delAnim modAnim">
        <pc:chgData name="Erberson Pinheiro" userId="c7a5b9113d4dffce" providerId="LiveId" clId="{738B2234-FA4B-47E7-9AA7-17323F89B0BA}" dt="2025-07-07T11:39:10.942" v="110" actId="14100"/>
        <pc:sldMkLst>
          <pc:docMk/>
          <pc:sldMk cId="447385447" sldId="3002"/>
        </pc:sldMkLst>
        <pc:spChg chg="del mod">
          <ac:chgData name="Erberson Pinheiro" userId="c7a5b9113d4dffce" providerId="LiveId" clId="{738B2234-FA4B-47E7-9AA7-17323F89B0BA}" dt="2025-07-07T11:37:14.074" v="96" actId="478"/>
          <ac:spMkLst>
            <pc:docMk/>
            <pc:sldMk cId="447385447" sldId="3002"/>
            <ac:spMk id="2" creationId="{6A614B2A-DD9A-D8DA-821C-42DF6897A51E}"/>
          </ac:spMkLst>
        </pc:spChg>
        <pc:spChg chg="del mod">
          <ac:chgData name="Erberson Pinheiro" userId="c7a5b9113d4dffce" providerId="LiveId" clId="{738B2234-FA4B-47E7-9AA7-17323F89B0BA}" dt="2025-07-07T11:37:14.074" v="96" actId="478"/>
          <ac:spMkLst>
            <pc:docMk/>
            <pc:sldMk cId="447385447" sldId="3002"/>
            <ac:spMk id="3" creationId="{5360984B-C25E-CB28-C9C4-98B06379A76A}"/>
          </ac:spMkLst>
        </pc:spChg>
        <pc:spChg chg="mod">
          <ac:chgData name="Erberson Pinheiro" userId="c7a5b9113d4dffce" providerId="LiveId" clId="{738B2234-FA4B-47E7-9AA7-17323F89B0BA}" dt="2025-07-07T11:37:21.743" v="97" actId="14100"/>
          <ac:spMkLst>
            <pc:docMk/>
            <pc:sldMk cId="447385447" sldId="3002"/>
            <ac:spMk id="5" creationId="{12F9B8C6-4F4C-49E1-CB70-1266325C2C6C}"/>
          </ac:spMkLst>
        </pc:spChg>
        <pc:spChg chg="mod">
          <ac:chgData name="Erberson Pinheiro" userId="c7a5b9113d4dffce" providerId="LiveId" clId="{738B2234-FA4B-47E7-9AA7-17323F89B0BA}" dt="2025-07-07T11:39:03.200" v="109" actId="1035"/>
          <ac:spMkLst>
            <pc:docMk/>
            <pc:sldMk cId="447385447" sldId="3002"/>
            <ac:spMk id="6" creationId="{C6AB69F7-F826-DE80-70CC-998555DE94E0}"/>
          </ac:spMkLst>
        </pc:spChg>
        <pc:picChg chg="add mod">
          <ac:chgData name="Erberson Pinheiro" userId="c7a5b9113d4dffce" providerId="LiveId" clId="{738B2234-FA4B-47E7-9AA7-17323F89B0BA}" dt="2025-07-07T11:38:05.199" v="107" actId="14100"/>
          <ac:picMkLst>
            <pc:docMk/>
            <pc:sldMk cId="447385447" sldId="3002"/>
            <ac:picMk id="4" creationId="{144FA7C9-F2B7-5DF0-AE32-68142613CC81}"/>
          </ac:picMkLst>
        </pc:picChg>
        <pc:picChg chg="mod">
          <ac:chgData name="Erberson Pinheiro" userId="c7a5b9113d4dffce" providerId="LiveId" clId="{738B2234-FA4B-47E7-9AA7-17323F89B0BA}" dt="2025-07-07T11:39:10.942" v="110" actId="14100"/>
          <ac:picMkLst>
            <pc:docMk/>
            <pc:sldMk cId="447385447" sldId="3002"/>
            <ac:picMk id="1026" creationId="{D303A53C-F249-C636-BF84-4A374771E4EB}"/>
          </ac:picMkLst>
        </pc:picChg>
      </pc:sldChg>
      <pc:sldChg chg="modSp del mod">
        <pc:chgData name="Erberson Pinheiro" userId="c7a5b9113d4dffce" providerId="LiveId" clId="{738B2234-FA4B-47E7-9AA7-17323F89B0BA}" dt="2025-07-07T11:28:54.085" v="82" actId="47"/>
        <pc:sldMkLst>
          <pc:docMk/>
          <pc:sldMk cId="866414906" sldId="3003"/>
        </pc:sldMkLst>
        <pc:spChg chg="mod">
          <ac:chgData name="Erberson Pinheiro" userId="c7a5b9113d4dffce" providerId="LiveId" clId="{738B2234-FA4B-47E7-9AA7-17323F89B0BA}" dt="2025-07-07T11:18:26.695" v="40" actId="21"/>
          <ac:spMkLst>
            <pc:docMk/>
            <pc:sldMk cId="866414906" sldId="3003"/>
            <ac:spMk id="2" creationId="{AE38A427-B7EA-A179-607E-A7240451FFAB}"/>
          </ac:spMkLst>
        </pc:spChg>
        <pc:spChg chg="mod">
          <ac:chgData name="Erberson Pinheiro" userId="c7a5b9113d4dffce" providerId="LiveId" clId="{738B2234-FA4B-47E7-9AA7-17323F89B0BA}" dt="2025-07-07T11:18:49.875" v="43" actId="21"/>
          <ac:spMkLst>
            <pc:docMk/>
            <pc:sldMk cId="866414906" sldId="3003"/>
            <ac:spMk id="5" creationId="{55B86AC0-E97D-76C6-E01B-FCC78E26A2E9}"/>
          </ac:spMkLst>
        </pc:spChg>
      </pc:sldChg>
      <pc:sldChg chg="modSp">
        <pc:chgData name="Erberson Pinheiro" userId="c7a5b9113d4dffce" providerId="LiveId" clId="{738B2234-FA4B-47E7-9AA7-17323F89B0BA}" dt="2025-07-07T11:48:20.741" v="150" actId="20577"/>
        <pc:sldMkLst>
          <pc:docMk/>
          <pc:sldMk cId="2174154192" sldId="3008"/>
        </pc:sldMkLst>
        <pc:spChg chg="mod">
          <ac:chgData name="Erberson Pinheiro" userId="c7a5b9113d4dffce" providerId="LiveId" clId="{738B2234-FA4B-47E7-9AA7-17323F89B0BA}" dt="2025-07-07T11:48:20.741" v="150" actId="20577"/>
          <ac:spMkLst>
            <pc:docMk/>
            <pc:sldMk cId="2174154192" sldId="3008"/>
            <ac:spMk id="2" creationId="{C352FF99-DB1A-105C-2C5E-64DCC71B0CE2}"/>
          </ac:spMkLst>
        </pc:spChg>
      </pc:sldChg>
      <pc:sldChg chg="modSp mod">
        <pc:chgData name="Erberson Pinheiro" userId="c7a5b9113d4dffce" providerId="LiveId" clId="{738B2234-FA4B-47E7-9AA7-17323F89B0BA}" dt="2025-07-07T12:21:24.236" v="239" actId="14100"/>
        <pc:sldMkLst>
          <pc:docMk/>
          <pc:sldMk cId="195705161" sldId="3026"/>
        </pc:sldMkLst>
        <pc:spChg chg="mod">
          <ac:chgData name="Erberson Pinheiro" userId="c7a5b9113d4dffce" providerId="LiveId" clId="{738B2234-FA4B-47E7-9AA7-17323F89B0BA}" dt="2025-07-07T12:21:20.696" v="238" actId="403"/>
          <ac:spMkLst>
            <pc:docMk/>
            <pc:sldMk cId="195705161" sldId="3026"/>
            <ac:spMk id="6" creationId="{8D468692-A11F-D5DD-4033-62CE621A040E}"/>
          </ac:spMkLst>
        </pc:spChg>
        <pc:picChg chg="mod">
          <ac:chgData name="Erberson Pinheiro" userId="c7a5b9113d4dffce" providerId="LiveId" clId="{738B2234-FA4B-47E7-9AA7-17323F89B0BA}" dt="2025-07-07T12:21:24.236" v="239" actId="14100"/>
          <ac:picMkLst>
            <pc:docMk/>
            <pc:sldMk cId="195705161" sldId="3026"/>
            <ac:picMk id="4" creationId="{195054BD-7418-F4F2-F0A1-64393525F950}"/>
          </ac:picMkLst>
        </pc:picChg>
      </pc:sldChg>
      <pc:sldChg chg="addSp delSp modSp add mod">
        <pc:chgData name="Erberson Pinheiro" userId="c7a5b9113d4dffce" providerId="LiveId" clId="{738B2234-FA4B-47E7-9AA7-17323F89B0BA}" dt="2025-07-07T11:46:49.717" v="146" actId="14826"/>
        <pc:sldMkLst>
          <pc:docMk/>
          <pc:sldMk cId="23027460" sldId="3041"/>
        </pc:sldMkLst>
        <pc:spChg chg="mod">
          <ac:chgData name="Erberson Pinheiro" userId="c7a5b9113d4dffce" providerId="LiveId" clId="{738B2234-FA4B-47E7-9AA7-17323F89B0BA}" dt="2025-07-07T11:40:46.053" v="143" actId="1036"/>
          <ac:spMkLst>
            <pc:docMk/>
            <pc:sldMk cId="23027460" sldId="3041"/>
            <ac:spMk id="2" creationId="{9523AF1A-E7FE-9BC4-3BD0-301CD6DC8DDE}"/>
          </ac:spMkLst>
        </pc:spChg>
        <pc:spChg chg="mod">
          <ac:chgData name="Erberson Pinheiro" userId="c7a5b9113d4dffce" providerId="LiveId" clId="{738B2234-FA4B-47E7-9AA7-17323F89B0BA}" dt="2025-07-07T11:40:46.053" v="143" actId="1036"/>
          <ac:spMkLst>
            <pc:docMk/>
            <pc:sldMk cId="23027460" sldId="3041"/>
            <ac:spMk id="3" creationId="{64CFBC3E-DB1E-B4EA-08B4-0F242CC53639}"/>
          </ac:spMkLst>
        </pc:spChg>
        <pc:picChg chg="mod">
          <ac:chgData name="Erberson Pinheiro" userId="c7a5b9113d4dffce" providerId="LiveId" clId="{738B2234-FA4B-47E7-9AA7-17323F89B0BA}" dt="2025-07-07T11:46:49.717" v="146" actId="14826"/>
          <ac:picMkLst>
            <pc:docMk/>
            <pc:sldMk cId="23027460" sldId="3041"/>
            <ac:picMk id="4" creationId="{0D074C10-E656-E846-550D-AE100C3CA995}"/>
          </ac:picMkLst>
        </pc:picChg>
        <pc:picChg chg="add del">
          <ac:chgData name="Erberson Pinheiro" userId="c7a5b9113d4dffce" providerId="LiveId" clId="{738B2234-FA4B-47E7-9AA7-17323F89B0BA}" dt="2025-07-07T11:46:38.888" v="145" actId="478"/>
          <ac:picMkLst>
            <pc:docMk/>
            <pc:sldMk cId="23027460" sldId="3041"/>
            <ac:picMk id="6" creationId="{7AF06C30-4E58-BCCD-DB27-E1D208D1066E}"/>
          </ac:picMkLst>
        </pc:picChg>
      </pc:sldChg>
      <pc:sldChg chg="addSp delSp modSp mod delAnim modAnim">
        <pc:chgData name="Erberson Pinheiro" userId="c7a5b9113d4dffce" providerId="LiveId" clId="{738B2234-FA4B-47E7-9AA7-17323F89B0BA}" dt="2025-07-07T12:21:07.975" v="237"/>
        <pc:sldMkLst>
          <pc:docMk/>
          <pc:sldMk cId="1417052327" sldId="3058"/>
        </pc:sldMkLst>
        <pc:spChg chg="del mod">
          <ac:chgData name="Erberson Pinheiro" userId="c7a5b9113d4dffce" providerId="LiveId" clId="{738B2234-FA4B-47E7-9AA7-17323F89B0BA}" dt="2025-07-07T12:04:32.847" v="170" actId="21"/>
          <ac:spMkLst>
            <pc:docMk/>
            <pc:sldMk cId="1417052327" sldId="3058"/>
            <ac:spMk id="2" creationId="{E449299E-FEE7-1201-AAC6-E28C7DA21A37}"/>
          </ac:spMkLst>
        </pc:spChg>
        <pc:spChg chg="add">
          <ac:chgData name="Erberson Pinheiro" userId="c7a5b9113d4dffce" providerId="LiveId" clId="{738B2234-FA4B-47E7-9AA7-17323F89B0BA}" dt="2025-07-07T12:00:48.607" v="155"/>
          <ac:spMkLst>
            <pc:docMk/>
            <pc:sldMk cId="1417052327" sldId="3058"/>
            <ac:spMk id="3" creationId="{5DC9AD74-0B51-2829-72A8-7D82702782EE}"/>
          </ac:spMkLst>
        </pc:spChg>
        <pc:spChg chg="del">
          <ac:chgData name="Erberson Pinheiro" userId="c7a5b9113d4dffce" providerId="LiveId" clId="{738B2234-FA4B-47E7-9AA7-17323F89B0BA}" dt="2025-07-07T12:04:32.847" v="170" actId="21"/>
          <ac:spMkLst>
            <pc:docMk/>
            <pc:sldMk cId="1417052327" sldId="3058"/>
            <ac:spMk id="6" creationId="{9904B524-D773-09A1-FB4A-6E1C6E639AB0}"/>
          </ac:spMkLst>
        </pc:spChg>
        <pc:spChg chg="mod">
          <ac:chgData name="Erberson Pinheiro" userId="c7a5b9113d4dffce" providerId="LiveId" clId="{738B2234-FA4B-47E7-9AA7-17323F89B0BA}" dt="2025-07-07T12:16:21.412" v="220" actId="14100"/>
          <ac:spMkLst>
            <pc:docMk/>
            <pc:sldMk cId="1417052327" sldId="3058"/>
            <ac:spMk id="7" creationId="{2B99DAA4-BB6F-6112-D849-898822064F01}"/>
          </ac:spMkLst>
        </pc:spChg>
        <pc:spChg chg="add mod">
          <ac:chgData name="Erberson Pinheiro" userId="c7a5b9113d4dffce" providerId="LiveId" clId="{738B2234-FA4B-47E7-9AA7-17323F89B0BA}" dt="2025-07-07T12:11:04.514" v="212" actId="14100"/>
          <ac:spMkLst>
            <pc:docMk/>
            <pc:sldMk cId="1417052327" sldId="3058"/>
            <ac:spMk id="9" creationId="{8982C540-D7D1-E5EC-5CCA-5B4127D2DC4D}"/>
          </ac:spMkLst>
        </pc:spChg>
        <pc:spChg chg="add mod">
          <ac:chgData name="Erberson Pinheiro" userId="c7a5b9113d4dffce" providerId="LiveId" clId="{738B2234-FA4B-47E7-9AA7-17323F89B0BA}" dt="2025-07-07T12:16:26.939" v="223" actId="20577"/>
          <ac:spMkLst>
            <pc:docMk/>
            <pc:sldMk cId="1417052327" sldId="3058"/>
            <ac:spMk id="10" creationId="{C2CC205A-E61F-90EE-6C50-94A386514015}"/>
          </ac:spMkLst>
        </pc:spChg>
        <pc:picChg chg="add del">
          <ac:chgData name="Erberson Pinheiro" userId="c7a5b9113d4dffce" providerId="LiveId" clId="{738B2234-FA4B-47E7-9AA7-17323F89B0BA}" dt="2025-07-07T12:00:58.629" v="157" actId="21"/>
          <ac:picMkLst>
            <pc:docMk/>
            <pc:sldMk cId="1417052327" sldId="3058"/>
            <ac:picMk id="4" creationId="{BDBB03E8-97BF-CBFA-9F99-3E14D9BB7C9C}"/>
          </ac:picMkLst>
        </pc:picChg>
        <pc:picChg chg="add del mod modCrop">
          <ac:chgData name="Erberson Pinheiro" userId="c7a5b9113d4dffce" providerId="LiveId" clId="{738B2234-FA4B-47E7-9AA7-17323F89B0BA}" dt="2025-07-07T12:05:31.950" v="203" actId="478"/>
          <ac:picMkLst>
            <pc:docMk/>
            <pc:sldMk cId="1417052327" sldId="3058"/>
            <ac:picMk id="8" creationId="{B555EB99-73F1-1B5E-1E9D-1D63C1EFF8B6}"/>
          </ac:picMkLst>
        </pc:picChg>
        <pc:picChg chg="add mod">
          <ac:chgData name="Erberson Pinheiro" userId="c7a5b9113d4dffce" providerId="LiveId" clId="{738B2234-FA4B-47E7-9AA7-17323F89B0BA}" dt="2025-07-07T12:20:53.637" v="235" actId="14100"/>
          <ac:picMkLst>
            <pc:docMk/>
            <pc:sldMk cId="1417052327" sldId="3058"/>
            <ac:picMk id="12" creationId="{F1541AAB-50C9-463D-079D-95965EFD3D4A}"/>
          </ac:picMkLst>
        </pc:picChg>
        <pc:picChg chg="add del mod">
          <ac:chgData name="Erberson Pinheiro" userId="c7a5b9113d4dffce" providerId="LiveId" clId="{738B2234-FA4B-47E7-9AA7-17323F89B0BA}" dt="2025-07-07T12:20:48.442" v="234" actId="478"/>
          <ac:picMkLst>
            <pc:docMk/>
            <pc:sldMk cId="1417052327" sldId="3058"/>
            <ac:picMk id="2052" creationId="{88790898-5141-BD4B-6FE6-BD8968865CEB}"/>
          </ac:picMkLst>
        </pc:picChg>
        <pc:picChg chg="del mod">
          <ac:chgData name="Erberson Pinheiro" userId="c7a5b9113d4dffce" providerId="LiveId" clId="{738B2234-FA4B-47E7-9AA7-17323F89B0BA}" dt="2025-07-07T11:59:41.119" v="154" actId="478"/>
          <ac:picMkLst>
            <pc:docMk/>
            <pc:sldMk cId="1417052327" sldId="3058"/>
            <ac:picMk id="4098" creationId="{22A12000-1CD1-DBBC-A541-C1862D25CD8C}"/>
          </ac:picMkLst>
        </pc:picChg>
        <pc:picChg chg="del">
          <ac:chgData name="Erberson Pinheiro" userId="c7a5b9113d4dffce" providerId="LiveId" clId="{738B2234-FA4B-47E7-9AA7-17323F89B0BA}" dt="2025-07-07T12:11:17.349" v="219" actId="478"/>
          <ac:picMkLst>
            <pc:docMk/>
            <pc:sldMk cId="1417052327" sldId="3058"/>
            <ac:picMk id="4100" creationId="{E3DDE263-B385-289B-870B-6C194FD05BC8}"/>
          </ac:picMkLst>
        </pc:picChg>
      </pc:sldChg>
      <pc:sldChg chg="addSp delSp modSp mod delAnim modAnim">
        <pc:chgData name="Erberson Pinheiro" userId="c7a5b9113d4dffce" providerId="LiveId" clId="{738B2234-FA4B-47E7-9AA7-17323F89B0BA}" dt="2025-07-07T12:42:10.495" v="322"/>
        <pc:sldMkLst>
          <pc:docMk/>
          <pc:sldMk cId="3374368707" sldId="3066"/>
        </pc:sldMkLst>
        <pc:spChg chg="add">
          <ac:chgData name="Erberson Pinheiro" userId="c7a5b9113d4dffce" providerId="LiveId" clId="{738B2234-FA4B-47E7-9AA7-17323F89B0BA}" dt="2025-07-07T12:38:13.506" v="267"/>
          <ac:spMkLst>
            <pc:docMk/>
            <pc:sldMk cId="3374368707" sldId="3066"/>
            <ac:spMk id="2" creationId="{E48C6263-82ED-536F-41DC-0BB6CC132DD3}"/>
          </ac:spMkLst>
        </pc:spChg>
        <pc:spChg chg="mod">
          <ac:chgData name="Erberson Pinheiro" userId="c7a5b9113d4dffce" providerId="LiveId" clId="{738B2234-FA4B-47E7-9AA7-17323F89B0BA}" dt="2025-07-07T12:41:31.530" v="302" actId="1038"/>
          <ac:spMkLst>
            <pc:docMk/>
            <pc:sldMk cId="3374368707" sldId="3066"/>
            <ac:spMk id="6" creationId="{A6ACEC4B-C195-77F8-0B8A-E1A51EB0388F}"/>
          </ac:spMkLst>
        </pc:spChg>
        <pc:spChg chg="mod">
          <ac:chgData name="Erberson Pinheiro" userId="c7a5b9113d4dffce" providerId="LiveId" clId="{738B2234-FA4B-47E7-9AA7-17323F89B0BA}" dt="2025-07-07T12:41:27.832" v="297" actId="1037"/>
          <ac:spMkLst>
            <pc:docMk/>
            <pc:sldMk cId="3374368707" sldId="3066"/>
            <ac:spMk id="7" creationId="{C54A59B2-5F55-82EA-E883-62B1C7CB2760}"/>
          </ac:spMkLst>
        </pc:spChg>
        <pc:spChg chg="add mod">
          <ac:chgData name="Erberson Pinheiro" userId="c7a5b9113d4dffce" providerId="LiveId" clId="{738B2234-FA4B-47E7-9AA7-17323F89B0BA}" dt="2025-07-07T12:41:44.550" v="318" actId="1035"/>
          <ac:spMkLst>
            <pc:docMk/>
            <pc:sldMk cId="3374368707" sldId="3066"/>
            <ac:spMk id="9" creationId="{C6F8CE19-E3BD-FEF8-ECEE-0F9F12EDEFD2}"/>
          </ac:spMkLst>
        </pc:spChg>
        <pc:picChg chg="del">
          <ac:chgData name="Erberson Pinheiro" userId="c7a5b9113d4dffce" providerId="LiveId" clId="{738B2234-FA4B-47E7-9AA7-17323F89B0BA}" dt="2025-07-07T12:36:43.584" v="266" actId="478"/>
          <ac:picMkLst>
            <pc:docMk/>
            <pc:sldMk cId="3374368707" sldId="3066"/>
            <ac:picMk id="3" creationId="{0DC88E6A-32DC-A37F-CED4-4C7241BFDA67}"/>
          </ac:picMkLst>
        </pc:picChg>
        <pc:picChg chg="add del">
          <ac:chgData name="Erberson Pinheiro" userId="c7a5b9113d4dffce" providerId="LiveId" clId="{738B2234-FA4B-47E7-9AA7-17323F89B0BA}" dt="2025-07-07T12:38:32.285" v="269" actId="21"/>
          <ac:picMkLst>
            <pc:docMk/>
            <pc:sldMk cId="3374368707" sldId="3066"/>
            <ac:picMk id="4" creationId="{554E1AC1-D6C6-0C9E-FD89-90669E0B051E}"/>
          </ac:picMkLst>
        </pc:picChg>
        <pc:picChg chg="add mod">
          <ac:chgData name="Erberson Pinheiro" userId="c7a5b9113d4dffce" providerId="LiveId" clId="{738B2234-FA4B-47E7-9AA7-17323F89B0BA}" dt="2025-07-07T12:41:27.832" v="297" actId="1037"/>
          <ac:picMkLst>
            <pc:docMk/>
            <pc:sldMk cId="3374368707" sldId="3066"/>
            <ac:picMk id="8" creationId="{C3406EF4-3318-BFFD-C89D-131074CDE3FA}"/>
          </ac:picMkLst>
        </pc:picChg>
        <pc:picChg chg="mod">
          <ac:chgData name="Erberson Pinheiro" userId="c7a5b9113d4dffce" providerId="LiveId" clId="{738B2234-FA4B-47E7-9AA7-17323F89B0BA}" dt="2025-07-07T12:41:49.193" v="319" actId="14100"/>
          <ac:picMkLst>
            <pc:docMk/>
            <pc:sldMk cId="3374368707" sldId="3066"/>
            <ac:picMk id="7170" creationId="{68272F18-F727-D3BE-0BED-4FFB895B5E3A}"/>
          </ac:picMkLst>
        </pc:picChg>
      </pc:sldChg>
      <pc:sldChg chg="modSp del mod">
        <pc:chgData name="Erberson Pinheiro" userId="c7a5b9113d4dffce" providerId="LiveId" clId="{738B2234-FA4B-47E7-9AA7-17323F89B0BA}" dt="2025-07-07T12:46:05.838" v="334" actId="47"/>
        <pc:sldMkLst>
          <pc:docMk/>
          <pc:sldMk cId="3348266193" sldId="3069"/>
        </pc:sldMkLst>
        <pc:spChg chg="mod">
          <ac:chgData name="Erberson Pinheiro" userId="c7a5b9113d4dffce" providerId="LiveId" clId="{738B2234-FA4B-47E7-9AA7-17323F89B0BA}" dt="2025-07-07T12:43:28.461" v="331" actId="21"/>
          <ac:spMkLst>
            <pc:docMk/>
            <pc:sldMk cId="3348266193" sldId="3069"/>
            <ac:spMk id="2" creationId="{2325F764-EB34-AAF3-D54C-75132CF01940}"/>
          </ac:spMkLst>
        </pc:spChg>
      </pc:sldChg>
      <pc:sldChg chg="modSp mod">
        <pc:chgData name="Erberson Pinheiro" userId="c7a5b9113d4dffce" providerId="LiveId" clId="{738B2234-FA4B-47E7-9AA7-17323F89B0BA}" dt="2025-07-07T11:13:34.303" v="9" actId="1076"/>
        <pc:sldMkLst>
          <pc:docMk/>
          <pc:sldMk cId="1859978810" sldId="3074"/>
        </pc:sldMkLst>
        <pc:spChg chg="mod">
          <ac:chgData name="Erberson Pinheiro" userId="c7a5b9113d4dffce" providerId="LiveId" clId="{738B2234-FA4B-47E7-9AA7-17323F89B0BA}" dt="2025-07-07T11:13:34.303" v="9" actId="1076"/>
          <ac:spMkLst>
            <pc:docMk/>
            <pc:sldMk cId="1859978810" sldId="3074"/>
            <ac:spMk id="2" creationId="{68384DB5-A2B2-0766-B742-FEB69E35638F}"/>
          </ac:spMkLst>
        </pc:spChg>
      </pc:sldChg>
      <pc:sldChg chg="addSp modSp mod modAnim">
        <pc:chgData name="Erberson Pinheiro" userId="c7a5b9113d4dffce" providerId="LiveId" clId="{738B2234-FA4B-47E7-9AA7-17323F89B0BA}" dt="2025-07-07T11:12:17.012" v="6"/>
        <pc:sldMkLst>
          <pc:docMk/>
          <pc:sldMk cId="771238067" sldId="3102"/>
        </pc:sldMkLst>
        <pc:spChg chg="add">
          <ac:chgData name="Erberson Pinheiro" userId="c7a5b9113d4dffce" providerId="LiveId" clId="{738B2234-FA4B-47E7-9AA7-17323F89B0BA}" dt="2025-07-07T10:39:52.789" v="0"/>
          <ac:spMkLst>
            <pc:docMk/>
            <pc:sldMk cId="771238067" sldId="3102"/>
            <ac:spMk id="4" creationId="{8C7BDE4F-0F8C-45EB-6DA0-EF349CEF0B7D}"/>
          </ac:spMkLst>
        </pc:spChg>
        <pc:picChg chg="mod">
          <ac:chgData name="Erberson Pinheiro" userId="c7a5b9113d4dffce" providerId="LiveId" clId="{738B2234-FA4B-47E7-9AA7-17323F89B0BA}" dt="2025-07-07T10:42:01.502" v="1" actId="14100"/>
          <ac:picMkLst>
            <pc:docMk/>
            <pc:sldMk cId="771238067" sldId="3102"/>
            <ac:picMk id="5" creationId="{1CE3207E-A758-501E-0E5C-ED46CE853659}"/>
          </ac:picMkLst>
        </pc:picChg>
        <pc:picChg chg="add mod">
          <ac:chgData name="Erberson Pinheiro" userId="c7a5b9113d4dffce" providerId="LiveId" clId="{738B2234-FA4B-47E7-9AA7-17323F89B0BA}" dt="2025-07-07T10:42:14.699" v="5" actId="14100"/>
          <ac:picMkLst>
            <pc:docMk/>
            <pc:sldMk cId="771238067" sldId="3102"/>
            <ac:picMk id="1028" creationId="{9A7B35D8-C0C8-8A40-5484-6F2810AAB0BD}"/>
          </ac:picMkLst>
        </pc:picChg>
      </pc:sldChg>
      <pc:sldChg chg="modSp mod">
        <pc:chgData name="Erberson Pinheiro" userId="c7a5b9113d4dffce" providerId="LiveId" clId="{738B2234-FA4B-47E7-9AA7-17323F89B0BA}" dt="2025-07-07T11:15:43.027" v="28" actId="14100"/>
        <pc:sldMkLst>
          <pc:docMk/>
          <pc:sldMk cId="1336679530" sldId="3105"/>
        </pc:sldMkLst>
        <pc:spChg chg="mod">
          <ac:chgData name="Erberson Pinheiro" userId="c7a5b9113d4dffce" providerId="LiveId" clId="{738B2234-FA4B-47E7-9AA7-17323F89B0BA}" dt="2025-07-07T11:15:39.999" v="27" actId="403"/>
          <ac:spMkLst>
            <pc:docMk/>
            <pc:sldMk cId="1336679530" sldId="3105"/>
            <ac:spMk id="6" creationId="{84739E0A-01C2-5732-CB9A-449B6A84C7F8}"/>
          </ac:spMkLst>
        </pc:spChg>
        <pc:picChg chg="mod">
          <ac:chgData name="Erberson Pinheiro" userId="c7a5b9113d4dffce" providerId="LiveId" clId="{738B2234-FA4B-47E7-9AA7-17323F89B0BA}" dt="2025-07-07T11:15:43.027" v="28" actId="14100"/>
          <ac:picMkLst>
            <pc:docMk/>
            <pc:sldMk cId="1336679530" sldId="3105"/>
            <ac:picMk id="3" creationId="{B2569C1D-0407-019B-ADCA-1A10BC7B18E0}"/>
          </ac:picMkLst>
        </pc:picChg>
      </pc:sldChg>
      <pc:sldChg chg="addSp delSp modSp mod modAnim">
        <pc:chgData name="Erberson Pinheiro" userId="c7a5b9113d4dffce" providerId="LiveId" clId="{738B2234-FA4B-47E7-9AA7-17323F89B0BA}" dt="2025-07-07T11:48:07.846" v="149" actId="14100"/>
        <pc:sldMkLst>
          <pc:docMk/>
          <pc:sldMk cId="3205160074" sldId="3106"/>
        </pc:sldMkLst>
        <pc:picChg chg="add mod">
          <ac:chgData name="Erberson Pinheiro" userId="c7a5b9113d4dffce" providerId="LiveId" clId="{738B2234-FA4B-47E7-9AA7-17323F89B0BA}" dt="2025-07-07T11:31:01.884" v="91" actId="14100"/>
          <ac:picMkLst>
            <pc:docMk/>
            <pc:sldMk cId="3205160074" sldId="3106"/>
            <ac:picMk id="4" creationId="{6745D8F6-F544-388B-46B6-8B261C1A1FC9}"/>
          </ac:picMkLst>
        </pc:picChg>
        <pc:picChg chg="mod">
          <ac:chgData name="Erberson Pinheiro" userId="c7a5b9113d4dffce" providerId="LiveId" clId="{738B2234-FA4B-47E7-9AA7-17323F89B0BA}" dt="2025-07-07T11:48:07.846" v="149" actId="14100"/>
          <ac:picMkLst>
            <pc:docMk/>
            <pc:sldMk cId="3205160074" sldId="3106"/>
            <ac:picMk id="3074" creationId="{8C1998BB-9094-BD6D-6F20-EB641FE2CDCA}"/>
          </ac:picMkLst>
        </pc:picChg>
        <pc:picChg chg="del">
          <ac:chgData name="Erberson Pinheiro" userId="c7a5b9113d4dffce" providerId="LiveId" clId="{738B2234-FA4B-47E7-9AA7-17323F89B0BA}" dt="2025-07-07T11:30:23.996" v="85" actId="478"/>
          <ac:picMkLst>
            <pc:docMk/>
            <pc:sldMk cId="3205160074" sldId="3106"/>
            <ac:picMk id="3076" creationId="{2A8979FB-2210-7BFA-9944-A095C0A31597}"/>
          </ac:picMkLst>
        </pc:picChg>
      </pc:sldChg>
      <pc:sldChg chg="del">
        <pc:chgData name="Erberson Pinheiro" userId="c7a5b9113d4dffce" providerId="LiveId" clId="{738B2234-FA4B-47E7-9AA7-17323F89B0BA}" dt="2025-07-07T12:31:51.126" v="255" actId="47"/>
        <pc:sldMkLst>
          <pc:docMk/>
          <pc:sldMk cId="4200627723" sldId="3109"/>
        </pc:sldMkLst>
      </pc:sldChg>
      <pc:sldChg chg="addSp delSp modSp add mod delAnim modAnim">
        <pc:chgData name="Erberson Pinheiro" userId="c7a5b9113d4dffce" providerId="LiveId" clId="{738B2234-FA4B-47E7-9AA7-17323F89B0BA}" dt="2025-07-07T12:05:28.988" v="202" actId="14826"/>
        <pc:sldMkLst>
          <pc:docMk/>
          <pc:sldMk cId="1621142298" sldId="3110"/>
        </pc:sldMkLst>
        <pc:spChg chg="del">
          <ac:chgData name="Erberson Pinheiro" userId="c7a5b9113d4dffce" providerId="LiveId" clId="{738B2234-FA4B-47E7-9AA7-17323F89B0BA}" dt="2025-07-07T12:04:36.670" v="171" actId="478"/>
          <ac:spMkLst>
            <pc:docMk/>
            <pc:sldMk cId="1621142298" sldId="3110"/>
            <ac:spMk id="2" creationId="{9523AF1A-E7FE-9BC4-3BD0-301CD6DC8DDE}"/>
          </ac:spMkLst>
        </pc:spChg>
        <pc:spChg chg="del">
          <ac:chgData name="Erberson Pinheiro" userId="c7a5b9113d4dffce" providerId="LiveId" clId="{738B2234-FA4B-47E7-9AA7-17323F89B0BA}" dt="2025-07-07T12:04:36.670" v="171" actId="478"/>
          <ac:spMkLst>
            <pc:docMk/>
            <pc:sldMk cId="1621142298" sldId="3110"/>
            <ac:spMk id="3" creationId="{64CFBC3E-DB1E-B4EA-08B4-0F242CC53639}"/>
          </ac:spMkLst>
        </pc:spChg>
        <pc:spChg chg="add mod">
          <ac:chgData name="Erberson Pinheiro" userId="c7a5b9113d4dffce" providerId="LiveId" clId="{738B2234-FA4B-47E7-9AA7-17323F89B0BA}" dt="2025-07-07T12:05:10.659" v="200" actId="1038"/>
          <ac:spMkLst>
            <pc:docMk/>
            <pc:sldMk cId="1621142298" sldId="3110"/>
            <ac:spMk id="5" creationId="{E449299E-FEE7-1201-AAC6-E28C7DA21A37}"/>
          </ac:spMkLst>
        </pc:spChg>
        <pc:spChg chg="add mod">
          <ac:chgData name="Erberson Pinheiro" userId="c7a5b9113d4dffce" providerId="LiveId" clId="{738B2234-FA4B-47E7-9AA7-17323F89B0BA}" dt="2025-07-07T12:05:10.659" v="200" actId="1038"/>
          <ac:spMkLst>
            <pc:docMk/>
            <pc:sldMk cId="1621142298" sldId="3110"/>
            <ac:spMk id="6" creationId="{9904B524-D773-09A1-FB4A-6E1C6E639AB0}"/>
          </ac:spMkLst>
        </pc:spChg>
        <pc:picChg chg="mod">
          <ac:chgData name="Erberson Pinheiro" userId="c7a5b9113d4dffce" providerId="LiveId" clId="{738B2234-FA4B-47E7-9AA7-17323F89B0BA}" dt="2025-07-07T12:05:28.988" v="202" actId="14826"/>
          <ac:picMkLst>
            <pc:docMk/>
            <pc:sldMk cId="1621142298" sldId="3110"/>
            <ac:picMk id="4" creationId="{0D074C10-E656-E846-550D-AE100C3CA995}"/>
          </ac:picMkLst>
        </pc:picChg>
      </pc:sldChg>
      <pc:sldChg chg="add del">
        <pc:chgData name="Erberson Pinheiro" userId="c7a5b9113d4dffce" providerId="LiveId" clId="{738B2234-FA4B-47E7-9AA7-17323F89B0BA}" dt="2025-07-07T11:47:00.371" v="147" actId="47"/>
        <pc:sldMkLst>
          <pc:docMk/>
          <pc:sldMk cId="3802787154" sldId="3110"/>
        </pc:sldMkLst>
      </pc:sldChg>
      <pc:sldChg chg="addSp delSp modSp add mod delAnim modAnim">
        <pc:chgData name="Erberson Pinheiro" userId="c7a5b9113d4dffce" providerId="LiveId" clId="{738B2234-FA4B-47E7-9AA7-17323F89B0BA}" dt="2025-07-07T12:28:37.234" v="254"/>
        <pc:sldMkLst>
          <pc:docMk/>
          <pc:sldMk cId="1545845022" sldId="3111"/>
        </pc:sldMkLst>
        <pc:spChg chg="del">
          <ac:chgData name="Erberson Pinheiro" userId="c7a5b9113d4dffce" providerId="LiveId" clId="{738B2234-FA4B-47E7-9AA7-17323F89B0BA}" dt="2025-07-07T12:25:50.596" v="241" actId="478"/>
          <ac:spMkLst>
            <pc:docMk/>
            <pc:sldMk cId="1545845022" sldId="3111"/>
            <ac:spMk id="2" creationId="{9E4D2ACE-6BD0-9540-D991-09C313912E16}"/>
          </ac:spMkLst>
        </pc:spChg>
        <pc:spChg chg="del">
          <ac:chgData name="Erberson Pinheiro" userId="c7a5b9113d4dffce" providerId="LiveId" clId="{738B2234-FA4B-47E7-9AA7-17323F89B0BA}" dt="2025-07-07T12:25:50.596" v="241" actId="478"/>
          <ac:spMkLst>
            <pc:docMk/>
            <pc:sldMk cId="1545845022" sldId="3111"/>
            <ac:spMk id="3" creationId="{8C1C9ED9-FFE7-E279-A92C-9333296E2333}"/>
          </ac:spMkLst>
        </pc:spChg>
        <pc:spChg chg="mod">
          <ac:chgData name="Erberson Pinheiro" userId="c7a5b9113d4dffce" providerId="LiveId" clId="{738B2234-FA4B-47E7-9AA7-17323F89B0BA}" dt="2025-07-07T12:26:20.499" v="246" actId="403"/>
          <ac:spMkLst>
            <pc:docMk/>
            <pc:sldMk cId="1545845022" sldId="3111"/>
            <ac:spMk id="7" creationId="{717B79FF-7B53-7112-A4BC-87527743E192}"/>
          </ac:spMkLst>
        </pc:spChg>
        <pc:picChg chg="add mod">
          <ac:chgData name="Erberson Pinheiro" userId="c7a5b9113d4dffce" providerId="LiveId" clId="{738B2234-FA4B-47E7-9AA7-17323F89B0BA}" dt="2025-07-07T12:28:24.052" v="252" actId="14100"/>
          <ac:picMkLst>
            <pc:docMk/>
            <pc:sldMk cId="1545845022" sldId="3111"/>
            <ac:picMk id="5" creationId="{9C475C12-8DC0-8938-C00E-4C641874E280}"/>
          </ac:picMkLst>
        </pc:picChg>
        <pc:picChg chg="del">
          <ac:chgData name="Erberson Pinheiro" userId="c7a5b9113d4dffce" providerId="LiveId" clId="{738B2234-FA4B-47E7-9AA7-17323F89B0BA}" dt="2025-07-07T12:25:50.596" v="241" actId="478"/>
          <ac:picMkLst>
            <pc:docMk/>
            <pc:sldMk cId="1545845022" sldId="3111"/>
            <ac:picMk id="6" creationId="{592EDD90-1E5E-1092-DB05-E672EBC1A772}"/>
          </ac:picMkLst>
        </pc:picChg>
        <pc:picChg chg="del">
          <ac:chgData name="Erberson Pinheiro" userId="c7a5b9113d4dffce" providerId="LiveId" clId="{738B2234-FA4B-47E7-9AA7-17323F89B0BA}" dt="2025-07-07T12:25:52.137" v="242" actId="478"/>
          <ac:picMkLst>
            <pc:docMk/>
            <pc:sldMk cId="1545845022" sldId="3111"/>
            <ac:picMk id="6148" creationId="{8CDCE24A-2550-3F44-5093-13E8D1611ACF}"/>
          </ac:picMkLst>
        </pc:picChg>
      </pc:sldChg>
      <pc:sldChg chg="add del">
        <pc:chgData name="Erberson Pinheiro" userId="c7a5b9113d4dffce" providerId="LiveId" clId="{738B2234-FA4B-47E7-9AA7-17323F89B0BA}" dt="2025-07-07T12:42:31.713" v="323" actId="47"/>
        <pc:sldMkLst>
          <pc:docMk/>
          <pc:sldMk cId="1815252595" sldId="3112"/>
        </pc:sldMkLst>
      </pc:sldChg>
      <pc:sldChg chg="delSp modSp add mod delAnim">
        <pc:chgData name="Erberson Pinheiro" userId="c7a5b9113d4dffce" providerId="LiveId" clId="{738B2234-FA4B-47E7-9AA7-17323F89B0BA}" dt="2025-07-07T12:42:42.313" v="325" actId="1076"/>
        <pc:sldMkLst>
          <pc:docMk/>
          <pc:sldMk cId="3462144630" sldId="3113"/>
        </pc:sldMkLst>
        <pc:spChg chg="del">
          <ac:chgData name="Erberson Pinheiro" userId="c7a5b9113d4dffce" providerId="LiveId" clId="{738B2234-FA4B-47E7-9AA7-17323F89B0BA}" dt="2025-07-07T12:34:05.478" v="259" actId="478"/>
          <ac:spMkLst>
            <pc:docMk/>
            <pc:sldMk cId="3462144630" sldId="3113"/>
            <ac:spMk id="5" creationId="{ED4BF0BD-F5A5-7048-5363-D0EF8FC0A730}"/>
          </ac:spMkLst>
        </pc:spChg>
        <pc:spChg chg="mod">
          <ac:chgData name="Erberson Pinheiro" userId="c7a5b9113d4dffce" providerId="LiveId" clId="{738B2234-FA4B-47E7-9AA7-17323F89B0BA}" dt="2025-07-07T12:42:42.313" v="325" actId="1076"/>
          <ac:spMkLst>
            <pc:docMk/>
            <pc:sldMk cId="3462144630" sldId="3113"/>
            <ac:spMk id="6" creationId="{6BD67B81-EC23-1505-A10A-2B001143E8C0}"/>
          </ac:spMkLst>
        </pc:spChg>
        <pc:picChg chg="mod">
          <ac:chgData name="Erberson Pinheiro" userId="c7a5b9113d4dffce" providerId="LiveId" clId="{738B2234-FA4B-47E7-9AA7-17323F89B0BA}" dt="2025-07-07T12:36:05.698" v="263" actId="14826"/>
          <ac:picMkLst>
            <pc:docMk/>
            <pc:sldMk cId="3462144630" sldId="3113"/>
            <ac:picMk id="4" creationId="{BCDFEFFD-A67A-76E0-96BB-5D4D8593A493}"/>
          </ac:picMkLst>
        </pc:picChg>
      </pc:sldChg>
      <pc:sldChg chg="addSp delSp modSp add mod delAnim modAnim">
        <pc:chgData name="Erberson Pinheiro" userId="c7a5b9113d4dffce" providerId="LiveId" clId="{738B2234-FA4B-47E7-9AA7-17323F89B0BA}" dt="2025-07-07T12:51:46.994" v="357"/>
        <pc:sldMkLst>
          <pc:docMk/>
          <pc:sldMk cId="2414633912" sldId="3114"/>
        </pc:sldMkLst>
        <pc:spChg chg="mod">
          <ac:chgData name="Erberson Pinheiro" userId="c7a5b9113d4dffce" providerId="LiveId" clId="{738B2234-FA4B-47E7-9AA7-17323F89B0BA}" dt="2025-07-07T12:43:14.142" v="328"/>
          <ac:spMkLst>
            <pc:docMk/>
            <pc:sldMk cId="2414633912" sldId="3114"/>
            <ac:spMk id="2" creationId="{C2C7C5DA-B413-D0D0-E581-E8B15F774CA1}"/>
          </ac:spMkLst>
        </pc:spChg>
        <pc:spChg chg="del">
          <ac:chgData name="Erberson Pinheiro" userId="c7a5b9113d4dffce" providerId="LiveId" clId="{738B2234-FA4B-47E7-9AA7-17323F89B0BA}" dt="2025-07-07T12:43:18.309" v="329" actId="478"/>
          <ac:spMkLst>
            <pc:docMk/>
            <pc:sldMk cId="2414633912" sldId="3114"/>
            <ac:spMk id="3" creationId="{E2385757-83C6-8363-C785-F87A756F5694}"/>
          </ac:spMkLst>
        </pc:spChg>
        <pc:spChg chg="mod">
          <ac:chgData name="Erberson Pinheiro" userId="c7a5b9113d4dffce" providerId="LiveId" clId="{738B2234-FA4B-47E7-9AA7-17323F89B0BA}" dt="2025-07-07T12:43:36.060" v="333" actId="2710"/>
          <ac:spMkLst>
            <pc:docMk/>
            <pc:sldMk cId="2414633912" sldId="3114"/>
            <ac:spMk id="7" creationId="{01FA7530-FC74-0304-6306-84A60ED6E493}"/>
          </ac:spMkLst>
        </pc:spChg>
        <pc:spChg chg="add">
          <ac:chgData name="Erberson Pinheiro" userId="c7a5b9113d4dffce" providerId="LiveId" clId="{738B2234-FA4B-47E7-9AA7-17323F89B0BA}" dt="2025-07-07T12:46:42.352" v="336"/>
          <ac:spMkLst>
            <pc:docMk/>
            <pc:sldMk cId="2414633912" sldId="3114"/>
            <ac:spMk id="8" creationId="{6CB2145A-2D18-BF9D-B9C6-1C0CB48C6DB5}"/>
          </ac:spMkLst>
        </pc:spChg>
        <pc:spChg chg="add">
          <ac:chgData name="Erberson Pinheiro" userId="c7a5b9113d4dffce" providerId="LiveId" clId="{738B2234-FA4B-47E7-9AA7-17323F89B0BA}" dt="2025-07-07T12:49:48.022" v="346"/>
          <ac:spMkLst>
            <pc:docMk/>
            <pc:sldMk cId="2414633912" sldId="3114"/>
            <ac:spMk id="12" creationId="{D9DC05C8-495D-A530-B370-67C6B3FE96F7}"/>
          </ac:spMkLst>
        </pc:spChg>
        <pc:picChg chg="add mod">
          <ac:chgData name="Erberson Pinheiro" userId="c7a5b9113d4dffce" providerId="LiveId" clId="{738B2234-FA4B-47E7-9AA7-17323F89B0BA}" dt="2025-07-07T12:46:11.724" v="335"/>
          <ac:picMkLst>
            <pc:docMk/>
            <pc:sldMk cId="2414633912" sldId="3114"/>
            <ac:picMk id="5" creationId="{91069B77-5662-F86B-010D-494BB3B9B0E6}"/>
          </ac:picMkLst>
        </pc:picChg>
        <pc:picChg chg="del">
          <ac:chgData name="Erberson Pinheiro" userId="c7a5b9113d4dffce" providerId="LiveId" clId="{738B2234-FA4B-47E7-9AA7-17323F89B0BA}" dt="2025-07-07T12:43:18.309" v="329" actId="478"/>
          <ac:picMkLst>
            <pc:docMk/>
            <pc:sldMk cId="2414633912" sldId="3114"/>
            <ac:picMk id="6" creationId="{AABA8828-2E29-178C-CFEB-8E6CA52D195B}"/>
          </ac:picMkLst>
        </pc:picChg>
        <pc:picChg chg="add del">
          <ac:chgData name="Erberson Pinheiro" userId="c7a5b9113d4dffce" providerId="LiveId" clId="{738B2234-FA4B-47E7-9AA7-17323F89B0BA}" dt="2025-07-07T12:46:46.763" v="338" actId="21"/>
          <ac:picMkLst>
            <pc:docMk/>
            <pc:sldMk cId="2414633912" sldId="3114"/>
            <ac:picMk id="9" creationId="{73F2B51F-DBC6-055A-79B7-0D0497A110C2}"/>
          </ac:picMkLst>
        </pc:picChg>
        <pc:picChg chg="add mod">
          <ac:chgData name="Erberson Pinheiro" userId="c7a5b9113d4dffce" providerId="LiveId" clId="{738B2234-FA4B-47E7-9AA7-17323F89B0BA}" dt="2025-07-07T12:47:36.453" v="345" actId="14100"/>
          <ac:picMkLst>
            <pc:docMk/>
            <pc:sldMk cId="2414633912" sldId="3114"/>
            <ac:picMk id="11" creationId="{0776F98D-8749-A3A6-4EDB-3A4BC602EA3A}"/>
          </ac:picMkLst>
        </pc:picChg>
        <pc:picChg chg="del">
          <ac:chgData name="Erberson Pinheiro" userId="c7a5b9113d4dffce" providerId="LiveId" clId="{738B2234-FA4B-47E7-9AA7-17323F89B0BA}" dt="2025-07-07T12:43:24.440" v="330" actId="478"/>
          <ac:picMkLst>
            <pc:docMk/>
            <pc:sldMk cId="2414633912" sldId="3114"/>
            <ac:picMk id="6148" creationId="{9C545593-8568-D7EC-F3E4-0A883BCDEF9B}"/>
          </ac:picMkLst>
        </pc:picChg>
        <pc:picChg chg="add mod">
          <ac:chgData name="Erberson Pinheiro" userId="c7a5b9113d4dffce" providerId="LiveId" clId="{738B2234-FA4B-47E7-9AA7-17323F89B0BA}" dt="2025-07-07T12:50:59.698" v="352" actId="14100"/>
          <ac:picMkLst>
            <pc:docMk/>
            <pc:sldMk cId="2414633912" sldId="3114"/>
            <ac:picMk id="7174" creationId="{6FA44CEC-EB34-7D5E-3D4A-2942AAD050A1}"/>
          </ac:picMkLst>
        </pc:picChg>
      </pc:sldChg>
    </pc:docChg>
  </pc:docChgLst>
  <pc:docChgLst>
    <pc:chgData name="Erberson Pinheiro" userId="c7a5b9113d4dffce" providerId="LiveId" clId="{1C8C1E3D-1833-40B9-B245-F5704B3AA69E}"/>
    <pc:docChg chg="undo custSel addSld modSld">
      <pc:chgData name="Erberson Pinheiro" userId="c7a5b9113d4dffce" providerId="LiveId" clId="{1C8C1E3D-1833-40B9-B245-F5704B3AA69E}" dt="2025-06-02T17:40:55.666" v="198"/>
      <pc:docMkLst>
        <pc:docMk/>
      </pc:docMkLst>
      <pc:sldChg chg="modAnim">
        <pc:chgData name="Erberson Pinheiro" userId="c7a5b9113d4dffce" providerId="LiveId" clId="{1C8C1E3D-1833-40B9-B245-F5704B3AA69E}" dt="2025-06-02T17:40:55.666" v="198"/>
        <pc:sldMkLst>
          <pc:docMk/>
          <pc:sldMk cId="591220520" sldId="2330"/>
        </pc:sldMkLst>
      </pc:sldChg>
      <pc:sldChg chg="modSp mod">
        <pc:chgData name="Erberson Pinheiro" userId="c7a5b9113d4dffce" providerId="LiveId" clId="{1C8C1E3D-1833-40B9-B245-F5704B3AA69E}" dt="2025-06-02T17:03:04.167" v="60" actId="1035"/>
        <pc:sldMkLst>
          <pc:docMk/>
          <pc:sldMk cId="447385447" sldId="3002"/>
        </pc:sldMkLst>
      </pc:sldChg>
      <pc:sldChg chg="modSp">
        <pc:chgData name="Erberson Pinheiro" userId="c7a5b9113d4dffce" providerId="LiveId" clId="{1C8C1E3D-1833-40B9-B245-F5704B3AA69E}" dt="2025-06-02T17:03:22.724" v="61" actId="14100"/>
        <pc:sldMkLst>
          <pc:docMk/>
          <pc:sldMk cId="866414906" sldId="3003"/>
        </pc:sldMkLst>
      </pc:sldChg>
      <pc:sldChg chg="addSp delSp modSp mod delAnim modAnim">
        <pc:chgData name="Erberson Pinheiro" userId="c7a5b9113d4dffce" providerId="LiveId" clId="{1C8C1E3D-1833-40B9-B245-F5704B3AA69E}" dt="2025-06-02T17:36:03.269" v="145"/>
        <pc:sldMkLst>
          <pc:docMk/>
          <pc:sldMk cId="2343206824" sldId="3015"/>
        </pc:sldMkLst>
      </pc:sldChg>
      <pc:sldChg chg="modSp">
        <pc:chgData name="Erberson Pinheiro" userId="c7a5b9113d4dffce" providerId="LiveId" clId="{1C8C1E3D-1833-40B9-B245-F5704B3AA69E}" dt="2025-06-02T16:57:40.321" v="0" actId="20577"/>
        <pc:sldMkLst>
          <pc:docMk/>
          <pc:sldMk cId="167104692" sldId="3039"/>
        </pc:sldMkLst>
      </pc:sldChg>
      <pc:sldChg chg="modSp mod">
        <pc:chgData name="Erberson Pinheiro" userId="c7a5b9113d4dffce" providerId="LiveId" clId="{1C8C1E3D-1833-40B9-B245-F5704B3AA69E}" dt="2025-06-02T16:58:28.266" v="13" actId="14100"/>
        <pc:sldMkLst>
          <pc:docMk/>
          <pc:sldMk cId="231674448" sldId="3044"/>
        </pc:sldMkLst>
      </pc:sldChg>
      <pc:sldChg chg="addSp delSp modSp mod modAnim">
        <pc:chgData name="Erberson Pinheiro" userId="c7a5b9113d4dffce" providerId="LiveId" clId="{1C8C1E3D-1833-40B9-B245-F5704B3AA69E}" dt="2025-06-02T17:10:26.929" v="78"/>
        <pc:sldMkLst>
          <pc:docMk/>
          <pc:sldMk cId="1468877859" sldId="3051"/>
        </pc:sldMkLst>
      </pc:sldChg>
      <pc:sldChg chg="modSp mod">
        <pc:chgData name="Erberson Pinheiro" userId="c7a5b9113d4dffce" providerId="LiveId" clId="{1C8C1E3D-1833-40B9-B245-F5704B3AA69E}" dt="2025-06-02T17:37:30.464" v="181" actId="403"/>
        <pc:sldMkLst>
          <pc:docMk/>
          <pc:sldMk cId="1268290193" sldId="3060"/>
        </pc:sldMkLst>
      </pc:sldChg>
      <pc:sldChg chg="modSp">
        <pc:chgData name="Erberson Pinheiro" userId="c7a5b9113d4dffce" providerId="LiveId" clId="{1C8C1E3D-1833-40B9-B245-F5704B3AA69E}" dt="2025-06-02T17:38:21.570" v="182" actId="20577"/>
        <pc:sldMkLst>
          <pc:docMk/>
          <pc:sldMk cId="3374368707" sldId="3066"/>
        </pc:sldMkLst>
      </pc:sldChg>
      <pc:sldChg chg="modSp mod">
        <pc:chgData name="Erberson Pinheiro" userId="c7a5b9113d4dffce" providerId="LiveId" clId="{1C8C1E3D-1833-40B9-B245-F5704B3AA69E}" dt="2025-06-02T17:40:24.652" v="197" actId="1035"/>
        <pc:sldMkLst>
          <pc:docMk/>
          <pc:sldMk cId="3348266193" sldId="3069"/>
        </pc:sldMkLst>
      </pc:sldChg>
      <pc:sldChg chg="modSp mod">
        <pc:chgData name="Erberson Pinheiro" userId="c7a5b9113d4dffce" providerId="LiveId" clId="{1C8C1E3D-1833-40B9-B245-F5704B3AA69E}" dt="2025-06-02T17:01:25.754" v="42" actId="14826"/>
        <pc:sldMkLst>
          <pc:docMk/>
          <pc:sldMk cId="1859978810" sldId="3074"/>
        </pc:sldMkLst>
        <pc:spChg chg="mod">
          <ac:chgData name="Erberson Pinheiro" userId="c7a5b9113d4dffce" providerId="LiveId" clId="{1C8C1E3D-1833-40B9-B245-F5704B3AA69E}" dt="2025-06-02T16:58:47.879" v="41" actId="1035"/>
          <ac:spMkLst>
            <pc:docMk/>
            <pc:sldMk cId="1859978810" sldId="3074"/>
            <ac:spMk id="2" creationId="{68384DB5-A2B2-0766-B742-FEB69E35638F}"/>
          </ac:spMkLst>
        </pc:spChg>
        <pc:picChg chg="mod">
          <ac:chgData name="Erberson Pinheiro" userId="c7a5b9113d4dffce" providerId="LiveId" clId="{1C8C1E3D-1833-40B9-B245-F5704B3AA69E}" dt="2025-06-02T17:01:25.754" v="42" actId="14826"/>
          <ac:picMkLst>
            <pc:docMk/>
            <pc:sldMk cId="1859978810" sldId="3074"/>
            <ac:picMk id="4" creationId="{0C64E048-3BED-87CC-B36C-6810C0356EF6}"/>
          </ac:picMkLst>
        </pc:picChg>
      </pc:sldChg>
      <pc:sldChg chg="addSp delSp modSp add mod delAnim modAnim">
        <pc:chgData name="Erberson Pinheiro" userId="c7a5b9113d4dffce" providerId="LiveId" clId="{1C8C1E3D-1833-40B9-B245-F5704B3AA69E}" dt="2025-06-02T17:16:57.735" v="103"/>
        <pc:sldMkLst>
          <pc:docMk/>
          <pc:sldMk cId="4183992713" sldId="3082"/>
        </pc:sldMkLst>
      </pc:sldChg>
      <pc:sldChg chg="modSp add mod">
        <pc:chgData name="Erberson Pinheiro" userId="c7a5b9113d4dffce" providerId="LiveId" clId="{1C8C1E3D-1833-40B9-B245-F5704B3AA69E}" dt="2025-06-02T17:28:06.198" v="117" actId="14826"/>
        <pc:sldMkLst>
          <pc:docMk/>
          <pc:sldMk cId="773274652" sldId="308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E789DD-B456-4103-856E-94F62313C9D6}" type="datetimeFigureOut">
              <a:rPr lang="pt-BR" smtClean="0"/>
              <a:t>07/07/2025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BFA8F0-7499-4485-8B0E-A8220A1E3EE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6499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58525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59725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12640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35907F1-1DEF-E3C9-B61B-8F878E5AA5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F6192D70-772C-B6EE-0537-5A7D77D862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20BA7FEF-E8C0-8B9B-2787-837F799A90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2CA48BA6-DDB9-F962-33EC-592FC5A1CF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35484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1473DE3-5252-B252-6E53-9D9E1BF437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AE91A08F-8E85-30BA-01D6-78F53ABCE6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62279B6B-85CA-4CAA-9A04-41131690BF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43ECDE0F-12F0-C8B2-1CA7-77930FE607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87735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E790DA8-B408-43BA-9D7E-C4C64C3E58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A8C8A94E-A8D1-2350-9CD3-171FB2AF6C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E9FC22B2-9C92-F443-39B5-5AA3E44D76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3C86ADB2-EDD5-15AF-2D5B-2A5ABEBD70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41690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10717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F2CCB79-0EAB-D207-0AD5-66CDCA02CB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93B07FF0-92C5-FA61-0669-EE0E9A02BA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2E0C0CF8-BA91-EFD9-15FD-CD4E2A3A9E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EBE66BE6-9A13-5130-A189-3A1B9BDD65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27645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8038B85-E5DD-B6E7-880C-8649BD04A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046B507A-8405-4212-F555-E6EC8259F7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5298C17F-29D4-743C-2C2B-FA72AE5512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7FE72134-0DEC-A764-7518-E6E97F7C68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62632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19F41D8-E5E1-4E2F-510F-C97F1B1C6E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65F9C850-0A82-7299-4B46-E060F6BC5D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8645F55F-D865-5F7A-F6C1-3BDE0A54D9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F73D302F-340E-2B78-CA0E-F1FD590FB0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77644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B6B7AAF-29B9-CA5B-B623-4D7103D5A5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0432406B-E1B8-FC93-7FBB-999282D774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A7E6E1B5-9989-E6FC-F1F9-A513A7522C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51C13669-42CF-A46A-16B9-AE64D3FB88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30790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9FF0031-5CFB-01F2-5A3B-D179F4D03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DE314004-FAB7-F08A-598C-9D8DD85641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18AB6929-EF48-BF6D-01A9-1BA1B2FC5F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87D7BBB1-B555-2F77-B94F-3B703B6E56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46015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5281D4A-21EA-2A9A-F1D4-EA2A0E8CBC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321E553E-A9A8-9C90-2AF4-ACE23A7B0E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FBDE3758-E34A-AE29-BA0A-61663C028F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CA137AEB-4E09-8140-C208-B843ABB55A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14513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C94ECD3-4376-60A7-2645-3FEAFFDA5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00549842-9B10-1BA9-F2E6-25CB492945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4F30C558-E662-57C1-A0AB-992B11B2CC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52C24043-7037-0117-11D6-7D1E5FDB96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02303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6E36726-BF5E-240D-7D84-26CA4F32FC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FCD4C70D-DBD6-4539-F6E3-22786D302B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09AE88AC-3B3F-55D0-A34D-4862E6F1FA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FC0477BE-1D22-530F-7B4E-D5B4F4824E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68381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585C46E-4B32-221C-465C-E2607FBC35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E3CDDF7F-5D81-099C-1EBB-855CD407BC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E8D51133-75E4-0F8A-0FDA-B3489821F1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5358B02F-3092-57A1-3EDC-0FB6DB1778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36688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9B6CF4B-7960-0E6D-7120-DE7D4EDFE0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9EBF9585-470D-263B-5D52-41E7ADF69A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5BCBF9BC-07EC-95F7-EDA5-FAAC040D6D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7D2C7E85-268C-C56B-BD41-07C62B0633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5850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68E9698-7144-18CA-CF83-C1ECE91F77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16982ACE-E5E7-149D-68A3-55E0D034F7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F975E2B6-2A16-26A5-8D7F-C82BDB2392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0D018330-3BDF-B221-FB09-84036931A0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326438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12D547D-B330-8957-4D01-B506F9D025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35D622F1-BB6F-1E0B-50AE-EA18703396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45561B05-203F-B092-F3E2-28CF0E7733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37EE826B-ADF3-7B69-E102-E0E54AB77E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218483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0119FDC-8C23-21F6-1AA0-7AE280965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688DA8EC-A488-0EF6-8AAB-D9679E4AE6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868DA07E-F78A-014C-7BD5-4C9B127592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B0E4642A-8B35-9A56-ED76-7EEC626F16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793560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BA018D0-95F9-CE3F-99D2-4421F32966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BFBBCAC0-C563-DA12-8BD6-74AFC1CF84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38D0F17C-9498-1BB3-D24C-B3F42D7A35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A4D252A5-1A9D-8AF0-0DA2-C0F8BBC34A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056308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4D8B0EE-FE3E-6B4B-FBC2-0CCB2B5136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EC57AA78-8B97-E4CC-C6A4-43771784BE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6DDFBD50-E982-0394-6ECA-153E1575BE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54F20732-A6B1-5793-165A-71A705EB63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02156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D5742C2-02B8-A317-5DE9-B247EBA34E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785AE9FA-CE98-91A1-2D78-54EFEFD925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D67416FC-F761-9314-4B4D-C0964068EF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495F54B3-4A2E-0B61-BD5C-7D1CE5E889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915033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76429D5-9589-A8FC-5091-9A5F051FA4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2758D7B0-B19D-2626-0D2A-9F597C5A4C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8544EC77-A9D1-7F1F-4F77-556511622C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3430D58C-B54F-5456-1BBE-77A2C52A76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988926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1DC909F-9171-1220-67F9-1C1DBA95CC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9D462C6B-9204-7CFC-A441-ED7D3355CC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B3D692BB-8BB6-03C0-3F6C-5B549101B2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018EF93B-A820-738C-1DD1-0664197C13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740299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51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990479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53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22832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55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603725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56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731187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57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10693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D7693DF-F4A9-4F0B-AAE8-9E0E43844A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9E0EAB38-44F5-42E5-87A8-AACEA25664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EEBFC15F-DC7A-4EB0-BEBB-1CC5B7B15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07/07/2025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C06DA521-F074-4898-BF7E-2CAD3A445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14238AAE-AC7C-4D49-A82E-267E22515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0754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FBDC090-8FD0-4A1C-8DE9-804389A94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6093E21E-854B-43DE-93CF-BAE354EB6E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51A896D1-7525-4CFA-A6E7-50F54B58C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07/07/2025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52C3688C-FE15-4776-93B6-C47D7E046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A7258081-001C-46AB-B235-24B9B68DB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6041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7F2B671-170F-4991-9B5D-B25A2C212F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46342B92-6224-4299-99C5-F6F238BFF8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7B386812-6064-4075-BA26-E6B5F0193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07/07/2025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D4940B02-7C13-4D7C-9DBC-B84812DF5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86959E3D-8EAC-4E85-A452-C92A674E4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3819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95E5FA6-1A81-4E5D-B022-5DF575AF9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71273EF3-2F1A-4E1D-B2AD-76BA63C96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xmlns="" id="{29604B66-321E-477B-8FA8-543DB42E10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F253A07D-B979-4686-90B7-FFFA24109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07/07/2025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05110214-47E3-48CC-B489-E89EFBCC4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51B8360E-5778-49AD-9DCA-5C0CA11F7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131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9BCDB93-CB3F-4DAF-B711-F17924C47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93269E05-AC51-4442-A14F-75299B2E23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xmlns="" id="{206C4388-9DC3-4C28-97A5-123DFCDBEE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xmlns="" id="{865FD78F-8BA2-4733-862C-1170792E4C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xmlns="" id="{0D1718E3-43DC-402F-9711-0F1802C99A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xmlns="" id="{BEBBF3EE-4D00-4255-A25D-731354E47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07/07/2025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xmlns="" id="{1BF8C3D4-27B9-49A9-A47C-B24D3439C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xmlns="" id="{291A8264-3F7E-478B-B675-1DED67FBF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0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0331760-F9E1-4B4B-BFF2-675C38B04B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xmlns="" id="{65858EED-14C0-4F8F-8479-39E9141BB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07/07/2025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xmlns="" id="{9CB77C2B-DD04-491C-B47E-540FFFEF6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xmlns="" id="{727E9D95-EFC1-446F-AACB-FE8BEFA7F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4218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xmlns="" id="{C1BDF033-3FE5-40C7-858E-EE51CE08FD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07/07/2025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xmlns="" id="{D18AE2F7-CE72-4C4F-846E-D0A37CA50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962C2501-25D4-4C30-B841-62FC41F9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2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3D94796-8726-4AAE-AC5D-CE74D56C0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94CF62B1-B405-4453-81B3-BBF330A12F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xmlns="" id="{DCCE8557-F1EF-4916-8777-E641CF9652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9D1F7E9A-08E9-4FEE-8E85-AEED64096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07/07/2025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FFFCCC7A-AD0F-43C9-B27C-78C7AD994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2273CF1A-48E1-4E34-99EC-87CB3177C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4891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2CB7C83-54D7-4A22-9E0C-BF0E58D4E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xmlns="" id="{124ADACA-02F7-4530-B7E3-8DCF1B56FB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xmlns="" id="{1CD1D262-F9E5-4229-9B2B-80CD7F6A83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22AE3219-D351-4A13-8888-A25AFA7F8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07/07/2025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9BDDF6A5-A2E3-42EA-AC20-8628984DE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CD0E8ED9-0335-4E8E-B1F3-9FB730CC5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615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82D172F-92AE-40A1-9E61-E06F0EB54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xmlns="" id="{CC9D0A08-166D-4402-A266-32845CE6E3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A98A9E39-166E-4749-BA94-72E636A62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07/07/2025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3BFD5E80-1F9D-421B-B410-00F80A1EE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FDF84E03-26E0-416C-8554-98855E690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1831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9D45F066-5B8A-48FC-9B33-AE0EE929F0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xmlns="" id="{9DCECA87-69D0-4051-8163-CBA414B017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52BDC7E5-655D-4405-AE2D-9A058DE76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07/07/2025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D367C9E1-79EE-4966-AE6F-17B93D9D5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BDA06A84-6E45-487F-8876-E535A1762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52921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xmlns="" id="{0A8935E9-951F-47C4-9BDF-95A3A88D0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E593D208-98C1-477F-BDD7-9590CAABD8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B4E2E00F-9981-497B-A0C6-B0EC7B08A5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3A7C9-E623-47E9-BF8C-18B1142F2EF1}" type="datetimeFigureOut">
              <a:rPr lang="pt-BR" smtClean="0"/>
              <a:t>07/07/2025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60BEC5A9-48D3-46DC-ADC1-F9058E792F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D5E123F4-5E0B-4BC7-B58C-07337D3A9F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6799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g"/><Relationship Id="rId4" Type="http://schemas.openxmlformats.org/officeDocument/2006/relationships/image" Target="../media/image24.jp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e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39000"/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tângulo: Cantos Arredondados 48">
            <a:extLst>
              <a:ext uri="{FF2B5EF4-FFF2-40B4-BE49-F238E27FC236}">
                <a16:creationId xmlns:a16="http://schemas.microsoft.com/office/drawing/2014/main" xmlns="" id="{DC627128-32A1-48F9-8244-AFB4D980AEF6}"/>
              </a:ext>
            </a:extLst>
          </p:cNvPr>
          <p:cNvSpPr/>
          <p:nvPr/>
        </p:nvSpPr>
        <p:spPr>
          <a:xfrm>
            <a:off x="4774801" y="849368"/>
            <a:ext cx="2642389" cy="107755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400" dirty="0">
                <a:solidFill>
                  <a:schemeClr val="bg1">
                    <a:lumMod val="95000"/>
                  </a:schemeClr>
                </a:solidFill>
                <a:latin typeface="Bernard MT Condensed" panose="02050806060905020404" pitchFamily="18" charset="0"/>
              </a:rPr>
              <a:t>LIÇÃO 02 </a:t>
            </a:r>
          </a:p>
        </p:txBody>
      </p:sp>
      <p:pic>
        <p:nvPicPr>
          <p:cNvPr id="12" name="Imagem 11" descr="Logotipo&#10;&#10;Descrição gerada automaticamente">
            <a:extLst>
              <a:ext uri="{FF2B5EF4-FFF2-40B4-BE49-F238E27FC236}">
                <a16:creationId xmlns:a16="http://schemas.microsoft.com/office/drawing/2014/main" xmlns="" id="{4D5B3C04-97FC-4799-A8F3-DF2CA3BA4C4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7299" y="5655467"/>
            <a:ext cx="1447800" cy="14478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E638142E-0418-4E97-AF29-BE3DAC0A4C21}"/>
              </a:ext>
            </a:extLst>
          </p:cNvPr>
          <p:cNvSpPr txBox="1"/>
          <p:nvPr/>
        </p:nvSpPr>
        <p:spPr>
          <a:xfrm>
            <a:off x="4307571" y="4833026"/>
            <a:ext cx="3576857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accent5">
                    <a:lumMod val="75000"/>
                  </a:schemeClr>
                </a:solidFill>
                <a:latin typeface="Poppins" panose="00000800000000000000" pitchFamily="50" charset="0"/>
                <a:cs typeface="Poppins" panose="00000800000000000000" pitchFamily="50" charset="0"/>
              </a:rPr>
              <a:t>Nome do Professor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4B9D19D2-DB32-1882-7BE4-81665F58B9D5}"/>
              </a:ext>
            </a:extLst>
          </p:cNvPr>
          <p:cNvSpPr txBox="1"/>
          <p:nvPr/>
        </p:nvSpPr>
        <p:spPr>
          <a:xfrm>
            <a:off x="1473165" y="2254210"/>
            <a:ext cx="9245659" cy="2349579"/>
          </a:xfrm>
          <a:prstGeom prst="roundRect">
            <a:avLst/>
          </a:prstGeom>
          <a:solidFill>
            <a:schemeClr val="bg1">
              <a:alpha val="88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pt-BR" sz="6600" dirty="0">
                <a:solidFill>
                  <a:schemeClr val="accent2">
                    <a:lumMod val="75000"/>
                  </a:schemeClr>
                </a:solidFill>
                <a:latin typeface="Bernard MT Condensed"/>
              </a:rPr>
              <a:t>A IGREJA DE JERUSALÉM: UM MODELO A SER SEGUIDO</a:t>
            </a:r>
          </a:p>
        </p:txBody>
      </p:sp>
    </p:spTree>
    <p:extLst>
      <p:ext uri="{BB962C8B-B14F-4D97-AF65-F5344CB8AC3E}">
        <p14:creationId xmlns:p14="http://schemas.microsoft.com/office/powerpoint/2010/main" val="13626889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ângulo 18">
            <a:extLst>
              <a:ext uri="{FF2B5EF4-FFF2-40B4-BE49-F238E27FC236}">
                <a16:creationId xmlns:a16="http://schemas.microsoft.com/office/drawing/2014/main" xmlns="" id="{94E48A11-EE10-4EEC-AE7B-4AF251D65686}"/>
              </a:ext>
            </a:extLst>
          </p:cNvPr>
          <p:cNvSpPr/>
          <p:nvPr/>
        </p:nvSpPr>
        <p:spPr>
          <a:xfrm>
            <a:off x="634344" y="2566737"/>
            <a:ext cx="10918229" cy="2050553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pt-BR" sz="3400" dirty="0">
                <a:solidFill>
                  <a:schemeClr val="bg1"/>
                </a:solidFill>
                <a:latin typeface="Georgia" panose="02040502050405020303" pitchFamily="18" charset="0"/>
              </a:rPr>
              <a:t>“E perseveravam na doutrina dos apóstolos, e na comunhão, e no partir do pão, e nas orações.” (At 2.42).</a:t>
            </a: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xmlns="" id="{128F20FD-604A-4BDB-92C2-119D49758D33}"/>
              </a:ext>
            </a:extLst>
          </p:cNvPr>
          <p:cNvSpPr/>
          <p:nvPr/>
        </p:nvSpPr>
        <p:spPr>
          <a:xfrm>
            <a:off x="639427" y="1840536"/>
            <a:ext cx="3967233" cy="873815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800" b="1" i="0" dirty="0">
                <a:solidFill>
                  <a:schemeClr val="bg1"/>
                </a:solidFill>
                <a:effectLst/>
                <a:latin typeface="+mn-lt"/>
              </a:rPr>
              <a:t>TEXTO</a:t>
            </a:r>
            <a:r>
              <a:rPr lang="pt-BR" sz="4800" b="0" i="0" dirty="0">
                <a:solidFill>
                  <a:schemeClr val="bg1"/>
                </a:solidFill>
                <a:effectLst/>
                <a:latin typeface="+mn-lt"/>
              </a:rPr>
              <a:t> </a:t>
            </a:r>
            <a:r>
              <a:rPr lang="pt-BR" sz="4800" b="1" i="0" dirty="0">
                <a:solidFill>
                  <a:schemeClr val="bg1"/>
                </a:solidFill>
                <a:effectLst/>
                <a:latin typeface="+mn-lt"/>
              </a:rPr>
              <a:t>ÁUREO</a:t>
            </a:r>
            <a:endParaRPr lang="pt-BR" sz="4800" dirty="0"/>
          </a:p>
        </p:txBody>
      </p:sp>
      <p:pic>
        <p:nvPicPr>
          <p:cNvPr id="18" name="Imagem 17" descr="Forma, Ícone&#10;&#10;Descrição gerada automaticamente">
            <a:extLst>
              <a:ext uri="{FF2B5EF4-FFF2-40B4-BE49-F238E27FC236}">
                <a16:creationId xmlns:a16="http://schemas.microsoft.com/office/drawing/2014/main" xmlns="" id="{19C5E608-C2BE-4FCC-AC21-550E530E945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4862" y="1166971"/>
            <a:ext cx="1110473" cy="1110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9447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>
            <a:extLst>
              <a:ext uri="{FF2B5EF4-FFF2-40B4-BE49-F238E27FC236}">
                <a16:creationId xmlns:a16="http://schemas.microsoft.com/office/drawing/2014/main" xmlns="" id="{4ABF5359-7030-45F5-86DC-A7369C1E7456}"/>
              </a:ext>
            </a:extLst>
          </p:cNvPr>
          <p:cNvSpPr/>
          <p:nvPr/>
        </p:nvSpPr>
        <p:spPr>
          <a:xfrm>
            <a:off x="691376" y="2692708"/>
            <a:ext cx="10426390" cy="1815123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3500" dirty="0">
                <a:solidFill>
                  <a:schemeClr val="bg1"/>
                </a:solidFill>
                <a:latin typeface="Georgia" panose="02040502050405020303" pitchFamily="18" charset="0"/>
                <a:cs typeface="Poppins" panose="00000500000000000000" pitchFamily="2" charset="0"/>
              </a:rPr>
              <a:t>A Igreja de Jerusalém, como igreja-mãe, tornou-se exemplo para as demais. Um modelo a ser seguido por todas as igrejas verdadeiramente bíblicas.</a:t>
            </a:r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xmlns="" id="{F9DA14B7-A175-4A8A-A290-71B7846A2610}"/>
              </a:ext>
            </a:extLst>
          </p:cNvPr>
          <p:cNvSpPr/>
          <p:nvPr/>
        </p:nvSpPr>
        <p:spPr>
          <a:xfrm>
            <a:off x="582542" y="1912776"/>
            <a:ext cx="4892135" cy="85422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4400" b="0" i="0" dirty="0">
                <a:solidFill>
                  <a:schemeClr val="bg1"/>
                </a:solidFill>
                <a:effectLst/>
              </a:rPr>
              <a:t> </a:t>
            </a:r>
            <a:r>
              <a:rPr lang="pt-BR" sz="4400" b="1" i="0" dirty="0">
                <a:solidFill>
                  <a:schemeClr val="bg1"/>
                </a:solidFill>
                <a:effectLst/>
              </a:rPr>
              <a:t>VERDADE PRÁTICA</a:t>
            </a:r>
            <a:endParaRPr lang="pt-BR" sz="4400" b="1" dirty="0">
              <a:solidFill>
                <a:schemeClr val="bg1"/>
              </a:solidFill>
            </a:endParaRPr>
          </a:p>
        </p:txBody>
      </p:sp>
      <p:pic>
        <p:nvPicPr>
          <p:cNvPr id="4" name="Imagem 3" descr="Uma imagem contendo segurando, comida, jogador, homem&#10;&#10;Descrição gerada automaticamente">
            <a:extLst>
              <a:ext uri="{FF2B5EF4-FFF2-40B4-BE49-F238E27FC236}">
                <a16:creationId xmlns:a16="http://schemas.microsoft.com/office/drawing/2014/main" xmlns="" id="{CA3198A2-49CE-4499-8945-87CCF1256A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773" y="1759054"/>
            <a:ext cx="5098946" cy="5098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9553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307" y="1309761"/>
            <a:ext cx="10917384" cy="5157946"/>
          </a:xfrm>
          <a:prstGeom prst="roundRect">
            <a:avLst/>
          </a:prstGeom>
          <a:solidFill>
            <a:srgbClr val="C55A11"/>
          </a:solidFill>
          <a:ln w="57150"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</a:rPr>
              <a:t> I) Explicar os fundamentos da Igreja de Jerusalém;</a:t>
            </a:r>
            <a:b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</a:rPr>
              <a:t/>
            </a:r>
            <a:b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</a:rPr>
              <a:t> II) Reconhecer a importância do batismo e da Ceia do Senhor como símbolos essenciais da fé cristã;</a:t>
            </a:r>
            <a:b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</a:rPr>
              <a:t/>
            </a:r>
            <a:b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</a:rPr>
              <a:t> III) Aplicar os princípios da Igreja de Jerusalém à vida da igreja atual, enfatizando a prática espiritual, o acolhimento e a adoração.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E964018F-447A-428C-B2DF-B220F6CCBED5}"/>
              </a:ext>
            </a:extLst>
          </p:cNvPr>
          <p:cNvSpPr txBox="1"/>
          <p:nvPr/>
        </p:nvSpPr>
        <p:spPr>
          <a:xfrm>
            <a:off x="3976663" y="864522"/>
            <a:ext cx="4238673" cy="715089"/>
          </a:xfrm>
          <a:prstGeom prst="roundRect">
            <a:avLst/>
          </a:prstGeom>
          <a:solidFill>
            <a:srgbClr val="4472C4"/>
          </a:solidFill>
          <a:ln w="38100"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OBJETIVOS DA LIÇÃO</a:t>
            </a:r>
          </a:p>
        </p:txBody>
      </p:sp>
    </p:spTree>
    <p:extLst>
      <p:ext uri="{BB962C8B-B14F-4D97-AF65-F5344CB8AC3E}">
        <p14:creationId xmlns:p14="http://schemas.microsoft.com/office/powerpoint/2010/main" val="12246021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xmlns="" id="{466B7703-8BAC-40E2-B3C4-CC0BFD9AE9B1}"/>
              </a:ext>
            </a:extLst>
          </p:cNvPr>
          <p:cNvSpPr/>
          <p:nvPr/>
        </p:nvSpPr>
        <p:spPr>
          <a:xfrm>
            <a:off x="461817" y="2592437"/>
            <a:ext cx="11268366" cy="196108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400" b="0" i="0" dirty="0">
                <a:solidFill>
                  <a:srgbClr val="000000"/>
                </a:solidFill>
                <a:effectLst/>
                <a:latin typeface="+mn-lt"/>
              </a:rPr>
              <a:t> </a:t>
            </a:r>
            <a:r>
              <a:rPr lang="pt-BR" sz="4400" b="1" i="0" dirty="0">
                <a:solidFill>
                  <a:schemeClr val="bg1"/>
                </a:solidFill>
                <a:effectLst/>
                <a:latin typeface="+mn-lt"/>
              </a:rPr>
              <a:t>LEITURA BÍBLICA EM CLASSE</a:t>
            </a:r>
            <a:endParaRPr lang="pt-BR" sz="4400" b="1" dirty="0">
              <a:solidFill>
                <a:schemeClr val="bg1"/>
              </a:solidFill>
            </a:endParaRPr>
          </a:p>
          <a:p>
            <a:pPr algn="ctr"/>
            <a:r>
              <a:rPr lang="pt-BR" sz="4400" b="1" dirty="0">
                <a:solidFill>
                  <a:schemeClr val="bg1"/>
                </a:solidFill>
              </a:rPr>
              <a:t>Atos 2.37-47.</a:t>
            </a:r>
            <a:endParaRPr lang="pt-BR" sz="4400" dirty="0"/>
          </a:p>
        </p:txBody>
      </p:sp>
      <p:pic>
        <p:nvPicPr>
          <p:cNvPr id="7" name="Imagem 6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xmlns="" id="{4D5C4E30-AF2D-4752-9DA1-713EBFE19AC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5247602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4307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35FFB85D-2753-45AE-8626-90D0DBA2A2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219" y="240631"/>
            <a:ext cx="11987561" cy="4297221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pt-BR" sz="3000" b="1" dirty="0">
                <a:latin typeface="Georgia" panose="02040502050405020303" pitchFamily="18" charset="0"/>
              </a:rPr>
              <a:t>Atos 2.37-47</a:t>
            </a: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pt-BR" sz="3000" dirty="0">
                <a:latin typeface="Georgia" panose="02040502050405020303" pitchFamily="18" charset="0"/>
              </a:rPr>
              <a:t>37 — Ouvindo eles isto, compungiram-se em seu coração e perguntaram a Pedro e aos demais apóstolos: Que faremos, varões irmãos?</a:t>
            </a: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pt-BR" sz="3000" dirty="0">
                <a:latin typeface="Georgia" panose="02040502050405020303" pitchFamily="18" charset="0"/>
              </a:rPr>
              <a:t>38 — E disse-lhes Pedro: Arrependei-vos, e cada um de vós seja batizado em nome de Jesus Cristo para perdão dos pecados, e recebereis o dom do Espírito Santo.</a:t>
            </a: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pt-BR" sz="3000" dirty="0">
                <a:latin typeface="Georgia" panose="02040502050405020303" pitchFamily="18" charset="0"/>
              </a:rPr>
              <a:t>39 — Porque a promessa vos diz respeito a vós, a vossos filhos e a todos os que estão longe: a tantos quantos Deus, nosso Senhor, chamar.</a:t>
            </a: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pt-BR" sz="3000" dirty="0">
                <a:latin typeface="Georgia" panose="02040502050405020303" pitchFamily="18" charset="0"/>
              </a:rPr>
              <a:t>40 — E com muitas outras palavras isto testificava e os exortava, dizendo: Salvai-vos desta geração perversa.</a:t>
            </a: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endParaRPr lang="pt-BR" sz="30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68522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2A66CE2E-1E25-B914-BA0C-18374CFDC8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B6CED61A-F085-24B3-C1E1-558284D474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4749" y="423746"/>
            <a:ext cx="11722502" cy="4297221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pt-BR" sz="3000" dirty="0">
                <a:latin typeface="Georgia" panose="02040502050405020303" pitchFamily="18" charset="0"/>
              </a:rPr>
              <a:t>41 — De sorte que foram batizados os que de bom grado receberam a sua palavra; e, naquele dia, agregaram-se quase três mil almas.</a:t>
            </a: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pt-BR" sz="3000" dirty="0">
                <a:latin typeface="Georgia" panose="02040502050405020303" pitchFamily="18" charset="0"/>
              </a:rPr>
              <a:t>42 — E perseveravam na doutrina dos apóstolos, e na comunhão, e no partir do pão, e nas orações.</a:t>
            </a: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pt-BR" sz="3000" dirty="0">
                <a:latin typeface="Georgia" panose="02040502050405020303" pitchFamily="18" charset="0"/>
              </a:rPr>
              <a:t>43 — Em cada alma havia temor, e muitas maravilhas e sinais se faziam pelos apóstolos.</a:t>
            </a: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pt-BR" sz="3000" dirty="0">
                <a:latin typeface="Georgia" panose="02040502050405020303" pitchFamily="18" charset="0"/>
              </a:rPr>
              <a:t>44 — Todos os que criam estavam juntos e tinham tudo em comum.</a:t>
            </a: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pt-BR" sz="3000" dirty="0">
                <a:latin typeface="Georgia" panose="02040502050405020303" pitchFamily="18" charset="0"/>
              </a:rPr>
              <a:t>45 — Vendiam suas propriedades e fazendas e repartiam com todos, segundo cada um tinha necessidade.</a:t>
            </a: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pt-BR" sz="3000" dirty="0">
                <a:latin typeface="Georgia" panose="02040502050405020303" pitchFamily="18" charset="0"/>
              </a:rPr>
              <a:t>46 — E, perseverando unânimes todos os dias no templo e partindo o pão em casa, comiam juntos com alegria e singeleza de coração,</a:t>
            </a:r>
          </a:p>
        </p:txBody>
      </p:sp>
    </p:spTree>
    <p:extLst>
      <p:ext uri="{BB962C8B-B14F-4D97-AF65-F5344CB8AC3E}">
        <p14:creationId xmlns:p14="http://schemas.microsoft.com/office/powerpoint/2010/main" val="12611669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3BBB1EA3-D03C-8516-FAAB-63B4101110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161A95DE-18CF-23F9-B98E-0195F2D125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4749" y="198720"/>
            <a:ext cx="11722502" cy="4297221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pt-BR" sz="3000" dirty="0">
                <a:latin typeface="Georgia" panose="02040502050405020303" pitchFamily="18" charset="0"/>
              </a:rPr>
              <a:t>47 — louvando a Deus e caindo na graça de todo o povo. E todos os dias acrescentava o Senhor à igreja aqueles que se haviam de salvar.</a:t>
            </a:r>
          </a:p>
        </p:txBody>
      </p:sp>
    </p:spTree>
    <p:extLst>
      <p:ext uri="{BB962C8B-B14F-4D97-AF65-F5344CB8AC3E}">
        <p14:creationId xmlns:p14="http://schemas.microsoft.com/office/powerpoint/2010/main" val="25274792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68972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t-BR" sz="8000" b="0" i="0" dirty="0">
                <a:solidFill>
                  <a:srgbClr val="000000"/>
                </a:solidFill>
                <a:effectLst/>
                <a:latin typeface="+mn-lt"/>
              </a:rPr>
              <a:t> </a:t>
            </a:r>
            <a:r>
              <a:rPr lang="pt-BR" sz="8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I</a:t>
            </a:r>
            <a:r>
              <a:rPr lang="pt-BR" sz="8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NTRODUÇÃO</a:t>
            </a:r>
            <a:endParaRPr lang="pt-BR" sz="80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6" name="Imagem 5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xmlns="" id="{CDCBF668-1A9D-4265-9D0D-013673E359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4015287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1523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29B88601-D8A7-B385-2004-3DD5E81D3FFC}"/>
              </a:ext>
            </a:extLst>
          </p:cNvPr>
          <p:cNvSpPr txBox="1"/>
          <p:nvPr/>
        </p:nvSpPr>
        <p:spPr>
          <a:xfrm>
            <a:off x="112111" y="98465"/>
            <a:ext cx="5759300" cy="206210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Por ser a Igreja-mãe, Jerusalém torna-se o modelo para as demais igrejas que foram implantadas.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0356D94D-BA1E-9F1F-F1C6-DEF913926AAB}"/>
              </a:ext>
            </a:extLst>
          </p:cNvPr>
          <p:cNvSpPr txBox="1"/>
          <p:nvPr/>
        </p:nvSpPr>
        <p:spPr>
          <a:xfrm>
            <a:off x="5983865" y="98465"/>
            <a:ext cx="6096002" cy="255454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É de Jerusalém que partem as decisões que buscam, por exemplo, disciplinar e padronizar determinadas práticas cristãs</a:t>
            </a:r>
            <a:r>
              <a:rPr lang="pt-BR" sz="3000" dirty="0">
                <a:solidFill>
                  <a:prstClr val="black"/>
                </a:solidFill>
                <a:latin typeface="Georgia" panose="02040502050405020303" pitchFamily="18" charset="0"/>
              </a:rPr>
              <a:t>. </a:t>
            </a:r>
            <a:endParaRPr lang="pt-BR" sz="3200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pic>
        <p:nvPicPr>
          <p:cNvPr id="1028" name="Picture 4" descr="Concílio de Jerusalém: contexto histórico, questões e resultados">
            <a:extLst>
              <a:ext uri="{FF2B5EF4-FFF2-40B4-BE49-F238E27FC236}">
                <a16:creationId xmlns:a16="http://schemas.microsoft.com/office/drawing/2014/main" xmlns="" id="{8EC116D2-87B1-8819-5343-E9BE38AAD8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11" y="2160567"/>
            <a:ext cx="5759300" cy="4598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O CONCILIO DE JERUSALÉM - ppt carregar">
            <a:extLst>
              <a:ext uri="{FF2B5EF4-FFF2-40B4-BE49-F238E27FC236}">
                <a16:creationId xmlns:a16="http://schemas.microsoft.com/office/drawing/2014/main" xmlns="" id="{2DA98AA4-5140-A96B-6BF5-7455091627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31" b="3158"/>
          <a:stretch>
            <a:fillRect/>
          </a:stretch>
        </p:blipFill>
        <p:spPr bwMode="auto">
          <a:xfrm>
            <a:off x="5983865" y="2653010"/>
            <a:ext cx="6096002" cy="4106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1220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5A6E1C56-1A6B-C41E-AA5B-5132FB775A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6BBAAEF0-287C-E1CF-417D-A851F7C36CB1}"/>
              </a:ext>
            </a:extLst>
          </p:cNvPr>
          <p:cNvSpPr txBox="1"/>
          <p:nvPr/>
        </p:nvSpPr>
        <p:spPr>
          <a:xfrm>
            <a:off x="6135284" y="118126"/>
            <a:ext cx="5994399" cy="25545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Isso fica claro no ministério da Palavra, a quem os apóstolos se devotaram inteiramente e ao exercício dos diversos dons que abundavam no seu meio.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55D7F6A6-FE6A-602C-0FAE-3EE7CB0BA34C}"/>
              </a:ext>
            </a:extLst>
          </p:cNvPr>
          <p:cNvSpPr txBox="1"/>
          <p:nvPr/>
        </p:nvSpPr>
        <p:spPr>
          <a:xfrm>
            <a:off x="62320" y="118126"/>
            <a:ext cx="5994398" cy="255454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A igreja de Jerusalém já nasce forte! Sendo de origem divina, cheia do Espírito Santo e supervisionada pelos apóstolos, essa igreja é bem alicerçada.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2050" name="Picture 2" descr="A História da Igreja Primitiva - O Início do Cristianismo - YouTube">
            <a:extLst>
              <a:ext uri="{FF2B5EF4-FFF2-40B4-BE49-F238E27FC236}">
                <a16:creationId xmlns:a16="http://schemas.microsoft.com/office/drawing/2014/main" xmlns="" id="{BB1B4AF4-6931-4385-A626-1F5ACDDA36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20" y="2672670"/>
            <a:ext cx="5994398" cy="4067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O sábado não era um problema para a Igreja Primitiva – Reação Adventista">
            <a:extLst>
              <a:ext uri="{FF2B5EF4-FFF2-40B4-BE49-F238E27FC236}">
                <a16:creationId xmlns:a16="http://schemas.microsoft.com/office/drawing/2014/main" xmlns="" id="{BB946AE3-1FBC-DD88-9242-453586B074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5284" y="2672669"/>
            <a:ext cx="6026483" cy="4067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6117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646FF038-38DC-A369-7B11-7E9023E3B1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520AD6A7-1BCC-7D67-D72B-91C28714043F}"/>
              </a:ext>
            </a:extLst>
          </p:cNvPr>
          <p:cNvSpPr txBox="1"/>
          <p:nvPr/>
        </p:nvSpPr>
        <p:spPr>
          <a:xfrm>
            <a:off x="112110" y="98465"/>
            <a:ext cx="5775733" cy="107721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000" dirty="0">
                <a:solidFill>
                  <a:prstClr val="black"/>
                </a:solidFill>
                <a:latin typeface="Georgia" panose="02040502050405020303" pitchFamily="18" charset="0"/>
              </a:rPr>
              <a:t>É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, portanto, uma igreja da Palavra e do Espírito</a:t>
            </a:r>
            <a:r>
              <a:rPr lang="pt-BR" sz="3000" dirty="0">
                <a:solidFill>
                  <a:prstClr val="black"/>
                </a:solidFill>
                <a:latin typeface="Georgia" panose="02040502050405020303" pitchFamily="18" charset="0"/>
              </a:rPr>
              <a:t>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C895390D-E386-C978-B151-4FC1680FFF51}"/>
              </a:ext>
            </a:extLst>
          </p:cNvPr>
          <p:cNvSpPr txBox="1"/>
          <p:nvPr/>
        </p:nvSpPr>
        <p:spPr>
          <a:xfrm>
            <a:off x="5983865" y="98465"/>
            <a:ext cx="6096002" cy="206210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E mais — é uma igreja onde a observância das ordenanças de Cristo é praticada na esfera do culto cristão. </a:t>
            </a:r>
          </a:p>
        </p:txBody>
      </p:sp>
      <p:pic>
        <p:nvPicPr>
          <p:cNvPr id="3074" name="Picture 2" descr="Voltando à Igreja Primitiva">
            <a:extLst>
              <a:ext uri="{FF2B5EF4-FFF2-40B4-BE49-F238E27FC236}">
                <a16:creationId xmlns:a16="http://schemas.microsoft.com/office/drawing/2014/main" xmlns="" id="{BEF4F74E-EF2B-A5F7-B66C-243A2043FC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10" y="1157393"/>
            <a:ext cx="5775733" cy="5602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ATOS 2 – O PENTECOSTES | Blog do Seu Alipio">
            <a:extLst>
              <a:ext uri="{FF2B5EF4-FFF2-40B4-BE49-F238E27FC236}">
                <a16:creationId xmlns:a16="http://schemas.microsoft.com/office/drawing/2014/main" xmlns="" id="{F5B3656A-1D07-5969-CB23-88AFAEA22F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549"/>
          <a:stretch>
            <a:fillRect/>
          </a:stretch>
        </p:blipFill>
        <p:spPr bwMode="auto">
          <a:xfrm>
            <a:off x="5983865" y="2160568"/>
            <a:ext cx="6096002" cy="4598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7573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8298EECF-8815-D851-723B-2CB5F494E7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C6DEAC05-3F0F-A468-C502-15E1AF07ECAB}"/>
              </a:ext>
            </a:extLst>
          </p:cNvPr>
          <p:cNvSpPr txBox="1"/>
          <p:nvPr/>
        </p:nvSpPr>
        <p:spPr>
          <a:xfrm>
            <a:off x="112133" y="107251"/>
            <a:ext cx="11967734" cy="1077218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</a:rPr>
              <a:t>Assim, a igreja cristã primitiva exibe marcas que se tornaram um padrão para todas as igrejas em todas as épocas e lugares.</a:t>
            </a:r>
          </a:p>
        </p:txBody>
      </p:sp>
      <p:pic>
        <p:nvPicPr>
          <p:cNvPr id="3" name="Imagem 2" descr="Uma imagem contendo pessoa, homem, terno, em pé&#10;&#10;Descrição gerada automaticamente">
            <a:extLst>
              <a:ext uri="{FF2B5EF4-FFF2-40B4-BE49-F238E27FC236}">
                <a16:creationId xmlns:a16="http://schemas.microsoft.com/office/drawing/2014/main" xmlns="" id="{26FC2225-6F31-3E9B-2121-ED5BB53B55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933" y="1354003"/>
            <a:ext cx="2962699" cy="5380706"/>
          </a:xfrm>
          <a:prstGeom prst="rect">
            <a:avLst/>
          </a:prstGeom>
        </p:spPr>
      </p:pic>
      <p:pic>
        <p:nvPicPr>
          <p:cNvPr id="1026" name="Picture 2" descr="O Crescimento da Igreja Primitiva - Pr. Emerson Alves">
            <a:extLst>
              <a:ext uri="{FF2B5EF4-FFF2-40B4-BE49-F238E27FC236}">
                <a16:creationId xmlns:a16="http://schemas.microsoft.com/office/drawing/2014/main" xmlns="" id="{A2FFB84C-F0C0-B8A4-D555-D0C5A9E9DA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8632" y="1354003"/>
            <a:ext cx="8793664" cy="5380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1798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547294"/>
            <a:ext cx="11111345" cy="1763412"/>
          </a:xfrm>
        </p:spPr>
        <p:txBody>
          <a:bodyPr>
            <a:noAutofit/>
          </a:bodyPr>
          <a:lstStyle/>
          <a:p>
            <a:pPr algn="ctr"/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I – UMA IGREJA COM SÓLIDOS ALICERCES</a:t>
            </a:r>
            <a:endParaRPr lang="pt-BR" sz="60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5" name="Imagem 4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xmlns="" id="{BF117B55-F366-4779-A92A-7CB63DA6327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4749590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8528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780" y="2766218"/>
            <a:ext cx="11864440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i="0" kern="120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I.</a:t>
            </a:r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1.</a:t>
            </a:r>
            <a:r>
              <a:rPr lang="pt-BR" sz="6000" b="1" i="0" kern="120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 Uma igreja com fundamento doutrinário.</a:t>
            </a:r>
            <a:endParaRPr lang="pt-BR" sz="60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791843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1EF33CC3-607A-9765-8F92-23F75708B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D6C1845A-48DA-C339-C0D8-B5C00143DFE7}"/>
              </a:ext>
            </a:extLst>
          </p:cNvPr>
          <p:cNvSpPr txBox="1"/>
          <p:nvPr/>
        </p:nvSpPr>
        <p:spPr>
          <a:xfrm>
            <a:off x="101605" y="57138"/>
            <a:ext cx="5737721" cy="206210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A igreja de Jerusalém era uma igreja bem doutrinada. Lucas diz que, antes de ascender aos céus, Cristo deu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5EF968C8-4037-1169-8562-F7B71D153ACC}"/>
              </a:ext>
            </a:extLst>
          </p:cNvPr>
          <p:cNvSpPr txBox="1"/>
          <p:nvPr/>
        </p:nvSpPr>
        <p:spPr>
          <a:xfrm>
            <a:off x="5983707" y="57138"/>
            <a:ext cx="6106690" cy="255454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Uma igreja genuinamente cristã reflete a prática e os ensinos dos apóstolos. É exatamente isso o que o livro de Atos diz da primeira igreja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A7151FBD-687A-1333-32E2-749B1C633B46}"/>
              </a:ext>
            </a:extLst>
          </p:cNvPr>
          <p:cNvSpPr txBox="1"/>
          <p:nvPr/>
        </p:nvSpPr>
        <p:spPr>
          <a:xfrm>
            <a:off x="5983707" y="2667202"/>
            <a:ext cx="6106690" cy="1077218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pt-BR" sz="30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“E perseveravam na doutrina dos apóstolos” </a:t>
            </a:r>
            <a:r>
              <a:rPr lang="pt-BR" sz="3200" b="1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At 2.42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FE88C99D-5EF7-7535-A518-D9CFDDF3D69C}"/>
              </a:ext>
            </a:extLst>
          </p:cNvPr>
          <p:cNvSpPr txBox="1"/>
          <p:nvPr/>
        </p:nvSpPr>
        <p:spPr>
          <a:xfrm>
            <a:off x="101603" y="2182891"/>
            <a:ext cx="5737722" cy="159800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lvl="0" algn="just">
              <a:lnSpc>
                <a:spcPts val="4000"/>
              </a:lnSpc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“mandamentos, pelo Espírito Santo, aos apóstolos que escolhera” </a:t>
            </a:r>
            <a:r>
              <a:rPr lang="pt-BR" sz="3200" b="1" dirty="0">
                <a:solidFill>
                  <a:prstClr val="black"/>
                </a:solidFill>
                <a:latin typeface="Georgia" panose="02040502050405020303" pitchFamily="18" charset="0"/>
              </a:rPr>
              <a:t>At 1.2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5" name="Imagem 4" descr="Grupo de pessoas sentadas ao redor de uma mesa&#10;&#10;O conteúdo gerado por IA pode estar incorreto.">
            <a:extLst>
              <a:ext uri="{FF2B5EF4-FFF2-40B4-BE49-F238E27FC236}">
                <a16:creationId xmlns:a16="http://schemas.microsoft.com/office/drawing/2014/main" xmlns="" id="{7263A2B6-1CF9-22A3-443A-BAC14DB163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3707" y="3799940"/>
            <a:ext cx="6106690" cy="3006348"/>
          </a:xfrm>
          <a:prstGeom prst="rect">
            <a:avLst/>
          </a:prstGeom>
        </p:spPr>
      </p:pic>
      <p:pic>
        <p:nvPicPr>
          <p:cNvPr id="5124" name="Picture 4" descr="Jesus escolhe 12 apóstolos | Lições da Biblia para crianças">
            <a:extLst>
              <a:ext uri="{FF2B5EF4-FFF2-40B4-BE49-F238E27FC236}">
                <a16:creationId xmlns:a16="http://schemas.microsoft.com/office/drawing/2014/main" xmlns="" id="{9B288418-6C94-EB37-DE77-1927070290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3" y="3844542"/>
            <a:ext cx="5737722" cy="2956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541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2" grpId="0" animBg="1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AA4D4DA5-B684-ACCA-749B-C00A50AC20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A9861241-31A4-F0A8-03BD-442C3F310A8F}"/>
              </a:ext>
            </a:extLst>
          </p:cNvPr>
          <p:cNvSpPr txBox="1"/>
          <p:nvPr/>
        </p:nvSpPr>
        <p:spPr>
          <a:xfrm>
            <a:off x="112133" y="107251"/>
            <a:ext cx="11967734" cy="156966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</a:rPr>
              <a:t>Uma igreja só pode ser considerada genuinamente cristã quando ela consegue ensinar e doutrinar seus membros de tal forma que eles passem a refletir o caráter de Cristo.</a:t>
            </a:r>
          </a:p>
        </p:txBody>
      </p:sp>
      <p:pic>
        <p:nvPicPr>
          <p:cNvPr id="3" name="Imagem 2" descr="Uma imagem contendo pessoa, homem, terno, em pé&#10;&#10;Descrição gerada automaticamente">
            <a:extLst>
              <a:ext uri="{FF2B5EF4-FFF2-40B4-BE49-F238E27FC236}">
                <a16:creationId xmlns:a16="http://schemas.microsoft.com/office/drawing/2014/main" xmlns="" id="{E03F3047-5D57-40AD-7809-85BBA20A15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933" y="1973179"/>
            <a:ext cx="2621771" cy="4761530"/>
          </a:xfrm>
          <a:prstGeom prst="rect">
            <a:avLst/>
          </a:prstGeom>
        </p:spPr>
      </p:pic>
      <p:pic>
        <p:nvPicPr>
          <p:cNvPr id="5" name="Imagem 4" descr="Homem em pé em frente a janela&#10;&#10;O conteúdo gerado por IA pode estar incorreto.">
            <a:extLst>
              <a:ext uri="{FF2B5EF4-FFF2-40B4-BE49-F238E27FC236}">
                <a16:creationId xmlns:a16="http://schemas.microsoft.com/office/drawing/2014/main" xmlns="" id="{1CE3207E-A758-501E-0E5C-ED46CE8536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9247" y="1817649"/>
            <a:ext cx="5523829" cy="4917060"/>
          </a:xfrm>
          <a:prstGeom prst="rect">
            <a:avLst/>
          </a:prstGeom>
        </p:spPr>
      </p:pic>
      <p:pic>
        <p:nvPicPr>
          <p:cNvPr id="1028" name="Picture 4" descr="Jesus como Mestre dos discípulos">
            <a:extLst>
              <a:ext uri="{FF2B5EF4-FFF2-40B4-BE49-F238E27FC236}">
                <a16:creationId xmlns:a16="http://schemas.microsoft.com/office/drawing/2014/main" xmlns="" id="{9A7B35D8-C0C8-8A40-5484-6F2810AAB0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1827" y="1817649"/>
            <a:ext cx="3278040" cy="4917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1238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842" y="2766218"/>
            <a:ext cx="11550316" cy="1325563"/>
          </a:xfrm>
        </p:spPr>
        <p:txBody>
          <a:bodyPr>
            <a:noAutofit/>
          </a:bodyPr>
          <a:lstStyle/>
          <a:p>
            <a:pPr algn="ctr"/>
            <a:r>
              <a:rPr lang="pt-BR" sz="54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 </a:t>
            </a:r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I. 2. “Perseveravam na doutrina dos apóstolos” (At 2.42). </a:t>
            </a:r>
            <a:endParaRPr lang="pt-BR" sz="54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390019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3C8C13C3-580A-C3CF-2D0C-4212DDF7CF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ED31E9BE-CA15-3409-38F4-2F7EFD6D2887}"/>
              </a:ext>
            </a:extLst>
          </p:cNvPr>
          <p:cNvSpPr txBox="1"/>
          <p:nvPr/>
        </p:nvSpPr>
        <p:spPr>
          <a:xfrm>
            <a:off x="6176209" y="57138"/>
            <a:ext cx="5919537" cy="25545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A palavra “doutrina” traduz o termo grego </a:t>
            </a:r>
            <a:r>
              <a:rPr lang="pt-BR" sz="3200" i="1" dirty="0" err="1">
                <a:solidFill>
                  <a:prstClr val="black"/>
                </a:solidFill>
                <a:latin typeface="Georgia" panose="02040502050405020303" pitchFamily="18" charset="0"/>
              </a:rPr>
              <a:t>didaché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, que significa “ensinar” e “instruir”. Tem a ver, portanto, com o discipulado cristão.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7D45C0D8-3DA4-56B5-B2A9-EF92D1359489}"/>
              </a:ext>
            </a:extLst>
          </p:cNvPr>
          <p:cNvSpPr txBox="1"/>
          <p:nvPr/>
        </p:nvSpPr>
        <p:spPr>
          <a:xfrm>
            <a:off x="96254" y="57138"/>
            <a:ext cx="5994398" cy="255454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A expressão diz muito sobre o processo de discipulado da igreja de Jerusalém. Era uma igreja bem doutrinada, e, portanto, bem discipulada.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xmlns="" id="{C0E963C2-DDFE-C3E9-071E-F60B2800C4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53" y="2611682"/>
            <a:ext cx="5994398" cy="4189179"/>
          </a:xfrm>
          <a:prstGeom prst="rect">
            <a:avLst/>
          </a:prstGeom>
        </p:spPr>
      </p:pic>
      <p:pic>
        <p:nvPicPr>
          <p:cNvPr id="6148" name="Picture 4" descr="O QUE É MENTOREAMENTO?">
            <a:extLst>
              <a:ext uri="{FF2B5EF4-FFF2-40B4-BE49-F238E27FC236}">
                <a16:creationId xmlns:a16="http://schemas.microsoft.com/office/drawing/2014/main" xmlns="" id="{3AA293B5-EA42-EC9E-1BF6-2082D8A2AE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6207" y="2611682"/>
            <a:ext cx="5919537" cy="4189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4586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1C0FE7E9-9603-31EA-8C4A-FF51ECE323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CF61DD07-CC01-5390-8435-3B34A3648037}"/>
              </a:ext>
            </a:extLst>
          </p:cNvPr>
          <p:cNvSpPr txBox="1"/>
          <p:nvPr/>
        </p:nvSpPr>
        <p:spPr>
          <a:xfrm>
            <a:off x="6188927" y="57138"/>
            <a:ext cx="5885061" cy="255454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Os apóstolos aprenderam de Cristo; a igreja cristã primitiva aprendeu dos apóstolos e agora vivia isso a fim de transmitir a outros o que aprendeu.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5C97BFDA-F331-AE58-CCC9-5919B660018D}"/>
              </a:ext>
            </a:extLst>
          </p:cNvPr>
          <p:cNvSpPr txBox="1"/>
          <p:nvPr/>
        </p:nvSpPr>
        <p:spPr>
          <a:xfrm>
            <a:off x="118012" y="57138"/>
            <a:ext cx="5977987" cy="206210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O discípulo é alguém que consegue reproduzir, isto é, levar adiante o que aprendeu de seu Mestre.</a:t>
            </a:r>
          </a:p>
        </p:txBody>
      </p:sp>
      <p:pic>
        <p:nvPicPr>
          <p:cNvPr id="7170" name="Picture 2" descr="Três dicas para ajudar seu filho a aprender outro idioma">
            <a:extLst>
              <a:ext uri="{FF2B5EF4-FFF2-40B4-BE49-F238E27FC236}">
                <a16:creationId xmlns:a16="http://schemas.microsoft.com/office/drawing/2014/main" xmlns="" id="{C733DC0A-EED1-D462-D04B-1212029EB9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011" y="2119241"/>
            <a:ext cx="5977987" cy="4681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Seara Espírita Infantil">
            <a:extLst>
              <a:ext uri="{FF2B5EF4-FFF2-40B4-BE49-F238E27FC236}">
                <a16:creationId xmlns:a16="http://schemas.microsoft.com/office/drawing/2014/main" xmlns="" id="{617A96B5-DA27-1373-C34C-533EC8C53E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8925" y="2611682"/>
            <a:ext cx="5885061" cy="4189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104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4B6703DC-0F5B-3865-DE57-C0066AF624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68384DB5-A2B2-0766-B742-FEB69E35638F}"/>
              </a:ext>
            </a:extLst>
          </p:cNvPr>
          <p:cNvSpPr txBox="1"/>
          <p:nvPr/>
        </p:nvSpPr>
        <p:spPr>
          <a:xfrm>
            <a:off x="5551155" y="1268573"/>
            <a:ext cx="6459911" cy="406437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pt-BR" sz="4000" dirty="0">
                <a:solidFill>
                  <a:prstClr val="black"/>
                </a:solidFill>
                <a:latin typeface="Georgia" panose="02040502050405020303" pitchFamily="18" charset="0"/>
              </a:rPr>
              <a:t>A tragédia da igreja acontece quando ela não consegue ser discipulada, nem tampouco discipular.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0C64E048-3BED-87CC-B36C-6810C0356EF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53" r="22953"/>
          <a:stretch/>
        </p:blipFill>
        <p:spPr>
          <a:xfrm>
            <a:off x="55416" y="63424"/>
            <a:ext cx="5252564" cy="6474674"/>
          </a:xfrm>
          <a:custGeom>
            <a:avLst/>
            <a:gdLst/>
            <a:ahLst/>
            <a:cxnLst/>
            <a:rect l="l" t="t" r="r" b="b"/>
            <a:pathLst>
              <a:path w="5234519" h="6210629">
                <a:moveTo>
                  <a:pt x="1082595" y="0"/>
                </a:moveTo>
                <a:lnTo>
                  <a:pt x="3027450" y="0"/>
                </a:lnTo>
                <a:lnTo>
                  <a:pt x="3291029" y="96471"/>
                </a:lnTo>
                <a:cubicBezTo>
                  <a:pt x="4433137" y="579542"/>
                  <a:pt x="5234519" y="1710443"/>
                  <a:pt x="5234519" y="3028517"/>
                </a:cubicBezTo>
                <a:cubicBezTo>
                  <a:pt x="5234519" y="4785949"/>
                  <a:pt x="3809839" y="6210629"/>
                  <a:pt x="2052407" y="6210629"/>
                </a:cubicBezTo>
                <a:cubicBezTo>
                  <a:pt x="1283531" y="6210629"/>
                  <a:pt x="578345" y="5937936"/>
                  <a:pt x="28288" y="5483989"/>
                </a:cubicBezTo>
                <a:lnTo>
                  <a:pt x="0" y="5458279"/>
                </a:lnTo>
                <a:lnTo>
                  <a:pt x="0" y="598754"/>
                </a:lnTo>
                <a:lnTo>
                  <a:pt x="28288" y="573044"/>
                </a:lnTo>
                <a:cubicBezTo>
                  <a:pt x="303317" y="346070"/>
                  <a:pt x="617127" y="164410"/>
                  <a:pt x="958290" y="39494"/>
                </a:cubicBezTo>
                <a:close/>
              </a:path>
            </a:pathLst>
          </a:custGeom>
          <a:ln w="762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859978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9891" y="2766218"/>
            <a:ext cx="10012218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 I. 3. Uma igreja relacional e piedosa.</a:t>
            </a:r>
            <a:endParaRPr lang="pt-BR" sz="60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307154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F0943B22-0542-D5D2-53B8-49A91BE32A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B4E2675B-1153-9999-DB99-E40868D2C4FD}"/>
              </a:ext>
            </a:extLst>
          </p:cNvPr>
          <p:cNvSpPr txBox="1"/>
          <p:nvPr/>
        </p:nvSpPr>
        <p:spPr>
          <a:xfrm>
            <a:off x="101601" y="57138"/>
            <a:ext cx="5911273" cy="15696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A igreja de Jerusalém perseverava na “comunhão” </a:t>
            </a:r>
          </a:p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(At 2.42).</a:t>
            </a:r>
            <a:endParaRPr kumimoji="0" lang="pt-BR" sz="32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83C8DCBD-4F9B-ED43-A2CE-D00DF985802B}"/>
              </a:ext>
            </a:extLst>
          </p:cNvPr>
          <p:cNvSpPr txBox="1"/>
          <p:nvPr/>
        </p:nvSpPr>
        <p:spPr>
          <a:xfrm>
            <a:off x="6096000" y="57138"/>
            <a:ext cx="5994397" cy="30469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 A maioria dos intérpretes entende que a palavra grega </a:t>
            </a:r>
            <a:r>
              <a:rPr lang="pt-BR" sz="3200" i="1" dirty="0" err="1">
                <a:solidFill>
                  <a:prstClr val="black"/>
                </a:solidFill>
                <a:latin typeface="Georgia" panose="02040502050405020303" pitchFamily="18" charset="0"/>
              </a:rPr>
              <a:t>koinonia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, traduzida aqui como “comunhão” é uma referência às relações interpessoais dos primitivos cristãos.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8198" name="Picture 6" descr="Resumo do Livro de Atos - Bíblia Online (NVT)">
            <a:extLst>
              <a:ext uri="{FF2B5EF4-FFF2-40B4-BE49-F238E27FC236}">
                <a16:creationId xmlns:a16="http://schemas.microsoft.com/office/drawing/2014/main" xmlns="" id="{0C850A4F-A9EB-A813-EF77-F0DB6A40A6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1" y="1626798"/>
            <a:ext cx="5911272" cy="5174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m 2" descr="Grupo de pessoas posando para foto&#10;&#10;O conteúdo gerado por IA pode estar incorreto.">
            <a:extLst>
              <a:ext uri="{FF2B5EF4-FFF2-40B4-BE49-F238E27FC236}">
                <a16:creationId xmlns:a16="http://schemas.microsoft.com/office/drawing/2014/main" xmlns="" id="{2E4DC68D-9B1B-84D9-F9C7-56A9DDDE39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65"/>
          <a:stretch>
            <a:fillRect/>
          </a:stretch>
        </p:blipFill>
        <p:spPr>
          <a:xfrm>
            <a:off x="6095999" y="3104126"/>
            <a:ext cx="5994396" cy="3696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177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F2AC63B0-5DED-1D15-C627-57A1827E03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4CE85EC5-705A-FB9E-6224-06CA69582195}"/>
              </a:ext>
            </a:extLst>
          </p:cNvPr>
          <p:cNvSpPr txBox="1"/>
          <p:nvPr/>
        </p:nvSpPr>
        <p:spPr>
          <a:xfrm>
            <a:off x="6176209" y="57138"/>
            <a:ext cx="5919537" cy="25545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Tem a ver com o modo de vida dos crentes. Sem o cultivo de relações interpessoais fortes, a igreja cai em um mero ativismo.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8D1EEA28-A860-F51A-0892-F9A6EEE44151}"/>
              </a:ext>
            </a:extLst>
          </p:cNvPr>
          <p:cNvSpPr txBox="1"/>
          <p:nvPr/>
        </p:nvSpPr>
        <p:spPr>
          <a:xfrm>
            <a:off x="96254" y="57138"/>
            <a:ext cx="5994398" cy="30469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A primeira igreja era, portanto, uma igreja relacional. Assim, perseverar na comunhão tem o sentido de “se dedicar” à construção de bons relacionamentos.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9218" name="Picture 2" descr="Momento Devocional IPCC – Perseverar na Igreja - Igreja Presbiteriana  Comunidade Cristã">
            <a:extLst>
              <a:ext uri="{FF2B5EF4-FFF2-40B4-BE49-F238E27FC236}">
                <a16:creationId xmlns:a16="http://schemas.microsoft.com/office/drawing/2014/main" xmlns="" id="{EBEC476B-B412-C32A-8153-7151512F96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54" y="3104126"/>
            <a:ext cx="5994398" cy="3678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 descr="Silhueta de pessoas no por do sol&#10;&#10;O conteúdo gerado por IA pode estar incorreto.">
            <a:extLst>
              <a:ext uri="{FF2B5EF4-FFF2-40B4-BE49-F238E27FC236}">
                <a16:creationId xmlns:a16="http://schemas.microsoft.com/office/drawing/2014/main" xmlns="" id="{3EDC968E-8E2F-25B6-DFD5-0E29855A32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6208" y="2611683"/>
            <a:ext cx="5919538" cy="4171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355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226E1157-DA45-8ED1-350D-380BA803F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84739E0A-01C2-5732-CB9A-449B6A84C7F8}"/>
              </a:ext>
            </a:extLst>
          </p:cNvPr>
          <p:cNvSpPr txBox="1"/>
          <p:nvPr/>
        </p:nvSpPr>
        <p:spPr>
          <a:xfrm>
            <a:off x="101601" y="57138"/>
            <a:ext cx="5994399" cy="15696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Há muita atividade, mas sem o calor humano que caracteriza a verdadeira vida cristã.</a:t>
            </a:r>
            <a:endParaRPr kumimoji="0" lang="pt-BR" sz="32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D5C97C40-3C1E-72C3-2F5D-7FDC9FDBC826}"/>
              </a:ext>
            </a:extLst>
          </p:cNvPr>
          <p:cNvSpPr txBox="1"/>
          <p:nvPr/>
        </p:nvSpPr>
        <p:spPr>
          <a:xfrm>
            <a:off x="6179123" y="57138"/>
            <a:ext cx="5911274" cy="255454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A mesma igreja que perseverava na doutrina dos apóstolos e na comunhão era a mesma igreja que vivia em oração (At 2.42).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3" name="Imagem 2" descr="Pessoas com celular na mão&#10;&#10;O conteúdo gerado por IA pode estar incorreto.">
            <a:extLst>
              <a:ext uri="{FF2B5EF4-FFF2-40B4-BE49-F238E27FC236}">
                <a16:creationId xmlns:a16="http://schemas.microsoft.com/office/drawing/2014/main" xmlns="" id="{B2569C1D-0407-019B-ADCA-1A10BC7B18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1" y="1626798"/>
            <a:ext cx="5994399" cy="5174063"/>
          </a:xfrm>
          <a:prstGeom prst="rect">
            <a:avLst/>
          </a:prstGeom>
        </p:spPr>
      </p:pic>
      <p:pic>
        <p:nvPicPr>
          <p:cNvPr id="5" name="Imagem 4" descr="Uma imagem contendo pessoa, pessoas, mulher, grupo&#10;&#10;O conteúdo gerado por IA pode estar incorreto.">
            <a:extLst>
              <a:ext uri="{FF2B5EF4-FFF2-40B4-BE49-F238E27FC236}">
                <a16:creationId xmlns:a16="http://schemas.microsoft.com/office/drawing/2014/main" xmlns="" id="{A1580053-B647-69DB-B891-DA459A1790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9123" y="2611683"/>
            <a:ext cx="5911274" cy="4189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679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F112E6F3-4F0C-1D57-4B90-9F0634CF7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64D568E3-F4DE-DA13-61CB-9CC9F28C8527}"/>
              </a:ext>
            </a:extLst>
          </p:cNvPr>
          <p:cNvSpPr txBox="1"/>
          <p:nvPr/>
        </p:nvSpPr>
        <p:spPr>
          <a:xfrm>
            <a:off x="101602" y="73893"/>
            <a:ext cx="5731639" cy="206210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A igreja de Jerusalém orava! Assim, Pedro e João foram ao templo na hora nona de oração (At 3.1);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94425AB6-7894-83C4-BE0C-83870F2AA761}"/>
              </a:ext>
            </a:extLst>
          </p:cNvPr>
          <p:cNvSpPr txBox="1"/>
          <p:nvPr/>
        </p:nvSpPr>
        <p:spPr>
          <a:xfrm>
            <a:off x="5969874" y="73893"/>
            <a:ext cx="6120523" cy="25545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os apóstolos estabeleceram como prática dedicar-se à oração (At 6.4) e a Igreja reunida na casa de Maria, mãe de Marcos, se dedicava à oração (At 12.5).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C5583438-E50C-CDDD-624E-AB237080A816}"/>
              </a:ext>
            </a:extLst>
          </p:cNvPr>
          <p:cNvSpPr txBox="1"/>
          <p:nvPr/>
        </p:nvSpPr>
        <p:spPr>
          <a:xfrm>
            <a:off x="5969874" y="2680296"/>
            <a:ext cx="6120523" cy="2062103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Pedro, pois, era guardado na prisão; mas a igreja fazia contínua oração por ele a Deus. </a:t>
            </a:r>
            <a:r>
              <a:rPr lang="pt-BR" sz="3200" b="1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At 12.5</a:t>
            </a:r>
          </a:p>
        </p:txBody>
      </p:sp>
      <p:pic>
        <p:nvPicPr>
          <p:cNvPr id="5" name="Imagem 4" descr="Foto editada de grupo de pessoas posando para foto&#10;&#10;O conteúdo gerado por IA pode estar incorreto.">
            <a:extLst>
              <a:ext uri="{FF2B5EF4-FFF2-40B4-BE49-F238E27FC236}">
                <a16:creationId xmlns:a16="http://schemas.microsoft.com/office/drawing/2014/main" xmlns="" id="{F5F26322-C45D-BE17-9D98-A41C815BA8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2" y="2135996"/>
            <a:ext cx="5731638" cy="4659584"/>
          </a:xfrm>
          <a:prstGeom prst="rect">
            <a:avLst/>
          </a:prstGeom>
        </p:spPr>
      </p:pic>
      <p:pic>
        <p:nvPicPr>
          <p:cNvPr id="8" name="Imagem 7" descr="Grupo de pessoas posando para foto&#10;&#10;O conteúdo gerado por IA pode estar incorreto.">
            <a:extLst>
              <a:ext uri="{FF2B5EF4-FFF2-40B4-BE49-F238E27FC236}">
                <a16:creationId xmlns:a16="http://schemas.microsoft.com/office/drawing/2014/main" xmlns="" id="{B7934197-961B-7F2A-03A5-FCB5254B9E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65"/>
          <a:stretch>
            <a:fillRect/>
          </a:stretch>
        </p:blipFill>
        <p:spPr>
          <a:xfrm>
            <a:off x="5969874" y="4794256"/>
            <a:ext cx="3132084" cy="2001323"/>
          </a:xfrm>
          <a:prstGeom prst="rect">
            <a:avLst/>
          </a:prstGeom>
        </p:spPr>
      </p:pic>
      <p:pic>
        <p:nvPicPr>
          <p:cNvPr id="10" name="Imagem 9" descr="Uma imagem contendo edifício, mulher, jovem, menina&#10;&#10;O conteúdo gerado por IA pode estar incorreto.">
            <a:extLst>
              <a:ext uri="{FF2B5EF4-FFF2-40B4-BE49-F238E27FC236}">
                <a16:creationId xmlns:a16="http://schemas.microsoft.com/office/drawing/2014/main" xmlns="" id="{2A7A3BB7-EC93-953E-BFD1-08B66488DC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935"/>
          <a:stretch>
            <a:fillRect/>
          </a:stretch>
        </p:blipFill>
        <p:spPr>
          <a:xfrm>
            <a:off x="9101958" y="4794256"/>
            <a:ext cx="2988439" cy="2001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12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5" y="2766218"/>
            <a:ext cx="11268076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II – UMA IGREJA OBSERVADORA DOS SÍMBOLOS CRISTÃOS</a:t>
            </a:r>
            <a:endParaRPr lang="pt-BR" sz="60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5" name="Imagem 4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xmlns="" id="{9EFDFEE8-5CAA-40C6-9CEF-44C4C99B8C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4739423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7663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148" y="2766218"/>
            <a:ext cx="11913704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II. </a:t>
            </a:r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1. O Batismo.</a:t>
            </a:r>
            <a:endParaRPr lang="pt-BR" sz="6000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059083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D0046D44-3020-62F8-1E06-ED8B52CBE5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12F9B8C6-4F4C-49E1-CB70-1266325C2C6C}"/>
              </a:ext>
            </a:extLst>
          </p:cNvPr>
          <p:cNvSpPr txBox="1"/>
          <p:nvPr/>
        </p:nvSpPr>
        <p:spPr>
          <a:xfrm>
            <a:off x="128338" y="57138"/>
            <a:ext cx="11948048" cy="10772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Após o primeiro sermão do apóstolo Pedro na igreja de Jerusalém, e como resposta a uma pergunta, ele disse ao povo: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C6AB69F7-F826-DE80-70CC-998555DE94E0}"/>
              </a:ext>
            </a:extLst>
          </p:cNvPr>
          <p:cNvSpPr txBox="1"/>
          <p:nvPr/>
        </p:nvSpPr>
        <p:spPr>
          <a:xfrm>
            <a:off x="121977" y="1176396"/>
            <a:ext cx="11948046" cy="1077218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Arrependei-vos, e cada um de vós seja batizado em nome de Jesus Cristo para perdão dos pecados </a:t>
            </a:r>
            <a:r>
              <a:rPr lang="pt-BR" sz="3200" b="1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At 2.38</a:t>
            </a:r>
          </a:p>
        </p:txBody>
      </p:sp>
      <p:pic>
        <p:nvPicPr>
          <p:cNvPr id="1026" name="Picture 2" descr="Apóstolo Paulo de Perseguidor à Pregador - Vladimiraraujo">
            <a:extLst>
              <a:ext uri="{FF2B5EF4-FFF2-40B4-BE49-F238E27FC236}">
                <a16:creationId xmlns:a16="http://schemas.microsoft.com/office/drawing/2014/main" xmlns="" id="{D303A53C-F249-C636-BF84-4A374771E4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84"/>
          <a:stretch>
            <a:fillRect/>
          </a:stretch>
        </p:blipFill>
        <p:spPr bwMode="auto">
          <a:xfrm>
            <a:off x="128337" y="2316672"/>
            <a:ext cx="5883579" cy="4484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PEDRO BATIZOU E CONFIRMOU 3.000 EM UM DIA. NÓS PODEMOS BATIZAR E CONFIRMAR  3.000 EM UM ANO!">
            <a:extLst>
              <a:ext uri="{FF2B5EF4-FFF2-40B4-BE49-F238E27FC236}">
                <a16:creationId xmlns:a16="http://schemas.microsoft.com/office/drawing/2014/main" xmlns="" id="{144FA7C9-F2B7-5DF0-AE32-68142613CC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9" y="2316671"/>
            <a:ext cx="5967662" cy="4484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7385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3D84A5AC-A17F-34B1-C2E9-1FB224AC6C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9523AF1A-E7FE-9BC4-3BD0-301CD6DC8DDE}"/>
              </a:ext>
            </a:extLst>
          </p:cNvPr>
          <p:cNvSpPr txBox="1"/>
          <p:nvPr/>
        </p:nvSpPr>
        <p:spPr>
          <a:xfrm>
            <a:off x="5237016" y="387761"/>
            <a:ext cx="6677891" cy="415432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400">
                <a:solidFill>
                  <a:prstClr val="black"/>
                </a:solidFill>
                <a:latin typeface="Georgia" panose="02040502050405020303" pitchFamily="18" charset="0"/>
              </a:rPr>
              <a:t>Naquela época, a primeira igreja batizava quem se convertia. Ela sabia que o batismo era uma das ordenanças de Jesus e que ele era um dos principais símbolos da fé cristã (Mc 16.16).</a:t>
            </a:r>
            <a:endParaRPr lang="pt-BR" sz="3400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4CFBC3E-DB1E-B4EA-08B4-0F242CC53639}"/>
              </a:ext>
            </a:extLst>
          </p:cNvPr>
          <p:cNvSpPr txBox="1"/>
          <p:nvPr/>
        </p:nvSpPr>
        <p:spPr>
          <a:xfrm>
            <a:off x="5237017" y="4676019"/>
            <a:ext cx="6677891" cy="1804749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ctr">
              <a:lnSpc>
                <a:spcPts val="4000"/>
              </a:lnSpc>
              <a:defRPr/>
            </a:pPr>
            <a:r>
              <a:rPr lang="pt-BR" sz="3400" dirty="0">
                <a:solidFill>
                  <a:prstClr val="black"/>
                </a:solidFill>
                <a:latin typeface="Georgia" panose="02040502050405020303" pitchFamily="18" charset="0"/>
              </a:rPr>
              <a:t>Quem crer e for batizado será salvo; mas quem não crer será condenado. </a:t>
            </a:r>
            <a:r>
              <a:rPr lang="pt-BR" sz="3400" b="1" dirty="0">
                <a:solidFill>
                  <a:prstClr val="black"/>
                </a:solidFill>
                <a:latin typeface="Georgia" panose="02040502050405020303" pitchFamily="18" charset="0"/>
              </a:rPr>
              <a:t>Mc 16.16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0D074C10-E656-E846-550D-AE100C3CA9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40" r="10940"/>
          <a:stretch/>
        </p:blipFill>
        <p:spPr>
          <a:xfrm>
            <a:off x="55416" y="85726"/>
            <a:ext cx="4995581" cy="5927148"/>
          </a:xfrm>
          <a:custGeom>
            <a:avLst/>
            <a:gdLst/>
            <a:ahLst/>
            <a:cxnLst/>
            <a:rect l="l" t="t" r="r" b="b"/>
            <a:pathLst>
              <a:path w="5234519" h="6210629">
                <a:moveTo>
                  <a:pt x="1082595" y="0"/>
                </a:moveTo>
                <a:lnTo>
                  <a:pt x="3027450" y="0"/>
                </a:lnTo>
                <a:lnTo>
                  <a:pt x="3291029" y="96471"/>
                </a:lnTo>
                <a:cubicBezTo>
                  <a:pt x="4433137" y="579542"/>
                  <a:pt x="5234519" y="1710443"/>
                  <a:pt x="5234519" y="3028517"/>
                </a:cubicBezTo>
                <a:cubicBezTo>
                  <a:pt x="5234519" y="4785949"/>
                  <a:pt x="3809839" y="6210629"/>
                  <a:pt x="2052407" y="6210629"/>
                </a:cubicBezTo>
                <a:cubicBezTo>
                  <a:pt x="1283531" y="6210629"/>
                  <a:pt x="578345" y="5937936"/>
                  <a:pt x="28288" y="5483989"/>
                </a:cubicBezTo>
                <a:lnTo>
                  <a:pt x="0" y="5458279"/>
                </a:lnTo>
                <a:lnTo>
                  <a:pt x="0" y="598754"/>
                </a:lnTo>
                <a:lnTo>
                  <a:pt x="28288" y="573044"/>
                </a:lnTo>
                <a:cubicBezTo>
                  <a:pt x="303317" y="346070"/>
                  <a:pt x="617127" y="164410"/>
                  <a:pt x="958290" y="39494"/>
                </a:cubicBezTo>
                <a:close/>
              </a:path>
            </a:pathLst>
          </a:custGeom>
          <a:ln w="762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3027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CC189B07-2430-62F5-6DE7-616653C1C5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6BB93E80-E16E-FB99-B89B-AAB593DD7A76}"/>
              </a:ext>
            </a:extLst>
          </p:cNvPr>
          <p:cNvSpPr txBox="1"/>
          <p:nvPr/>
        </p:nvSpPr>
        <p:spPr>
          <a:xfrm>
            <a:off x="5871412" y="57138"/>
            <a:ext cx="6218986" cy="156966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Mas para ser batizado, a pessoa precisava ter se arrependido dos seus pecados e crido em Jesus.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EDFCC724-C39A-ED64-0B6F-30F27387C6D4}"/>
              </a:ext>
            </a:extLst>
          </p:cNvPr>
          <p:cNvSpPr txBox="1"/>
          <p:nvPr/>
        </p:nvSpPr>
        <p:spPr>
          <a:xfrm>
            <a:off x="101603" y="57138"/>
            <a:ext cx="5642755" cy="206210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O batismo era um dos primeiros passos da fé cristã, um rito de entrada para a nova vida em Cristo.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8194" name="Picture 2" descr="O Chamado ao Arrependimento, Batismo e Comunhão na Igreja Primitiva -  Esboços de Pregação">
            <a:extLst>
              <a:ext uri="{FF2B5EF4-FFF2-40B4-BE49-F238E27FC236}">
                <a16:creationId xmlns:a16="http://schemas.microsoft.com/office/drawing/2014/main" xmlns="" id="{BFFFD98E-52B1-CBA5-2D48-5C83DF1C62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3" y="2119241"/>
            <a:ext cx="5642755" cy="4681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istória da Bíblia - João Batista Prega no Deserto | BÍBLIA DE ESTUDO">
            <a:extLst>
              <a:ext uri="{FF2B5EF4-FFF2-40B4-BE49-F238E27FC236}">
                <a16:creationId xmlns:a16="http://schemas.microsoft.com/office/drawing/2014/main" xmlns="" id="{CAA15C53-AAF8-5DCD-FBA6-D618DDA70D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1412" y="1626797"/>
            <a:ext cx="6218985" cy="5174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3705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26A635E7-1770-AB24-D41D-1E78508712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8AE6A82C-E1A5-B68C-1571-4EDBA4D5389B}"/>
              </a:ext>
            </a:extLst>
          </p:cNvPr>
          <p:cNvSpPr txBox="1"/>
          <p:nvPr/>
        </p:nvSpPr>
        <p:spPr>
          <a:xfrm>
            <a:off x="6096001" y="57138"/>
            <a:ext cx="5967662" cy="25545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Por meio dele, os cristãos de Jerusalém mostravam ao mundo que sua vida agora era diferente, que eles tinham uma nova vida em Cristo.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76D8D120-E57F-90A0-040C-3BD5D1F29A78}"/>
              </a:ext>
            </a:extLst>
          </p:cNvPr>
          <p:cNvSpPr txBox="1"/>
          <p:nvPr/>
        </p:nvSpPr>
        <p:spPr>
          <a:xfrm>
            <a:off x="128338" y="57138"/>
            <a:ext cx="5847104" cy="255454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Era preciso ter consciência do sentido desse símbolo de fé. Assim, o batismo era um testemunho público de que a pessoa havia se convertido.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3074" name="Picture 2" descr="PEDRO BATIZOU E CONFIRMOU 3.000 EM UM DIA. NÓS PODEMOS BATIZAR E CONFIRMAR  3.000 EM UM ANO!">
            <a:extLst>
              <a:ext uri="{FF2B5EF4-FFF2-40B4-BE49-F238E27FC236}">
                <a16:creationId xmlns:a16="http://schemas.microsoft.com/office/drawing/2014/main" xmlns="" id="{8C1998BB-9094-BD6D-6F20-EB641FE2CD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9" y="2611681"/>
            <a:ext cx="5967662" cy="4189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 descr="Mulher sentada na praia&#10;&#10;O conteúdo gerado por IA pode estar incorreto.">
            <a:extLst>
              <a:ext uri="{FF2B5EF4-FFF2-40B4-BE49-F238E27FC236}">
                <a16:creationId xmlns:a16="http://schemas.microsoft.com/office/drawing/2014/main" xmlns="" id="{6745D8F6-F544-388B-46B6-8B261C1A1F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336" y="2611681"/>
            <a:ext cx="5847104" cy="4189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160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013" y="2766218"/>
            <a:ext cx="11698015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II.2. A Ceia do Senhor.</a:t>
            </a:r>
            <a:endParaRPr lang="pt-BR" sz="60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0290499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9923C672-8400-0614-9EC8-9EFF7199CD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CC1C21C5-657F-4B8E-83FC-2C48B55D0B63}"/>
              </a:ext>
            </a:extLst>
          </p:cNvPr>
          <p:cNvSpPr txBox="1"/>
          <p:nvPr/>
        </p:nvSpPr>
        <p:spPr>
          <a:xfrm>
            <a:off x="101602" y="57138"/>
            <a:ext cx="5710620" cy="206210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A Ceia do Senhor é a outra ordenança dada por Jesus e que foi observada pela igreja de Jerusalém.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C372D1FE-35F3-4227-486D-A658864F7FD3}"/>
              </a:ext>
            </a:extLst>
          </p:cNvPr>
          <p:cNvSpPr txBox="1"/>
          <p:nvPr/>
        </p:nvSpPr>
        <p:spPr>
          <a:xfrm>
            <a:off x="5906815" y="57138"/>
            <a:ext cx="6183582" cy="255454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A maioria dos estudiosos concorda que esse texto é uma referência à prática da Ceia do Senhor entre os primeiros cristãos.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C352FF99-DB1A-105C-2C5E-64DCC71B0CE2}"/>
              </a:ext>
            </a:extLst>
          </p:cNvPr>
          <p:cNvSpPr txBox="1"/>
          <p:nvPr/>
        </p:nvSpPr>
        <p:spPr>
          <a:xfrm>
            <a:off x="101602" y="2156781"/>
            <a:ext cx="5710620" cy="108504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lvl="0" algn="just">
              <a:lnSpc>
                <a:spcPts val="4000"/>
              </a:lnSpc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E perseveravam...no partir do pão </a:t>
            </a:r>
            <a:r>
              <a:rPr lang="pt-BR" sz="3200" b="1" dirty="0">
                <a:solidFill>
                  <a:prstClr val="black"/>
                </a:solidFill>
                <a:latin typeface="Georgia" panose="02040502050405020303" pitchFamily="18" charset="0"/>
              </a:rPr>
              <a:t>At 2.42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2050" name="Picture 2" descr="Como teria sido, na realidade, a Última Ceia de Jesus Cristo? - Mega Curioso">
            <a:extLst>
              <a:ext uri="{FF2B5EF4-FFF2-40B4-BE49-F238E27FC236}">
                <a16:creationId xmlns:a16="http://schemas.microsoft.com/office/drawing/2014/main" xmlns="" id="{9BF6B9F2-FA9C-5FE2-2336-EA3C2047F7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2" y="3292002"/>
            <a:ext cx="5710620" cy="3508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A Ceia do Senhor — por que as Testemunhas de Jeová celebram de modo  diferente?">
            <a:extLst>
              <a:ext uri="{FF2B5EF4-FFF2-40B4-BE49-F238E27FC236}">
                <a16:creationId xmlns:a16="http://schemas.microsoft.com/office/drawing/2014/main" xmlns="" id="{39D29EB5-11FC-9705-0AD9-D2B11DC0F0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6815" y="2611682"/>
            <a:ext cx="6195482" cy="4189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4154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70F19E85-091B-F369-3F1A-6AC2FA44C4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FEA99EEE-85FD-F73F-1E54-AB1D28BDD345}"/>
              </a:ext>
            </a:extLst>
          </p:cNvPr>
          <p:cNvSpPr txBox="1"/>
          <p:nvPr/>
        </p:nvSpPr>
        <p:spPr>
          <a:xfrm>
            <a:off x="5535113" y="158530"/>
            <a:ext cx="6459911" cy="654094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Donald 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</a:rPr>
              <a:t>Gee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, um dos principais mestres do pentecostalismo britânico, disse que, quando tomada corretamente, a Ceia leva a Igreja ao próprio coração de sua fé; ao próprio centro do Evangelho; ao objeto supremo do amor de Deus.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03C4D29F-94DB-49EB-1576-ACABC24B0C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84" r="27184"/>
          <a:stretch/>
        </p:blipFill>
        <p:spPr>
          <a:xfrm>
            <a:off x="55416" y="63424"/>
            <a:ext cx="5252564" cy="6474674"/>
          </a:xfrm>
          <a:custGeom>
            <a:avLst/>
            <a:gdLst/>
            <a:ahLst/>
            <a:cxnLst/>
            <a:rect l="l" t="t" r="r" b="b"/>
            <a:pathLst>
              <a:path w="5234519" h="6210629">
                <a:moveTo>
                  <a:pt x="1082595" y="0"/>
                </a:moveTo>
                <a:lnTo>
                  <a:pt x="3027450" y="0"/>
                </a:lnTo>
                <a:lnTo>
                  <a:pt x="3291029" y="96471"/>
                </a:lnTo>
                <a:cubicBezTo>
                  <a:pt x="4433137" y="579542"/>
                  <a:pt x="5234519" y="1710443"/>
                  <a:pt x="5234519" y="3028517"/>
                </a:cubicBezTo>
                <a:cubicBezTo>
                  <a:pt x="5234519" y="4785949"/>
                  <a:pt x="3809839" y="6210629"/>
                  <a:pt x="2052407" y="6210629"/>
                </a:cubicBezTo>
                <a:cubicBezTo>
                  <a:pt x="1283531" y="6210629"/>
                  <a:pt x="578345" y="5937936"/>
                  <a:pt x="28288" y="5483989"/>
                </a:cubicBezTo>
                <a:lnTo>
                  <a:pt x="0" y="5458279"/>
                </a:lnTo>
                <a:lnTo>
                  <a:pt x="0" y="598754"/>
                </a:lnTo>
                <a:lnTo>
                  <a:pt x="28288" y="573044"/>
                </a:lnTo>
                <a:cubicBezTo>
                  <a:pt x="303317" y="346070"/>
                  <a:pt x="617127" y="164410"/>
                  <a:pt x="958290" y="39494"/>
                </a:cubicBezTo>
                <a:close/>
              </a:path>
            </a:pathLst>
          </a:custGeom>
          <a:ln w="762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589054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F51ADFED-A6DA-6D5F-9532-F5E7BE6F57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833EA188-06C7-29ED-A351-91BE1F0BA3D6}"/>
              </a:ext>
            </a:extLst>
          </p:cNvPr>
          <p:cNvSpPr txBox="1"/>
          <p:nvPr/>
        </p:nvSpPr>
        <p:spPr>
          <a:xfrm>
            <a:off x="148103" y="203324"/>
            <a:ext cx="11895794" cy="206210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Portanto, quão abençoado é esse “partir do pão”! Parece provável que os primeiros cristãos, combinando essa ordenança simples com a “festa do amor” de sua refeição comum, lembravam assim a morte do Senhor “todos os dias” (At 2.42-46)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3E79F923-4D9A-6C91-7A9E-864F9470CE5E}"/>
              </a:ext>
            </a:extLst>
          </p:cNvPr>
          <p:cNvSpPr txBox="1"/>
          <p:nvPr/>
        </p:nvSpPr>
        <p:spPr>
          <a:xfrm>
            <a:off x="148104" y="2382614"/>
            <a:ext cx="11895793" cy="4162806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lvl="0" algn="just">
              <a:lnSpc>
                <a:spcPts val="4000"/>
              </a:lnSpc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E perseveravam na doutrina dos apóstolos, e na comunhão, e no partir do pão, e nas orações. E em toda a alma havia temor, e muitas maravilhas e sinais se faziam pelos apóstolos. E todos os que criam estavam juntos, e tinham tudo em comum. E vendiam suas propriedades e bens, e repartiam com todos, segundo cada um havia de mister. E, perseverando unânimes todos os dias no templo, e partindo o pão em casa, comiam juntos com alegria e singeleza de coração, </a:t>
            </a:r>
            <a:r>
              <a:rPr lang="pt-BR" sz="3200" b="1" dirty="0">
                <a:solidFill>
                  <a:prstClr val="black"/>
                </a:solidFill>
                <a:latin typeface="Georgia" panose="02040502050405020303" pitchFamily="18" charset="0"/>
              </a:rPr>
              <a:t>At 2.42-46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2978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5" y="2415236"/>
            <a:ext cx="11049000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III – UMA IGREJA MODELO</a:t>
            </a:r>
            <a:endParaRPr lang="pt-BR" sz="60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5" name="Imagem 4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xmlns="" id="{9EFDFEE8-5CAA-40C6-9CEF-44C4C99B8C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4739423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9934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545" y="2766218"/>
            <a:ext cx="10898910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III</a:t>
            </a:r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. 1. Uma igreja reverente e cheia de dons.</a:t>
            </a:r>
            <a:endParaRPr lang="pt-BR" sz="60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1517105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E7E2CFDB-45B2-D533-158E-9E9150A172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F923C78A-78E4-3598-1041-3F1B947CB40F}"/>
              </a:ext>
            </a:extLst>
          </p:cNvPr>
          <p:cNvSpPr txBox="1"/>
          <p:nvPr/>
        </p:nvSpPr>
        <p:spPr>
          <a:xfrm>
            <a:off x="94284" y="73063"/>
            <a:ext cx="6001715" cy="304698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É dito da igreja de Jerusalém: “Em cada alma havia temor” (At 2.43). A palavra grega traduzida como “temor” é </a:t>
            </a:r>
            <a:r>
              <a:rPr lang="pt-BR" sz="3200" i="1" dirty="0" err="1">
                <a:solidFill>
                  <a:prstClr val="black"/>
                </a:solidFill>
                <a:latin typeface="Georgia" panose="02040502050405020303" pitchFamily="18" charset="0"/>
              </a:rPr>
              <a:t>phóbos</a:t>
            </a:r>
            <a:r>
              <a:rPr lang="pt-BR" sz="3200" i="1" dirty="0">
                <a:solidFill>
                  <a:prstClr val="black"/>
                </a:solidFill>
                <a:latin typeface="Georgia" panose="02040502050405020303" pitchFamily="18" charset="0"/>
              </a:rPr>
              <a:t>,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 que também significa “reverência, respeito pelo sagrado”.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61EC3F8C-9CA9-3677-B52C-F012621EA160}"/>
              </a:ext>
            </a:extLst>
          </p:cNvPr>
          <p:cNvSpPr txBox="1"/>
          <p:nvPr/>
        </p:nvSpPr>
        <p:spPr>
          <a:xfrm>
            <a:off x="6244683" y="73063"/>
            <a:ext cx="5853034" cy="403187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Havia um forte sentimento da presença de Deus! Havia um clima da presença do sagrado, do que é santo, o mesmo sentido que teve Moisés quando o Senhor o mandou tirar os sapatos dos pés porque o lugar “é terra santa” (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</a:rPr>
              <a:t>Êx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 3.5).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xmlns="" id="{31F300DC-BC50-7952-97A0-8AE6CEEA1C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83" y="3120051"/>
            <a:ext cx="6001715" cy="3664886"/>
          </a:xfrm>
          <a:prstGeom prst="rect">
            <a:avLst/>
          </a:prstGeom>
        </p:spPr>
      </p:pic>
      <p:pic>
        <p:nvPicPr>
          <p:cNvPr id="3074" name="Picture 2" descr="Êxodo 3:2-5 Lições da Sarça Ardente - Rádio Conexão de Paz">
            <a:extLst>
              <a:ext uri="{FF2B5EF4-FFF2-40B4-BE49-F238E27FC236}">
                <a16:creationId xmlns:a16="http://schemas.microsoft.com/office/drawing/2014/main" xmlns="" id="{099C6DDF-9E74-ADCF-D26A-E7131029F0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4682" y="4104936"/>
            <a:ext cx="5853034" cy="2659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5838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3D84A5AC-A17F-34B1-C2E9-1FB224AC6C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0D074C10-E656-E846-550D-AE100C3CA9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8" r="7858"/>
          <a:stretch/>
        </p:blipFill>
        <p:spPr>
          <a:xfrm>
            <a:off x="55416" y="85726"/>
            <a:ext cx="4995581" cy="5927148"/>
          </a:xfrm>
          <a:custGeom>
            <a:avLst/>
            <a:gdLst/>
            <a:ahLst/>
            <a:cxnLst/>
            <a:rect l="l" t="t" r="r" b="b"/>
            <a:pathLst>
              <a:path w="5234519" h="6210629">
                <a:moveTo>
                  <a:pt x="1082595" y="0"/>
                </a:moveTo>
                <a:lnTo>
                  <a:pt x="3027450" y="0"/>
                </a:lnTo>
                <a:lnTo>
                  <a:pt x="3291029" y="96471"/>
                </a:lnTo>
                <a:cubicBezTo>
                  <a:pt x="4433137" y="579542"/>
                  <a:pt x="5234519" y="1710443"/>
                  <a:pt x="5234519" y="3028517"/>
                </a:cubicBezTo>
                <a:cubicBezTo>
                  <a:pt x="5234519" y="4785949"/>
                  <a:pt x="3809839" y="6210629"/>
                  <a:pt x="2052407" y="6210629"/>
                </a:cubicBezTo>
                <a:cubicBezTo>
                  <a:pt x="1283531" y="6210629"/>
                  <a:pt x="578345" y="5937936"/>
                  <a:pt x="28288" y="5483989"/>
                </a:cubicBezTo>
                <a:lnTo>
                  <a:pt x="0" y="5458279"/>
                </a:lnTo>
                <a:lnTo>
                  <a:pt x="0" y="598754"/>
                </a:lnTo>
                <a:lnTo>
                  <a:pt x="28288" y="573044"/>
                </a:lnTo>
                <a:cubicBezTo>
                  <a:pt x="303317" y="346070"/>
                  <a:pt x="617127" y="164410"/>
                  <a:pt x="958290" y="39494"/>
                </a:cubicBezTo>
                <a:close/>
              </a:path>
            </a:pathLst>
          </a:custGeom>
          <a:ln w="76200">
            <a:solidFill>
              <a:schemeClr val="bg1"/>
            </a:solidFill>
          </a:ln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9904B524-D773-09A1-FB4A-6E1C6E639AB0}"/>
              </a:ext>
            </a:extLst>
          </p:cNvPr>
          <p:cNvSpPr txBox="1"/>
          <p:nvPr/>
        </p:nvSpPr>
        <p:spPr>
          <a:xfrm>
            <a:off x="5489124" y="430911"/>
            <a:ext cx="6303483" cy="350734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4000" dirty="0">
                <a:solidFill>
                  <a:prstClr val="black"/>
                </a:solidFill>
                <a:latin typeface="Georgia" panose="02040502050405020303" pitchFamily="18" charset="0"/>
              </a:rPr>
              <a:t>Precisamos aprender com a primeira igreja! Não podemos perder o respeito pelo sagrado.</a:t>
            </a:r>
          </a:p>
          <a:p>
            <a:pPr lvl="0" algn="ctr">
              <a:defRPr/>
            </a:pPr>
            <a:r>
              <a:rPr lang="pt-BR" sz="4000" dirty="0">
                <a:solidFill>
                  <a:prstClr val="black"/>
                </a:solidFill>
                <a:latin typeface="Georgia" panose="02040502050405020303" pitchFamily="18" charset="0"/>
              </a:rPr>
              <a:t>Lucas destaca que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E449299E-FEE7-1201-AAC6-E28C7DA21A37}"/>
              </a:ext>
            </a:extLst>
          </p:cNvPr>
          <p:cNvSpPr txBox="1"/>
          <p:nvPr/>
        </p:nvSpPr>
        <p:spPr>
          <a:xfrm>
            <a:off x="5489124" y="4209205"/>
            <a:ext cx="6300445" cy="2145268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pt-BR" sz="40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muitas maravilhas e sinais se faziam pelos apóstolos </a:t>
            </a:r>
            <a:r>
              <a:rPr lang="pt-BR" sz="4000" b="1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At 2.43</a:t>
            </a:r>
          </a:p>
        </p:txBody>
      </p:sp>
    </p:spTree>
    <p:extLst>
      <p:ext uri="{BB962C8B-B14F-4D97-AF65-F5344CB8AC3E}">
        <p14:creationId xmlns:p14="http://schemas.microsoft.com/office/powerpoint/2010/main" val="1621142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EAF0484D-E360-BA3E-02BD-1DCE13382D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2B99DAA4-BB6F-6112-D849-898822064F01}"/>
              </a:ext>
            </a:extLst>
          </p:cNvPr>
          <p:cNvSpPr txBox="1"/>
          <p:nvPr/>
        </p:nvSpPr>
        <p:spPr>
          <a:xfrm>
            <a:off x="6642538" y="93461"/>
            <a:ext cx="5462655" cy="15696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Os dons espirituais ornamentavam a igreja cristã primitiva.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xmlns="" id="{8982C540-D7D1-E5EC-5CCA-5B4127D2DC4D}"/>
              </a:ext>
            </a:extLst>
          </p:cNvPr>
          <p:cNvSpPr txBox="1"/>
          <p:nvPr/>
        </p:nvSpPr>
        <p:spPr>
          <a:xfrm>
            <a:off x="92363" y="101596"/>
            <a:ext cx="6468827" cy="35394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“Sinais (gr. 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</a:rPr>
              <a:t>Téras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) e maravilhas (gr. 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</a:rPr>
              <a:t>Sémeion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)” são as mesmas palavras usadas pelo apóstolo Paulo para se referir aos dons do Espírito Santo que se manifestavam em suas ações missionárias (Rm 15.19).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xmlns="" id="{C2CC205A-E61F-90EE-6C50-94A386514015}"/>
              </a:ext>
            </a:extLst>
          </p:cNvPr>
          <p:cNvSpPr txBox="1"/>
          <p:nvPr/>
        </p:nvSpPr>
        <p:spPr>
          <a:xfrm>
            <a:off x="89630" y="3747646"/>
            <a:ext cx="6468825" cy="3046988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pelo poder dos sinais e prodígios, na virtude do Espírito de Deus; de maneira que, desde Jerusalém e arredores até ao 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Ilírico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tenho pregado o evangelho de Jesus Cristo. </a:t>
            </a:r>
            <a:r>
              <a:rPr lang="pt-BR" sz="3200" b="1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Romanos 15.19</a:t>
            </a:r>
          </a:p>
        </p:txBody>
      </p:sp>
      <p:pic>
        <p:nvPicPr>
          <p:cNvPr id="12" name="Imagem 11" descr="Grupo de pessoas com roupas coloridas&#10;&#10;O conteúdo gerado por IA pode estar incorreto.">
            <a:extLst>
              <a:ext uri="{FF2B5EF4-FFF2-40B4-BE49-F238E27FC236}">
                <a16:creationId xmlns:a16="http://schemas.microsoft.com/office/drawing/2014/main" xmlns="" id="{F1541AAB-50C9-463D-079D-95965EFD3D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6981" y="1663121"/>
            <a:ext cx="5462656" cy="5093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052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79" y="2766218"/>
            <a:ext cx="11871158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III. 2. Uma igreja acolhedora.</a:t>
            </a:r>
          </a:p>
        </p:txBody>
      </p:sp>
    </p:spTree>
    <p:extLst>
      <p:ext uri="{BB962C8B-B14F-4D97-AF65-F5344CB8AC3E}">
        <p14:creationId xmlns:p14="http://schemas.microsoft.com/office/powerpoint/2010/main" val="288155760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C265700D-9B00-6D0F-2733-DF895B21AA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8D468692-A11F-D5DD-4033-62CE621A040E}"/>
              </a:ext>
            </a:extLst>
          </p:cNvPr>
          <p:cNvSpPr txBox="1"/>
          <p:nvPr/>
        </p:nvSpPr>
        <p:spPr>
          <a:xfrm>
            <a:off x="101601" y="57138"/>
            <a:ext cx="5994398" cy="206210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Dentre as muitas marcas de uma igreja relevante, o acolhimento aparece como uma das suas principais.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4A7DA1DF-A0B3-94DB-8AFC-439A47023892}"/>
              </a:ext>
            </a:extLst>
          </p:cNvPr>
          <p:cNvSpPr txBox="1"/>
          <p:nvPr/>
        </p:nvSpPr>
        <p:spPr>
          <a:xfrm>
            <a:off x="6224335" y="57137"/>
            <a:ext cx="5866062" cy="255454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Uma igreja, para se tornar relevante, necessariamente deve ser acolhedora. A igreja de Jerusalém é um modelo de igreja acolhedora.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4" name="Imagem 3" descr="Uma imagem contendo pessoa, homem, no interior, mesa&#10;&#10;O conteúdo gerado por IA pode estar incorreto.">
            <a:extLst>
              <a:ext uri="{FF2B5EF4-FFF2-40B4-BE49-F238E27FC236}">
                <a16:creationId xmlns:a16="http://schemas.microsoft.com/office/drawing/2014/main" xmlns="" id="{195054BD-7418-F4F2-F0A1-64393525F9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1" y="2119240"/>
            <a:ext cx="5994398" cy="4681621"/>
          </a:xfrm>
          <a:prstGeom prst="rect">
            <a:avLst/>
          </a:prstGeom>
        </p:spPr>
      </p:pic>
      <p:pic>
        <p:nvPicPr>
          <p:cNvPr id="4098" name="Picture 2" descr="A importância do acolhimento ao levar as pessoas a Cristo">
            <a:extLst>
              <a:ext uri="{FF2B5EF4-FFF2-40B4-BE49-F238E27FC236}">
                <a16:creationId xmlns:a16="http://schemas.microsoft.com/office/drawing/2014/main" xmlns="" id="{4253FBA4-3419-E8CA-BF53-0B3821B1E9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4335" y="2611682"/>
            <a:ext cx="5866062" cy="4189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705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655D9A75-A41A-8E3C-5F95-EE1034EEA8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D7B83B4D-C5CD-E6BD-D6B6-2BA237590FB6}"/>
              </a:ext>
            </a:extLst>
          </p:cNvPr>
          <p:cNvSpPr txBox="1"/>
          <p:nvPr/>
        </p:nvSpPr>
        <p:spPr>
          <a:xfrm>
            <a:off x="6240379" y="101596"/>
            <a:ext cx="5859258" cy="304698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Não é fácil partilhar, muito menos acolher. A nossa tendência é nos fechar em nosso mundo e deixar de fora quem achamos ser inconveniente. </a:t>
            </a:r>
            <a:endParaRPr kumimoji="0" lang="pt-BR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693841A7-607C-BE5E-ABAD-11E61CAFD1CE}"/>
              </a:ext>
            </a:extLst>
          </p:cNvPr>
          <p:cNvSpPr txBox="1"/>
          <p:nvPr/>
        </p:nvSpPr>
        <p:spPr>
          <a:xfrm>
            <a:off x="92363" y="101596"/>
            <a:ext cx="6003639" cy="10772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Além de estarem juntos, o texto bíblico diz que naquela igreja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29378FA0-2151-BF24-9496-43CC5788D724}"/>
              </a:ext>
            </a:extLst>
          </p:cNvPr>
          <p:cNvSpPr txBox="1"/>
          <p:nvPr/>
        </p:nvSpPr>
        <p:spPr>
          <a:xfrm>
            <a:off x="92363" y="1233123"/>
            <a:ext cx="6003637" cy="1569660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todos os que criam estavam juntos e tinham tudo em comum</a:t>
            </a:r>
            <a:r>
              <a:rPr lang="pt-BR" sz="3200" b="1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At 2.44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endParaRPr lang="pt-BR" sz="3200" b="1" dirty="0">
              <a:solidFill>
                <a:prstClr val="black"/>
              </a:solidFill>
              <a:latin typeface="Georgia" panose="02040502050405020303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148" name="Picture 4" descr="MELHOR FECHAR AS PORTAS DA IGREJA SE NÃO FOR PARA CULTUAR DEVIDAMENTE A DEUS">
            <a:extLst>
              <a:ext uri="{FF2B5EF4-FFF2-40B4-BE49-F238E27FC236}">
                <a16:creationId xmlns:a16="http://schemas.microsoft.com/office/drawing/2014/main" xmlns="" id="{0E79B1D8-4D9F-2645-28A6-BFA3977A91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375" y="3148584"/>
            <a:ext cx="5859258" cy="3607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BD55AA3E-B7E3-713E-2142-57CBABB5B7E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546"/>
          <a:stretch>
            <a:fillRect/>
          </a:stretch>
        </p:blipFill>
        <p:spPr>
          <a:xfrm>
            <a:off x="92363" y="2905524"/>
            <a:ext cx="6003637" cy="3850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411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 animBg="1"/>
      <p:bldP spid="3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54E86F1A-7208-FD03-FEB4-D142B591F3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717B79FF-7B53-7112-A4BC-87527743E192}"/>
              </a:ext>
            </a:extLst>
          </p:cNvPr>
          <p:cNvSpPr txBox="1"/>
          <p:nvPr/>
        </p:nvSpPr>
        <p:spPr>
          <a:xfrm>
            <a:off x="157655" y="101596"/>
            <a:ext cx="11941982" cy="12003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6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Numa igreja acolhedora, os membros se sentem acolhidos e parte do grupo.</a:t>
            </a:r>
          </a:p>
        </p:txBody>
      </p:sp>
      <p:pic>
        <p:nvPicPr>
          <p:cNvPr id="5" name="Imagem 4" descr="Criança com bicho de pelúcia&#10;&#10;O conteúdo gerado por IA pode estar incorreto.">
            <a:extLst>
              <a:ext uri="{FF2B5EF4-FFF2-40B4-BE49-F238E27FC236}">
                <a16:creationId xmlns:a16="http://schemas.microsoft.com/office/drawing/2014/main" xmlns="" id="{9C475C12-8DC0-8938-C00E-4C641874E2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654" y="1301925"/>
            <a:ext cx="11941981" cy="5474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845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79" y="2766218"/>
            <a:ext cx="11694695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III. 3. Uma igreja adoradora.</a:t>
            </a:r>
          </a:p>
        </p:txBody>
      </p:sp>
    </p:spTree>
    <p:extLst>
      <p:ext uri="{BB962C8B-B14F-4D97-AF65-F5344CB8AC3E}">
        <p14:creationId xmlns:p14="http://schemas.microsoft.com/office/powerpoint/2010/main" val="309597639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6E1F14B0-19E8-C73C-6AFD-F97A29250D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BCDFEFFD-A67A-76E0-96BB-5D4D8593A4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24" b="4024"/>
          <a:stretch/>
        </p:blipFill>
        <p:spPr>
          <a:xfrm>
            <a:off x="55416" y="85726"/>
            <a:ext cx="4995581" cy="5927148"/>
          </a:xfrm>
          <a:custGeom>
            <a:avLst/>
            <a:gdLst/>
            <a:ahLst/>
            <a:cxnLst/>
            <a:rect l="l" t="t" r="r" b="b"/>
            <a:pathLst>
              <a:path w="5234519" h="6210629">
                <a:moveTo>
                  <a:pt x="1082595" y="0"/>
                </a:moveTo>
                <a:lnTo>
                  <a:pt x="3027450" y="0"/>
                </a:lnTo>
                <a:lnTo>
                  <a:pt x="3291029" y="96471"/>
                </a:lnTo>
                <a:cubicBezTo>
                  <a:pt x="4433137" y="579542"/>
                  <a:pt x="5234519" y="1710443"/>
                  <a:pt x="5234519" y="3028517"/>
                </a:cubicBezTo>
                <a:cubicBezTo>
                  <a:pt x="5234519" y="4785949"/>
                  <a:pt x="3809839" y="6210629"/>
                  <a:pt x="2052407" y="6210629"/>
                </a:cubicBezTo>
                <a:cubicBezTo>
                  <a:pt x="1283531" y="6210629"/>
                  <a:pt x="578345" y="5937936"/>
                  <a:pt x="28288" y="5483989"/>
                </a:cubicBezTo>
                <a:lnTo>
                  <a:pt x="0" y="5458279"/>
                </a:lnTo>
                <a:lnTo>
                  <a:pt x="0" y="598754"/>
                </a:lnTo>
                <a:lnTo>
                  <a:pt x="28288" y="573044"/>
                </a:lnTo>
                <a:cubicBezTo>
                  <a:pt x="303317" y="346070"/>
                  <a:pt x="617127" y="164410"/>
                  <a:pt x="958290" y="39494"/>
                </a:cubicBezTo>
                <a:close/>
              </a:path>
            </a:pathLst>
          </a:custGeom>
          <a:ln w="76200">
            <a:solidFill>
              <a:schemeClr val="bg1"/>
            </a:solidFill>
          </a:ln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6BD67B81-EC23-1505-A10A-2B001143E8C0}"/>
              </a:ext>
            </a:extLst>
          </p:cNvPr>
          <p:cNvSpPr txBox="1"/>
          <p:nvPr/>
        </p:nvSpPr>
        <p:spPr>
          <a:xfrm>
            <a:off x="5552186" y="375256"/>
            <a:ext cx="6303483" cy="610748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pt-BR" sz="4000" dirty="0">
                <a:solidFill>
                  <a:prstClr val="black"/>
                </a:solidFill>
                <a:latin typeface="Georgia" panose="02040502050405020303" pitchFamily="18" charset="0"/>
              </a:rPr>
              <a:t>A igreja de Jerusalém era também uma igreja adoradora: “louvando a Deus” (At 2.47). “Louvando”, traduz o verbo grego </a:t>
            </a:r>
            <a:r>
              <a:rPr lang="pt-BR" sz="4000" i="1" dirty="0" err="1">
                <a:solidFill>
                  <a:prstClr val="black"/>
                </a:solidFill>
                <a:latin typeface="Georgia" panose="02040502050405020303" pitchFamily="18" charset="0"/>
              </a:rPr>
              <a:t>aineo</a:t>
            </a:r>
            <a:r>
              <a:rPr lang="pt-BR" sz="4000" dirty="0">
                <a:solidFill>
                  <a:prstClr val="black"/>
                </a:solidFill>
                <a:latin typeface="Georgia" panose="02040502050405020303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62144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09E01003-AD92-F51E-AE95-3B12523E3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A6ACEC4B-C195-77F8-0B8A-E1A51EB0388F}"/>
              </a:ext>
            </a:extLst>
          </p:cNvPr>
          <p:cNvSpPr txBox="1"/>
          <p:nvPr/>
        </p:nvSpPr>
        <p:spPr>
          <a:xfrm>
            <a:off x="5675585" y="94083"/>
            <a:ext cx="6476604" cy="206210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é usado também para descrever o paralítico que louvava a Deus depois que foi curado junto à Porta Formosa do Templo (At 3.8).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C54A59B2-5F55-82EA-E883-62B1C7CB2760}"/>
              </a:ext>
            </a:extLst>
          </p:cNvPr>
          <p:cNvSpPr txBox="1"/>
          <p:nvPr/>
        </p:nvSpPr>
        <p:spPr>
          <a:xfrm>
            <a:off x="39810" y="101595"/>
            <a:ext cx="5530675" cy="25545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É o mesmo termo usado para se referir aos anjos e pastores que louvavam a Deus por ocasião do nascimento de Jesus (Lc 2.13,20);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7170" name="Picture 2" descr="Pedro cura um mendigo aleijado | Histórias da Bíblia | BÍBLIA DE ESTUDO">
            <a:extLst>
              <a:ext uri="{FF2B5EF4-FFF2-40B4-BE49-F238E27FC236}">
                <a16:creationId xmlns:a16="http://schemas.microsoft.com/office/drawing/2014/main" xmlns="" id="{68272F18-F727-D3BE-0BED-4FFB895B5E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5585" y="4299559"/>
            <a:ext cx="6476604" cy="2456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m 7" descr="Uma imagem contendo natureza, grama, olhando, assistindo&#10;&#10;O conteúdo gerado por IA pode estar incorreto.">
            <a:extLst>
              <a:ext uri="{FF2B5EF4-FFF2-40B4-BE49-F238E27FC236}">
                <a16:creationId xmlns:a16="http://schemas.microsoft.com/office/drawing/2014/main" xmlns="" id="{C3406EF4-3318-BFFD-C89D-131074CDE3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10" y="2656139"/>
            <a:ext cx="5530675" cy="4100265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xmlns="" id="{C6F8CE19-E3BD-FEF8-ECEE-0F9F12EDEFD2}"/>
              </a:ext>
            </a:extLst>
          </p:cNvPr>
          <p:cNvSpPr txBox="1"/>
          <p:nvPr/>
        </p:nvSpPr>
        <p:spPr>
          <a:xfrm>
            <a:off x="5676314" y="2196821"/>
            <a:ext cx="6466634" cy="2062103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E, saltando ele, pôs-se em pé, e andou, e entrou com eles no templo, andando, e saltando, e louvando a Deus. </a:t>
            </a:r>
            <a:r>
              <a:rPr lang="pt-BR" sz="3200" b="1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Atos 3.8</a:t>
            </a:r>
          </a:p>
        </p:txBody>
      </p:sp>
    </p:spTree>
    <p:extLst>
      <p:ext uri="{BB962C8B-B14F-4D97-AF65-F5344CB8AC3E}">
        <p14:creationId xmlns:p14="http://schemas.microsoft.com/office/powerpoint/2010/main" val="3374368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E42D983E-D544-3495-477A-11F9636BB5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01FA7530-FC74-0304-6306-84A60ED6E493}"/>
              </a:ext>
            </a:extLst>
          </p:cNvPr>
          <p:cNvSpPr txBox="1"/>
          <p:nvPr/>
        </p:nvSpPr>
        <p:spPr>
          <a:xfrm>
            <a:off x="6240379" y="101596"/>
            <a:ext cx="5859258" cy="25545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é uma expressão de rendição e total entrega! É o reconhecimento da grandeza de Deus e de seus poderosos feitos.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C2C7C5DA-B413-D0D0-E581-E8B15F774CA1}"/>
              </a:ext>
            </a:extLst>
          </p:cNvPr>
          <p:cNvSpPr txBox="1"/>
          <p:nvPr/>
        </p:nvSpPr>
        <p:spPr>
          <a:xfrm>
            <a:off x="92363" y="101596"/>
            <a:ext cx="6003639" cy="206210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É, portanto, uma expressão de júbilo e de gratidão. Louvar é muito mais que simplesmente “cantar”;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11" name="Imagem 10" descr="Mulher com os braços para cima&#10;&#10;O conteúdo gerado por IA pode estar incorreto.">
            <a:extLst>
              <a:ext uri="{FF2B5EF4-FFF2-40B4-BE49-F238E27FC236}">
                <a16:creationId xmlns:a16="http://schemas.microsoft.com/office/drawing/2014/main" xmlns="" id="{0776F98D-8749-A3A6-4EDB-3A4BC602EA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0380" y="2656140"/>
            <a:ext cx="5859258" cy="4100263"/>
          </a:xfrm>
          <a:prstGeom prst="rect">
            <a:avLst/>
          </a:prstGeom>
        </p:spPr>
      </p:pic>
      <p:pic>
        <p:nvPicPr>
          <p:cNvPr id="7174" name="Picture 6" descr="Are You Really Worshipping if You Don't Sing? | Crosswalk.com">
            <a:extLst>
              <a:ext uri="{FF2B5EF4-FFF2-40B4-BE49-F238E27FC236}">
                <a16:creationId xmlns:a16="http://schemas.microsoft.com/office/drawing/2014/main" xmlns="" id="{6FA44CEC-EB34-7D5E-3D4A-2942AAD050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62" y="2163698"/>
            <a:ext cx="6003638" cy="4592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4633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561937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pt-BR" sz="8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CONCLUSÃO</a:t>
            </a:r>
            <a:endParaRPr lang="pt-BR" sz="80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5" name="Imagem 4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xmlns="" id="{620EEFC6-B208-4AA0-AA80-D64B252A04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4015287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89666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xmlns="" id="{89B273CF-A945-4219-FC21-849EC6CA7189}"/>
              </a:ext>
            </a:extLst>
          </p:cNvPr>
          <p:cNvSpPr/>
          <p:nvPr/>
        </p:nvSpPr>
        <p:spPr>
          <a:xfrm>
            <a:off x="511855" y="443345"/>
            <a:ext cx="11168290" cy="5735781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</a:rPr>
              <a:t>Vimos, nesta lição, algumas características que marcaram a primeira igreja. Frequentemente, nos referimos a ela como a “Igreja Primitiva”. Vemos como sendo uma igreja ideal, modelo para todas as outras. De fato, ela é a igreja-mãe. Isso, contudo, não significa dizer que a igreja de Jerusalém não tivesse problemas. Pelo contrário, veremos em outras lições, que havia alguns bem desafiadores. Nada, contudo, que tire o seu brilho e nos impeça de nos espelharmos nela.</a:t>
            </a:r>
          </a:p>
        </p:txBody>
      </p:sp>
      <p:pic>
        <p:nvPicPr>
          <p:cNvPr id="5" name="Imagem 4" descr="Forma&#10;&#10;Descrição gerada automaticamente com confiança baixa">
            <a:extLst>
              <a:ext uri="{FF2B5EF4-FFF2-40B4-BE49-F238E27FC236}">
                <a16:creationId xmlns:a16="http://schemas.microsoft.com/office/drawing/2014/main" xmlns="" id="{8DFF5D87-DEDC-3901-80DD-9A4A51F6859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954224">
            <a:off x="503418" y="5971603"/>
            <a:ext cx="582397" cy="582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73548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550" y="2766218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pt-BR" sz="66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REVISANDO O CONTEÚDO</a:t>
            </a:r>
            <a:endParaRPr lang="pt-BR" sz="66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5" name="Imagem 4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xmlns="" id="{2EC8DE3B-5334-4FA6-8106-A478E2385E7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6" y="4423849"/>
            <a:ext cx="778565" cy="778565"/>
          </a:xfrm>
          <a:prstGeom prst="rect">
            <a:avLst/>
          </a:prstGeom>
          <a:noFill/>
        </p:spPr>
      </p:pic>
      <p:pic>
        <p:nvPicPr>
          <p:cNvPr id="8" name="Imagem 7" descr="Ícone&#10;&#10;Descrição gerada automaticamente">
            <a:extLst>
              <a:ext uri="{FF2B5EF4-FFF2-40B4-BE49-F238E27FC236}">
                <a16:creationId xmlns:a16="http://schemas.microsoft.com/office/drawing/2014/main" xmlns="" id="{EE5FE7F6-DCC8-49E2-A7C8-D86780C5AE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588" y="1207331"/>
            <a:ext cx="1226819" cy="1226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00016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909" y="682069"/>
            <a:ext cx="11730182" cy="1627072"/>
          </a:xfrm>
        </p:spPr>
        <p:txBody>
          <a:bodyPr>
            <a:noAutofit/>
          </a:bodyPr>
          <a:lstStyle/>
          <a:p>
            <a:pPr algn="ctr"/>
            <a:r>
              <a:rPr lang="pt-BR" sz="4800" b="1" i="0" dirty="0">
                <a:effectLst/>
                <a:latin typeface="+mn-lt"/>
              </a:rPr>
              <a:t>1. Qual a expressão bíblica que diz muito sobre o processo de discipulado da igreja de Jerusalém?</a:t>
            </a:r>
            <a:endParaRPr lang="pt-BR" sz="4800" b="1" dirty="0">
              <a:latin typeface="+mn-lt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3AE5429F-791B-4BE7-84AE-F2DB595F7849}"/>
              </a:ext>
            </a:extLst>
          </p:cNvPr>
          <p:cNvSpPr txBox="1"/>
          <p:nvPr/>
        </p:nvSpPr>
        <p:spPr>
          <a:xfrm>
            <a:off x="46179" y="2795998"/>
            <a:ext cx="1191491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dirty="0">
                <a:solidFill>
                  <a:srgbClr val="C55A11"/>
                </a:solidFill>
              </a:rPr>
              <a:t>A expressão é: “Perseveravam na doutrina dos apóstolos” (At 2.42). Isso demonstra que a igreja de Jerusalém era bem doutrinada e discipulada, refletindo os ensinamentos dos apóstolos.</a:t>
            </a:r>
          </a:p>
        </p:txBody>
      </p:sp>
      <p:pic>
        <p:nvPicPr>
          <p:cNvPr id="8" name="Imagem 7" descr="Ícone&#10;&#10;Descrição gerada automaticamente">
            <a:extLst>
              <a:ext uri="{FF2B5EF4-FFF2-40B4-BE49-F238E27FC236}">
                <a16:creationId xmlns:a16="http://schemas.microsoft.com/office/drawing/2014/main" xmlns="" id="{E2F1D8C3-D615-4181-949D-7B68B9EBE22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4451" y="5837400"/>
            <a:ext cx="663098" cy="663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485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362" y="601755"/>
            <a:ext cx="11901267" cy="1325563"/>
          </a:xfrm>
        </p:spPr>
        <p:txBody>
          <a:bodyPr>
            <a:noAutofit/>
          </a:bodyPr>
          <a:lstStyle/>
          <a:p>
            <a:pPr algn="ctr"/>
            <a:r>
              <a:rPr lang="pt-BR" sz="4800" b="1" i="0" dirty="0">
                <a:solidFill>
                  <a:srgbClr val="000000"/>
                </a:solidFill>
                <a:effectLst/>
                <a:latin typeface="+mn-lt"/>
              </a:rPr>
              <a:t>2. O que significa a palavra grega </a:t>
            </a:r>
            <a:r>
              <a:rPr lang="pt-BR" sz="4800" b="1" i="1" dirty="0" err="1">
                <a:solidFill>
                  <a:srgbClr val="000000"/>
                </a:solidFill>
                <a:effectLst/>
                <a:latin typeface="+mn-lt"/>
              </a:rPr>
              <a:t>koinonia</a:t>
            </a:r>
            <a:r>
              <a:rPr lang="pt-BR" sz="4800" b="1" i="0" dirty="0">
                <a:solidFill>
                  <a:srgbClr val="000000"/>
                </a:solidFill>
                <a:effectLst/>
                <a:latin typeface="+mn-lt"/>
              </a:rPr>
              <a:t>, mencionada no texto em referência à igreja de Jerusalém?</a:t>
            </a:r>
            <a:endParaRPr lang="pt-BR" sz="4800" b="1" dirty="0">
              <a:latin typeface="+mn-lt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8563ABF3-47EB-4F62-A938-0B2FD38E26DA}"/>
              </a:ext>
            </a:extLst>
          </p:cNvPr>
          <p:cNvSpPr txBox="1"/>
          <p:nvPr/>
        </p:nvSpPr>
        <p:spPr>
          <a:xfrm>
            <a:off x="325422" y="2648734"/>
            <a:ext cx="11541143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i="1" dirty="0" err="1">
                <a:solidFill>
                  <a:schemeClr val="accent2">
                    <a:lumMod val="75000"/>
                  </a:schemeClr>
                </a:solidFill>
              </a:rPr>
              <a:t>Koinonia</a:t>
            </a:r>
            <a:r>
              <a:rPr lang="pt-BR" sz="4000" dirty="0">
                <a:solidFill>
                  <a:schemeClr val="accent2">
                    <a:lumMod val="75000"/>
                  </a:schemeClr>
                </a:solidFill>
              </a:rPr>
              <a:t> significa “comunhão” e se refere às relações interpessoais dos primeiros cristãos, destacando que a igreja era relacional e dedicada à construção de bons relacionamentos.</a:t>
            </a:r>
          </a:p>
        </p:txBody>
      </p:sp>
      <p:pic>
        <p:nvPicPr>
          <p:cNvPr id="7" name="Imagem 6" descr="Ícone&#10;&#10;Descrição gerada automaticamente">
            <a:extLst>
              <a:ext uri="{FF2B5EF4-FFF2-40B4-BE49-F238E27FC236}">
                <a16:creationId xmlns:a16="http://schemas.microsoft.com/office/drawing/2014/main" xmlns="" id="{CFF0CF03-6295-42C7-B7D8-BAC2C2855E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4445" y="5924696"/>
            <a:ext cx="663098" cy="663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067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543" y="515593"/>
            <a:ext cx="11836913" cy="945075"/>
          </a:xfrm>
        </p:spPr>
        <p:txBody>
          <a:bodyPr>
            <a:noAutofit/>
          </a:bodyPr>
          <a:lstStyle/>
          <a:p>
            <a:pPr algn="ctr"/>
            <a:r>
              <a:rPr lang="pt-BR" sz="4800" b="1" i="0" dirty="0">
                <a:solidFill>
                  <a:srgbClr val="000000"/>
                </a:solidFill>
                <a:effectLst/>
                <a:latin typeface="+mn-lt"/>
              </a:rPr>
              <a:t>3. Como o batismo era visto na igreja de Jerusalém?</a:t>
            </a:r>
            <a:endParaRPr lang="pt-BR" sz="4800" b="1" dirty="0">
              <a:latin typeface="+mn-lt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9B1A9A11-C22D-4D30-9842-01363028037C}"/>
              </a:ext>
            </a:extLst>
          </p:cNvPr>
          <p:cNvSpPr txBox="1"/>
          <p:nvPr/>
        </p:nvSpPr>
        <p:spPr>
          <a:xfrm>
            <a:off x="1044617" y="1706160"/>
            <a:ext cx="9814004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dirty="0">
                <a:solidFill>
                  <a:schemeClr val="accent2">
                    <a:lumMod val="75000"/>
                  </a:schemeClr>
                </a:solidFill>
              </a:rPr>
              <a:t>O batismo era considerado uma ordenança de Jesus e um dos principais símbolos da fé cristã. Ele representava um rito de entrada para a nova vida em Cristo, sendo um testemunho público de conversão.</a:t>
            </a:r>
          </a:p>
        </p:txBody>
      </p:sp>
      <p:pic>
        <p:nvPicPr>
          <p:cNvPr id="7" name="Imagem 6" descr="Ícone&#10;&#10;Descrição gerada automaticamente">
            <a:extLst>
              <a:ext uri="{FF2B5EF4-FFF2-40B4-BE49-F238E27FC236}">
                <a16:creationId xmlns:a16="http://schemas.microsoft.com/office/drawing/2014/main" xmlns="" id="{552A30B8-0165-4E72-B203-B2B93FB040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4450" y="6010858"/>
            <a:ext cx="663098" cy="663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663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036" y="1000731"/>
            <a:ext cx="11971928" cy="1325563"/>
          </a:xfrm>
        </p:spPr>
        <p:txBody>
          <a:bodyPr>
            <a:noAutofit/>
          </a:bodyPr>
          <a:lstStyle/>
          <a:p>
            <a:pPr algn="ctr"/>
            <a:r>
              <a:rPr lang="pt-BR" b="1" i="0" dirty="0">
                <a:solidFill>
                  <a:srgbClr val="000000"/>
                </a:solidFill>
                <a:effectLst/>
                <a:latin typeface="+mn-lt"/>
              </a:rPr>
              <a:t>4. O que Donald </a:t>
            </a:r>
            <a:r>
              <a:rPr lang="pt-BR" b="1" i="0" dirty="0" err="1">
                <a:solidFill>
                  <a:srgbClr val="000000"/>
                </a:solidFill>
                <a:effectLst/>
                <a:latin typeface="+mn-lt"/>
              </a:rPr>
              <a:t>Gee</a:t>
            </a:r>
            <a:r>
              <a:rPr lang="pt-BR" b="1" i="0" dirty="0">
                <a:solidFill>
                  <a:srgbClr val="000000"/>
                </a:solidFill>
                <a:effectLst/>
                <a:latin typeface="+mn-lt"/>
              </a:rPr>
              <a:t> diz a respeito da Ceia do Senhor?</a:t>
            </a:r>
            <a:endParaRPr lang="pt-BR" b="1" dirty="0">
              <a:latin typeface="+mn-lt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9B1A9A11-C22D-4D30-9842-01363028037C}"/>
              </a:ext>
            </a:extLst>
          </p:cNvPr>
          <p:cNvSpPr txBox="1"/>
          <p:nvPr/>
        </p:nvSpPr>
        <p:spPr>
          <a:xfrm>
            <a:off x="986390" y="2706920"/>
            <a:ext cx="1021922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dirty="0">
                <a:solidFill>
                  <a:schemeClr val="accent2">
                    <a:lumMod val="75000"/>
                  </a:schemeClr>
                </a:solidFill>
              </a:rPr>
              <a:t>Donald </a:t>
            </a:r>
            <a:r>
              <a:rPr lang="pt-BR" sz="4000" dirty="0" err="1">
                <a:solidFill>
                  <a:schemeClr val="accent2">
                    <a:lumMod val="75000"/>
                  </a:schemeClr>
                </a:solidFill>
              </a:rPr>
              <a:t>Gee</a:t>
            </a:r>
            <a:r>
              <a:rPr lang="pt-BR" sz="4000" dirty="0">
                <a:solidFill>
                  <a:schemeClr val="accent2">
                    <a:lumMod val="75000"/>
                  </a:schemeClr>
                </a:solidFill>
              </a:rPr>
              <a:t> afirmou que, quando tomada corretamente, a Ceia leva a Igreja ao próprio coração de sua fé, ao centro do Evangelho e ao objeto supremo do amor de Deus.</a:t>
            </a:r>
          </a:p>
        </p:txBody>
      </p:sp>
      <p:pic>
        <p:nvPicPr>
          <p:cNvPr id="6" name="Imagem 5" descr="Ícone&#10;&#10;Descrição gerada automaticamente">
            <a:extLst>
              <a:ext uri="{FF2B5EF4-FFF2-40B4-BE49-F238E27FC236}">
                <a16:creationId xmlns:a16="http://schemas.microsoft.com/office/drawing/2014/main" xmlns="" id="{214FCDEB-EA4C-4DC4-B318-95790DABD4C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4451" y="5642091"/>
            <a:ext cx="663098" cy="663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176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0" y="1415394"/>
            <a:ext cx="11369964" cy="1325563"/>
          </a:xfrm>
        </p:spPr>
        <p:txBody>
          <a:bodyPr>
            <a:noAutofit/>
          </a:bodyPr>
          <a:lstStyle/>
          <a:p>
            <a:pPr algn="ctr"/>
            <a:r>
              <a:rPr lang="pt-BR" sz="4800" b="1" dirty="0">
                <a:solidFill>
                  <a:srgbClr val="000000"/>
                </a:solidFill>
                <a:latin typeface="+mn-lt"/>
              </a:rPr>
              <a:t>5. O que a igreja pode fazer para se tornar relevante?</a:t>
            </a:r>
            <a:endParaRPr lang="pt-BR" sz="4800" b="1" dirty="0">
              <a:latin typeface="+mn-lt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9B1A9A11-C22D-4D30-9842-01363028037C}"/>
              </a:ext>
            </a:extLst>
          </p:cNvPr>
          <p:cNvSpPr txBox="1"/>
          <p:nvPr/>
        </p:nvSpPr>
        <p:spPr>
          <a:xfrm>
            <a:off x="936745" y="3685973"/>
            <a:ext cx="100526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dirty="0">
                <a:solidFill>
                  <a:schemeClr val="accent2">
                    <a:lumMod val="75000"/>
                  </a:schemeClr>
                </a:solidFill>
              </a:rPr>
              <a:t>Uma igreja, para se tornar relevante, necessariamente deve ser acolhedora.</a:t>
            </a:r>
          </a:p>
        </p:txBody>
      </p:sp>
      <p:pic>
        <p:nvPicPr>
          <p:cNvPr id="7" name="Imagem 6" descr="Ícone&#10;&#10;Descrição gerada automaticamente">
            <a:extLst>
              <a:ext uri="{FF2B5EF4-FFF2-40B4-BE49-F238E27FC236}">
                <a16:creationId xmlns:a16="http://schemas.microsoft.com/office/drawing/2014/main" xmlns="" id="{83D8EEDB-6C86-4F93-9F15-3F144CAEDD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9833" y="5954428"/>
            <a:ext cx="663098" cy="663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644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59740</TotalTime>
  <Words>2305</Words>
  <Application>Microsoft Office PowerPoint</Application>
  <PresentationFormat>Widescreen</PresentationFormat>
  <Paragraphs>139</Paragraphs>
  <Slides>57</Slides>
  <Notes>30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57</vt:i4>
      </vt:variant>
    </vt:vector>
  </HeadingPairs>
  <TitlesOfParts>
    <vt:vector size="66" baseType="lpstr">
      <vt:lpstr>Aptos</vt:lpstr>
      <vt:lpstr>Arial</vt:lpstr>
      <vt:lpstr>Bernard MT Condensed</vt:lpstr>
      <vt:lpstr>Calibri</vt:lpstr>
      <vt:lpstr>Calibri Light</vt:lpstr>
      <vt:lpstr>Georgia</vt:lpstr>
      <vt:lpstr>Poppins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 I) Explicar os fundamentos da Igreja de Jerusalém;   II) Reconhecer a importância do batismo e da Ceia do Senhor como símbolos essenciais da fé cristã;   III) Aplicar os princípios da Igreja de Jerusalém à vida da igreja atual, enfatizando a prática espiritual, o acolhimento e a adoração.</vt:lpstr>
      <vt:lpstr>Apresentação do PowerPoint</vt:lpstr>
      <vt:lpstr>Apresentação do PowerPoint</vt:lpstr>
      <vt:lpstr>Apresentação do PowerPoint</vt:lpstr>
      <vt:lpstr>Apresentação do PowerPoint</vt:lpstr>
      <vt:lpstr> INTRODUÇÃO</vt:lpstr>
      <vt:lpstr>Apresentação do PowerPoint</vt:lpstr>
      <vt:lpstr>Apresentação do PowerPoint</vt:lpstr>
      <vt:lpstr>Apresentação do PowerPoint</vt:lpstr>
      <vt:lpstr>Apresentação do PowerPoint</vt:lpstr>
      <vt:lpstr>I – UMA IGREJA COM SÓLIDOS ALICERCES</vt:lpstr>
      <vt:lpstr>I.1. Uma igreja com fundamento doutrinário.</vt:lpstr>
      <vt:lpstr>Apresentação do PowerPoint</vt:lpstr>
      <vt:lpstr>Apresentação do PowerPoint</vt:lpstr>
      <vt:lpstr> I. 2. “Perseveravam na doutrina dos apóstolos” (At 2.42). </vt:lpstr>
      <vt:lpstr>Apresentação do PowerPoint</vt:lpstr>
      <vt:lpstr>Apresentação do PowerPoint</vt:lpstr>
      <vt:lpstr>Apresentação do PowerPoint</vt:lpstr>
      <vt:lpstr> I. 3. Uma igreja relacional e piedosa.</vt:lpstr>
      <vt:lpstr>Apresentação do PowerPoint</vt:lpstr>
      <vt:lpstr>Apresentação do PowerPoint</vt:lpstr>
      <vt:lpstr>Apresentação do PowerPoint</vt:lpstr>
      <vt:lpstr>Apresentação do PowerPoint</vt:lpstr>
      <vt:lpstr>II – UMA IGREJA OBSERVADORA DOS SÍMBOLOS CRISTÃOS</vt:lpstr>
      <vt:lpstr>II. 1. O Batismo.</vt:lpstr>
      <vt:lpstr>Apresentação do PowerPoint</vt:lpstr>
      <vt:lpstr>Apresentação do PowerPoint</vt:lpstr>
      <vt:lpstr>Apresentação do PowerPoint</vt:lpstr>
      <vt:lpstr>Apresentação do PowerPoint</vt:lpstr>
      <vt:lpstr>II.2. A Ceia do Senhor.</vt:lpstr>
      <vt:lpstr>Apresentação do PowerPoint</vt:lpstr>
      <vt:lpstr>Apresentação do PowerPoint</vt:lpstr>
      <vt:lpstr>Apresentação do PowerPoint</vt:lpstr>
      <vt:lpstr>III – UMA IGREJA MODELO</vt:lpstr>
      <vt:lpstr>III. 1. Uma igreja reverente e cheia de dons.</vt:lpstr>
      <vt:lpstr>Apresentação do PowerPoint</vt:lpstr>
      <vt:lpstr>Apresentação do PowerPoint</vt:lpstr>
      <vt:lpstr>Apresentação do PowerPoint</vt:lpstr>
      <vt:lpstr>III. 2. Uma igreja acolhedora.</vt:lpstr>
      <vt:lpstr>Apresentação do PowerPoint</vt:lpstr>
      <vt:lpstr>Apresentação do PowerPoint</vt:lpstr>
      <vt:lpstr>Apresentação do PowerPoint</vt:lpstr>
      <vt:lpstr>III. 3. Uma igreja adoradora.</vt:lpstr>
      <vt:lpstr>Apresentação do PowerPoint</vt:lpstr>
      <vt:lpstr>Apresentação do PowerPoint</vt:lpstr>
      <vt:lpstr>Apresentação do PowerPoint</vt:lpstr>
      <vt:lpstr>CONCLUSÃO</vt:lpstr>
      <vt:lpstr>Apresentação do PowerPoint</vt:lpstr>
      <vt:lpstr>REVISANDO O CONTEÚDO</vt:lpstr>
      <vt:lpstr>1. Qual a expressão bíblica que diz muito sobre o processo de discipulado da igreja de Jerusalém?</vt:lpstr>
      <vt:lpstr>2. O que significa a palavra grega koinonia, mencionada no texto em referência à igreja de Jerusalém?</vt:lpstr>
      <vt:lpstr>3. Como o batismo era visto na igreja de Jerusalém?</vt:lpstr>
      <vt:lpstr>4. O que Donald Gee diz a respeito da Ceia do Senhor?</vt:lpstr>
      <vt:lpstr>5. O que a igreja pode fazer para se tornar relevante?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01</dc:title>
  <dc:creator>ingrid.stephaniesg@outlook.com</dc:creator>
  <cp:lastModifiedBy>Conta da Microsoft</cp:lastModifiedBy>
  <cp:revision>1493</cp:revision>
  <dcterms:created xsi:type="dcterms:W3CDTF">2021-12-07T17:21:42Z</dcterms:created>
  <dcterms:modified xsi:type="dcterms:W3CDTF">2025-07-07T16:19:34Z</dcterms:modified>
</cp:coreProperties>
</file>