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505" r:id="rId5"/>
    <p:sldId id="259" r:id="rId6"/>
    <p:sldId id="337" r:id="rId7"/>
    <p:sldId id="3094" r:id="rId8"/>
    <p:sldId id="506" r:id="rId9"/>
    <p:sldId id="2330" r:id="rId10"/>
    <p:sldId id="3095" r:id="rId11"/>
    <p:sldId id="3096" r:id="rId12"/>
    <p:sldId id="3084" r:id="rId13"/>
    <p:sldId id="265" r:id="rId14"/>
    <p:sldId id="484" r:id="rId15"/>
    <p:sldId id="2990" r:id="rId16"/>
    <p:sldId id="3099" r:id="rId17"/>
    <p:sldId id="3105" r:id="rId18"/>
    <p:sldId id="433" r:id="rId19"/>
    <p:sldId id="3085" r:id="rId20"/>
    <p:sldId id="3039" r:id="rId21"/>
    <p:sldId id="2681" r:id="rId22"/>
    <p:sldId id="2996" r:id="rId23"/>
    <p:sldId id="3097" r:id="rId24"/>
    <p:sldId id="3106" r:id="rId25"/>
    <p:sldId id="3113" r:id="rId26"/>
    <p:sldId id="280" r:id="rId27"/>
    <p:sldId id="281" r:id="rId28"/>
    <p:sldId id="3002" r:id="rId29"/>
    <p:sldId id="3090" r:id="rId30"/>
    <p:sldId id="286" r:id="rId31"/>
    <p:sldId id="3008" r:id="rId32"/>
    <p:sldId id="3051" r:id="rId33"/>
    <p:sldId id="3107" r:id="rId34"/>
    <p:sldId id="3108" r:id="rId35"/>
    <p:sldId id="3109" r:id="rId36"/>
    <p:sldId id="3110" r:id="rId37"/>
    <p:sldId id="3111" r:id="rId38"/>
    <p:sldId id="2732" r:id="rId39"/>
    <p:sldId id="2529" r:id="rId40"/>
    <p:sldId id="3059" r:id="rId41"/>
    <p:sldId id="3114" r:id="rId42"/>
    <p:sldId id="2531" r:id="rId43"/>
    <p:sldId id="3080" r:id="rId44"/>
    <p:sldId id="3026" r:id="rId45"/>
    <p:sldId id="3115" r:id="rId46"/>
    <p:sldId id="2928" r:id="rId47"/>
    <p:sldId id="3066" r:id="rId48"/>
    <p:sldId id="3112" r:id="rId49"/>
    <p:sldId id="468" r:id="rId50"/>
    <p:sldId id="315" r:id="rId51"/>
    <p:sldId id="301" r:id="rId52"/>
    <p:sldId id="302" r:id="rId53"/>
    <p:sldId id="303" r:id="rId54"/>
    <p:sldId id="304" r:id="rId55"/>
    <p:sldId id="305" r:id="rId56"/>
    <p:sldId id="306" r:id="rId5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2E947C-1D2F-436B-8EC8-BF2E3C42FE1F}" v="152" dt="2025-07-21T21:40:38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6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62" y="6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1C8C1E3D-1833-40B9-B245-F5704B3AA69E}"/>
    <pc:docChg chg="undo custSel addSld modSld">
      <pc:chgData name="Erberson Pinheiro" userId="c7a5b9113d4dffce" providerId="LiveId" clId="{1C8C1E3D-1833-40B9-B245-F5704B3AA69E}" dt="2025-06-02T17:40:55.666" v="198"/>
      <pc:docMkLst>
        <pc:docMk/>
      </pc:docMkLst>
      <pc:sldChg chg="modAnim">
        <pc:chgData name="Erberson Pinheiro" userId="c7a5b9113d4dffce" providerId="LiveId" clId="{1C8C1E3D-1833-40B9-B245-F5704B3AA69E}" dt="2025-06-02T17:40:55.666" v="198"/>
        <pc:sldMkLst>
          <pc:docMk/>
          <pc:sldMk cId="591220520" sldId="2330"/>
        </pc:sldMkLst>
      </pc:sldChg>
      <pc:sldChg chg="modSp mod">
        <pc:chgData name="Erberson Pinheiro" userId="c7a5b9113d4dffce" providerId="LiveId" clId="{1C8C1E3D-1833-40B9-B245-F5704B3AA69E}" dt="2025-06-02T17:03:04.167" v="60" actId="1035"/>
        <pc:sldMkLst>
          <pc:docMk/>
          <pc:sldMk cId="447385447" sldId="3002"/>
        </pc:sldMkLst>
        <pc:spChg chg="mod">
          <ac:chgData name="Erberson Pinheiro" userId="c7a5b9113d4dffce" providerId="LiveId" clId="{1C8C1E3D-1833-40B9-B245-F5704B3AA69E}" dt="2025-06-02T17:02:07.119" v="44" actId="14100"/>
          <ac:spMkLst>
            <pc:docMk/>
            <pc:sldMk cId="447385447" sldId="3002"/>
            <ac:spMk id="2" creationId="{6A614B2A-DD9A-D8DA-821C-42DF6897A51E}"/>
          </ac:spMkLst>
        </pc:spChg>
        <pc:spChg chg="mod">
          <ac:chgData name="Erberson Pinheiro" userId="c7a5b9113d4dffce" providerId="LiveId" clId="{1C8C1E3D-1833-40B9-B245-F5704B3AA69E}" dt="2025-06-02T17:01:53.901" v="43" actId="14100"/>
          <ac:spMkLst>
            <pc:docMk/>
            <pc:sldMk cId="447385447" sldId="3002"/>
            <ac:spMk id="7" creationId="{97AD4B08-43FA-9349-D52E-B3B5E34EEF9D}"/>
          </ac:spMkLst>
        </pc:spChg>
      </pc:sldChg>
      <pc:sldChg chg="modSp">
        <pc:chgData name="Erberson Pinheiro" userId="c7a5b9113d4dffce" providerId="LiveId" clId="{1C8C1E3D-1833-40B9-B245-F5704B3AA69E}" dt="2025-06-02T17:03:22.724" v="61" actId="14100"/>
        <pc:sldMkLst>
          <pc:docMk/>
          <pc:sldMk cId="866414906" sldId="3003"/>
        </pc:sldMkLst>
      </pc:sldChg>
      <pc:sldChg chg="addSp delSp modSp mod delAnim modAnim">
        <pc:chgData name="Erberson Pinheiro" userId="c7a5b9113d4dffce" providerId="LiveId" clId="{1C8C1E3D-1833-40B9-B245-F5704B3AA69E}" dt="2025-06-02T17:36:03.269" v="145"/>
        <pc:sldMkLst>
          <pc:docMk/>
          <pc:sldMk cId="2343206824" sldId="3015"/>
        </pc:sldMkLst>
      </pc:sldChg>
      <pc:sldChg chg="modSp">
        <pc:chgData name="Erberson Pinheiro" userId="c7a5b9113d4dffce" providerId="LiveId" clId="{1C8C1E3D-1833-40B9-B245-F5704B3AA69E}" dt="2025-06-02T16:57:40.321" v="0" actId="20577"/>
        <pc:sldMkLst>
          <pc:docMk/>
          <pc:sldMk cId="167104692" sldId="3039"/>
        </pc:sldMkLst>
      </pc:sldChg>
      <pc:sldChg chg="modSp mod">
        <pc:chgData name="Erberson Pinheiro" userId="c7a5b9113d4dffce" providerId="LiveId" clId="{1C8C1E3D-1833-40B9-B245-F5704B3AA69E}" dt="2025-06-02T16:58:28.266" v="13" actId="14100"/>
        <pc:sldMkLst>
          <pc:docMk/>
          <pc:sldMk cId="231674448" sldId="3044"/>
        </pc:sldMkLst>
      </pc:sldChg>
      <pc:sldChg chg="addSp delSp modSp mod modAnim">
        <pc:chgData name="Erberson Pinheiro" userId="c7a5b9113d4dffce" providerId="LiveId" clId="{1C8C1E3D-1833-40B9-B245-F5704B3AA69E}" dt="2025-06-02T17:10:26.929" v="78"/>
        <pc:sldMkLst>
          <pc:docMk/>
          <pc:sldMk cId="1468877859" sldId="3051"/>
        </pc:sldMkLst>
        <pc:spChg chg="mod">
          <ac:chgData name="Erberson Pinheiro" userId="c7a5b9113d4dffce" providerId="LiveId" clId="{1C8C1E3D-1833-40B9-B245-F5704B3AA69E}" dt="2025-06-02T17:06:30.446" v="66" actId="403"/>
          <ac:spMkLst>
            <pc:docMk/>
            <pc:sldMk cId="1468877859" sldId="3051"/>
            <ac:spMk id="2" creationId="{348371A6-E185-B212-2B0D-575BED088A73}"/>
          </ac:spMkLst>
        </pc:spChg>
        <pc:spChg chg="mod">
          <ac:chgData name="Erberson Pinheiro" userId="c7a5b9113d4dffce" providerId="LiveId" clId="{1C8C1E3D-1833-40B9-B245-F5704B3AA69E}" dt="2025-06-02T17:06:30.446" v="66" actId="403"/>
          <ac:spMkLst>
            <pc:docMk/>
            <pc:sldMk cId="1468877859" sldId="3051"/>
            <ac:spMk id="6" creationId="{BC817766-1B2B-1130-840D-3BC716ED48A6}"/>
          </ac:spMkLst>
        </pc:spChg>
      </pc:sldChg>
      <pc:sldChg chg="modSp mod">
        <pc:chgData name="Erberson Pinheiro" userId="c7a5b9113d4dffce" providerId="LiveId" clId="{1C8C1E3D-1833-40B9-B245-F5704B3AA69E}" dt="2025-06-02T17:37:30.464" v="181" actId="403"/>
        <pc:sldMkLst>
          <pc:docMk/>
          <pc:sldMk cId="1268290193" sldId="3060"/>
        </pc:sldMkLst>
      </pc:sldChg>
      <pc:sldChg chg="modSp">
        <pc:chgData name="Erberson Pinheiro" userId="c7a5b9113d4dffce" providerId="LiveId" clId="{1C8C1E3D-1833-40B9-B245-F5704B3AA69E}" dt="2025-06-02T17:38:21.570" v="182" actId="20577"/>
        <pc:sldMkLst>
          <pc:docMk/>
          <pc:sldMk cId="3374368707" sldId="3066"/>
        </pc:sldMkLst>
      </pc:sldChg>
      <pc:sldChg chg="modSp mod">
        <pc:chgData name="Erberson Pinheiro" userId="c7a5b9113d4dffce" providerId="LiveId" clId="{1C8C1E3D-1833-40B9-B245-F5704B3AA69E}" dt="2025-06-02T17:40:24.652" v="197" actId="1035"/>
        <pc:sldMkLst>
          <pc:docMk/>
          <pc:sldMk cId="3348266193" sldId="3069"/>
        </pc:sldMkLst>
      </pc:sldChg>
      <pc:sldChg chg="modSp mod">
        <pc:chgData name="Erberson Pinheiro" userId="c7a5b9113d4dffce" providerId="LiveId" clId="{1C8C1E3D-1833-40B9-B245-F5704B3AA69E}" dt="2025-06-02T17:01:25.754" v="42" actId="14826"/>
        <pc:sldMkLst>
          <pc:docMk/>
          <pc:sldMk cId="1859978810" sldId="3074"/>
        </pc:sldMkLst>
      </pc:sldChg>
      <pc:sldChg chg="addSp delSp modSp add mod delAnim modAnim">
        <pc:chgData name="Erberson Pinheiro" userId="c7a5b9113d4dffce" providerId="LiveId" clId="{1C8C1E3D-1833-40B9-B245-F5704B3AA69E}" dt="2025-06-02T17:16:57.735" v="103"/>
        <pc:sldMkLst>
          <pc:docMk/>
          <pc:sldMk cId="4183992713" sldId="3082"/>
        </pc:sldMkLst>
      </pc:sldChg>
      <pc:sldChg chg="modSp add mod">
        <pc:chgData name="Erberson Pinheiro" userId="c7a5b9113d4dffce" providerId="LiveId" clId="{1C8C1E3D-1833-40B9-B245-F5704B3AA69E}" dt="2025-06-02T17:28:06.198" v="117" actId="14826"/>
        <pc:sldMkLst>
          <pc:docMk/>
          <pc:sldMk cId="773274652" sldId="3083"/>
        </pc:sldMkLst>
      </pc:sldChg>
    </pc:docChg>
  </pc:docChgLst>
  <pc:docChgLst>
    <pc:chgData name="Erberson Pinheiro" userId="c7a5b9113d4dffce" providerId="LiveId" clId="{05FD196F-8F20-4D63-ADA3-FD675122C5F2}"/>
    <pc:docChg chg="undo custSel addSld delSld modSld">
      <pc:chgData name="Erberson Pinheiro" userId="c7a5b9113d4dffce" providerId="LiveId" clId="{05FD196F-8F20-4D63-ADA3-FD675122C5F2}" dt="2025-06-30T20:14:00.558" v="434"/>
      <pc:docMkLst>
        <pc:docMk/>
      </pc:docMkLst>
      <pc:sldChg chg="modSp">
        <pc:chgData name="Erberson Pinheiro" userId="c7a5b9113d4dffce" providerId="LiveId" clId="{05FD196F-8F20-4D63-ADA3-FD675122C5F2}" dt="2025-06-30T13:35:08.078" v="1" actId="14100"/>
        <pc:sldMkLst>
          <pc:docMk/>
          <pc:sldMk cId="591220520" sldId="2330"/>
        </pc:sldMkLst>
        <pc:spChg chg="mod">
          <ac:chgData name="Erberson Pinheiro" userId="c7a5b9113d4dffce" providerId="LiveId" clId="{05FD196F-8F20-4D63-ADA3-FD675122C5F2}" dt="2025-06-30T13:35:03.300" v="0" actId="255"/>
          <ac:spMkLst>
            <pc:docMk/>
            <pc:sldMk cId="591220520" sldId="2330"/>
            <ac:spMk id="3" creationId="{29B88601-D8A7-B385-2004-3DD5E81D3FFC}"/>
          </ac:spMkLst>
        </pc:spChg>
        <pc:spChg chg="mod">
          <ac:chgData name="Erberson Pinheiro" userId="c7a5b9113d4dffce" providerId="LiveId" clId="{05FD196F-8F20-4D63-ADA3-FD675122C5F2}" dt="2025-06-30T13:35:03.300" v="0" actId="255"/>
          <ac:spMkLst>
            <pc:docMk/>
            <pc:sldMk cId="591220520" sldId="2330"/>
            <ac:spMk id="4" creationId="{0356D94D-BA1E-9F1F-F1C6-DEF913926AAB}"/>
          </ac:spMkLst>
        </pc:spChg>
      </pc:sldChg>
      <pc:sldChg chg="delSp modSp mod delAnim">
        <pc:chgData name="Erberson Pinheiro" userId="c7a5b9113d4dffce" providerId="LiveId" clId="{05FD196F-8F20-4D63-ADA3-FD675122C5F2}" dt="2025-06-30T18:49:45.120" v="52" actId="14100"/>
        <pc:sldMkLst>
          <pc:docMk/>
          <pc:sldMk cId="368541496" sldId="2914"/>
        </pc:sldMkLst>
      </pc:sldChg>
      <pc:sldChg chg="addSp delSp modSp mod delAnim modAnim">
        <pc:chgData name="Erberson Pinheiro" userId="c7a5b9113d4dffce" providerId="LiveId" clId="{05FD196F-8F20-4D63-ADA3-FD675122C5F2}" dt="2025-06-30T19:36:51.686" v="119" actId="14100"/>
        <pc:sldMkLst>
          <pc:docMk/>
          <pc:sldMk cId="2174154192" sldId="3008"/>
        </pc:sldMkLst>
        <pc:spChg chg="mod">
          <ac:chgData name="Erberson Pinheiro" userId="c7a5b9113d4dffce" providerId="LiveId" clId="{05FD196F-8F20-4D63-ADA3-FD675122C5F2}" dt="2025-06-30T19:36:45.167" v="118" actId="403"/>
          <ac:spMkLst>
            <pc:docMk/>
            <pc:sldMk cId="2174154192" sldId="3008"/>
            <ac:spMk id="6" creationId="{CC1C21C5-657F-4B8E-83FC-2C48B55D0B63}"/>
          </ac:spMkLst>
        </pc:spChg>
      </pc:sldChg>
      <pc:sldChg chg="modSp">
        <pc:chgData name="Erberson Pinheiro" userId="c7a5b9113d4dffce" providerId="LiveId" clId="{05FD196F-8F20-4D63-ADA3-FD675122C5F2}" dt="2025-06-30T20:05:30.170" v="383" actId="14100"/>
        <pc:sldMkLst>
          <pc:docMk/>
          <pc:sldMk cId="195705161" sldId="3026"/>
        </pc:sldMkLst>
        <pc:spChg chg="mod">
          <ac:chgData name="Erberson Pinheiro" userId="c7a5b9113d4dffce" providerId="LiveId" clId="{05FD196F-8F20-4D63-ADA3-FD675122C5F2}" dt="2025-06-30T20:05:26.056" v="381" actId="403"/>
          <ac:spMkLst>
            <pc:docMk/>
            <pc:sldMk cId="195705161" sldId="3026"/>
            <ac:spMk id="6" creationId="{8D468692-A11F-D5DD-4033-62CE621A040E}"/>
          </ac:spMkLst>
        </pc:spChg>
      </pc:sldChg>
      <pc:sldChg chg="addSp delSp modSp mod delAnim modAnim">
        <pc:chgData name="Erberson Pinheiro" userId="c7a5b9113d4dffce" providerId="LiveId" clId="{05FD196F-8F20-4D63-ADA3-FD675122C5F2}" dt="2025-06-30T19:48:53.944" v="245"/>
        <pc:sldMkLst>
          <pc:docMk/>
          <pc:sldMk cId="1468877859" sldId="3051"/>
        </pc:sldMkLst>
        <pc:spChg chg="mod">
          <ac:chgData name="Erberson Pinheiro" userId="c7a5b9113d4dffce" providerId="LiveId" clId="{05FD196F-8F20-4D63-ADA3-FD675122C5F2}" dt="2025-06-30T19:48:36.245" v="232" actId="1037"/>
          <ac:spMkLst>
            <pc:docMk/>
            <pc:sldMk cId="1468877859" sldId="3051"/>
            <ac:spMk id="2" creationId="{348371A6-E185-B212-2B0D-575BED088A73}"/>
          </ac:spMkLst>
        </pc:spChg>
        <pc:spChg chg="mod">
          <ac:chgData name="Erberson Pinheiro" userId="c7a5b9113d4dffce" providerId="LiveId" clId="{05FD196F-8F20-4D63-ADA3-FD675122C5F2}" dt="2025-06-30T19:48:46.248" v="238" actId="14100"/>
          <ac:spMkLst>
            <pc:docMk/>
            <pc:sldMk cId="1468877859" sldId="3051"/>
            <ac:spMk id="6" creationId="{BC817766-1B2B-1130-840D-3BC716ED48A6}"/>
          </ac:spMkLst>
        </pc:spChg>
      </pc:sldChg>
      <pc:sldChg chg="addSp delSp modSp mod delAnim modAnim">
        <pc:chgData name="Erberson Pinheiro" userId="c7a5b9113d4dffce" providerId="LiveId" clId="{05FD196F-8F20-4D63-ADA3-FD675122C5F2}" dt="2025-06-30T20:14:00.558" v="434"/>
        <pc:sldMkLst>
          <pc:docMk/>
          <pc:sldMk cId="1417052327" sldId="3058"/>
        </pc:sldMkLst>
      </pc:sldChg>
      <pc:sldChg chg="addSp delSp modSp mod modAnim">
        <pc:chgData name="Erberson Pinheiro" userId="c7a5b9113d4dffce" providerId="LiveId" clId="{05FD196F-8F20-4D63-ADA3-FD675122C5F2}" dt="2025-06-30T19:50:38.864" v="258"/>
        <pc:sldMkLst>
          <pc:docMk/>
          <pc:sldMk cId="2655838759" sldId="3059"/>
        </pc:sldMkLst>
        <pc:spChg chg="mod">
          <ac:chgData name="Erberson Pinheiro" userId="c7a5b9113d4dffce" providerId="LiveId" clId="{05FD196F-8F20-4D63-ADA3-FD675122C5F2}" dt="2025-06-30T19:49:10.234" v="246" actId="403"/>
          <ac:spMkLst>
            <pc:docMk/>
            <pc:sldMk cId="2655838759" sldId="3059"/>
            <ac:spMk id="6" creationId="{F923C78A-78E4-3598-1041-3F1B947CB40F}"/>
          </ac:spMkLst>
        </pc:spChg>
      </pc:sldChg>
      <pc:sldChg chg="addSp delSp modSp mod modAnim">
        <pc:chgData name="Erberson Pinheiro" userId="c7a5b9113d4dffce" providerId="LiveId" clId="{05FD196F-8F20-4D63-ADA3-FD675122C5F2}" dt="2025-06-30T20:06:44.645" v="402"/>
        <pc:sldMkLst>
          <pc:docMk/>
          <pc:sldMk cId="3374368707" sldId="3066"/>
        </pc:sldMkLst>
        <pc:spChg chg="mod">
          <ac:chgData name="Erberson Pinheiro" userId="c7a5b9113d4dffce" providerId="LiveId" clId="{05FD196F-8F20-4D63-ADA3-FD675122C5F2}" dt="2025-06-30T20:05:41.218" v="384" actId="403"/>
          <ac:spMkLst>
            <pc:docMk/>
            <pc:sldMk cId="3374368707" sldId="3066"/>
            <ac:spMk id="7" creationId="{C54A59B2-5F55-82EA-E883-62B1C7CB2760}"/>
          </ac:spMkLst>
        </pc:spChg>
      </pc:sldChg>
      <pc:sldChg chg="modSp mod">
        <pc:chgData name="Erberson Pinheiro" userId="c7a5b9113d4dffce" providerId="LiveId" clId="{05FD196F-8F20-4D63-ADA3-FD675122C5F2}" dt="2025-06-30T20:07:37.970" v="413" actId="1076"/>
        <pc:sldMkLst>
          <pc:docMk/>
          <pc:sldMk cId="3348266193" sldId="3069"/>
        </pc:sldMkLst>
      </pc:sldChg>
      <pc:sldChg chg="addSp delSp modSp mod addAnim delAnim modAnim">
        <pc:chgData name="Erberson Pinheiro" userId="c7a5b9113d4dffce" providerId="LiveId" clId="{05FD196F-8F20-4D63-ADA3-FD675122C5F2}" dt="2025-06-30T20:05:16.906" v="380"/>
        <pc:sldMkLst>
          <pc:docMk/>
          <pc:sldMk cId="3391258022" sldId="3080"/>
        </pc:sldMkLst>
        <pc:spChg chg="mod">
          <ac:chgData name="Erberson Pinheiro" userId="c7a5b9113d4dffce" providerId="LiveId" clId="{05FD196F-8F20-4D63-ADA3-FD675122C5F2}" dt="2025-06-30T20:03:18.531" v="367" actId="21"/>
          <ac:spMkLst>
            <pc:docMk/>
            <pc:sldMk cId="3391258022" sldId="3080"/>
            <ac:spMk id="2" creationId="{AA55498A-DBCD-303D-3FB3-869B096CCC11}"/>
          </ac:spMkLst>
        </pc:spChg>
      </pc:sldChg>
      <pc:sldChg chg="addSp delSp modSp mod modAnim">
        <pc:chgData name="Erberson Pinheiro" userId="c7a5b9113d4dffce" providerId="LiveId" clId="{05FD196F-8F20-4D63-ADA3-FD675122C5F2}" dt="2025-06-30T20:12:07.304" v="430"/>
        <pc:sldMkLst>
          <pc:docMk/>
          <pc:sldMk cId="4062411367" sldId="3081"/>
        </pc:sldMkLst>
      </pc:sldChg>
      <pc:sldChg chg="addSp delSp modSp mod modAnim">
        <pc:chgData name="Erberson Pinheiro" userId="c7a5b9113d4dffce" providerId="LiveId" clId="{05FD196F-8F20-4D63-ADA3-FD675122C5F2}" dt="2025-06-30T13:43:40.169" v="48"/>
        <pc:sldMkLst>
          <pc:docMk/>
          <pc:sldMk cId="2411798644" sldId="3084"/>
        </pc:sldMkLst>
      </pc:sldChg>
      <pc:sldChg chg="delSp modSp del mod delAnim">
        <pc:chgData name="Erberson Pinheiro" userId="c7a5b9113d4dffce" providerId="LiveId" clId="{05FD196F-8F20-4D63-ADA3-FD675122C5F2}" dt="2025-06-30T19:34:22.961" v="99" actId="47"/>
        <pc:sldMkLst>
          <pc:docMk/>
          <pc:sldMk cId="463705768" sldId="3089"/>
        </pc:sldMkLst>
      </pc:sldChg>
      <pc:sldChg chg="modSp mod">
        <pc:chgData name="Erberson Pinheiro" userId="c7a5b9113d4dffce" providerId="LiveId" clId="{05FD196F-8F20-4D63-ADA3-FD675122C5F2}" dt="2025-06-30T13:35:46.811" v="5" actId="20577"/>
        <pc:sldMkLst>
          <pc:docMk/>
          <pc:sldMk cId="1939020180" sldId="3095"/>
        </pc:sldMkLst>
        <pc:spChg chg="mod">
          <ac:chgData name="Erberson Pinheiro" userId="c7a5b9113d4dffce" providerId="LiveId" clId="{05FD196F-8F20-4D63-ADA3-FD675122C5F2}" dt="2025-06-30T13:35:38.036" v="3" actId="14100"/>
          <ac:spMkLst>
            <pc:docMk/>
            <pc:sldMk cId="1939020180" sldId="3095"/>
            <ac:spMk id="3" creationId="{4C199392-03A3-9F5C-5A82-606493CBFB41}"/>
          </ac:spMkLst>
        </pc:spChg>
        <pc:spChg chg="mod">
          <ac:chgData name="Erberson Pinheiro" userId="c7a5b9113d4dffce" providerId="LiveId" clId="{05FD196F-8F20-4D63-ADA3-FD675122C5F2}" dt="2025-06-30T13:35:42.998" v="4" actId="14100"/>
          <ac:spMkLst>
            <pc:docMk/>
            <pc:sldMk cId="1939020180" sldId="3095"/>
            <ac:spMk id="4" creationId="{5D92F377-1F82-E056-F914-87B2904DA6E1}"/>
          </ac:spMkLst>
        </pc:spChg>
      </pc:sldChg>
      <pc:sldChg chg="modSp">
        <pc:chgData name="Erberson Pinheiro" userId="c7a5b9113d4dffce" providerId="LiveId" clId="{05FD196F-8F20-4D63-ADA3-FD675122C5F2}" dt="2025-06-30T13:36:07.959" v="8" actId="14100"/>
        <pc:sldMkLst>
          <pc:docMk/>
          <pc:sldMk cId="1798031018" sldId="3096"/>
        </pc:sldMkLst>
        <pc:spChg chg="mod">
          <ac:chgData name="Erberson Pinheiro" userId="c7a5b9113d4dffce" providerId="LiveId" clId="{05FD196F-8F20-4D63-ADA3-FD675122C5F2}" dt="2025-06-30T13:35:58.926" v="6" actId="255"/>
          <ac:spMkLst>
            <pc:docMk/>
            <pc:sldMk cId="1798031018" sldId="3096"/>
            <ac:spMk id="3" creationId="{9C53D868-BC8D-9C9D-6DF6-59F57FF30B7B}"/>
          </ac:spMkLst>
        </pc:spChg>
        <pc:spChg chg="mod">
          <ac:chgData name="Erberson Pinheiro" userId="c7a5b9113d4dffce" providerId="LiveId" clId="{05FD196F-8F20-4D63-ADA3-FD675122C5F2}" dt="2025-06-30T13:35:58.926" v="6" actId="255"/>
          <ac:spMkLst>
            <pc:docMk/>
            <pc:sldMk cId="1798031018" sldId="3096"/>
            <ac:spMk id="4" creationId="{EA124B84-AF07-8BF7-7C99-B8DCABBBD862}"/>
          </ac:spMkLst>
        </pc:spChg>
      </pc:sldChg>
      <pc:sldChg chg="modSp">
        <pc:chgData name="Erberson Pinheiro" userId="c7a5b9113d4dffce" providerId="LiveId" clId="{05FD196F-8F20-4D63-ADA3-FD675122C5F2}" dt="2025-06-30T20:02:50.510" v="364" actId="255"/>
        <pc:sldMkLst>
          <pc:docMk/>
          <pc:sldMk cId="3866352927" sldId="3098"/>
        </pc:sldMkLst>
      </pc:sldChg>
      <pc:sldChg chg="modSp">
        <pc:chgData name="Erberson Pinheiro" userId="c7a5b9113d4dffce" providerId="LiveId" clId="{05FD196F-8F20-4D63-ADA3-FD675122C5F2}" dt="2025-06-30T18:50:10.015" v="53" actId="20577"/>
        <pc:sldMkLst>
          <pc:docMk/>
          <pc:sldMk cId="2003175236" sldId="3099"/>
        </pc:sldMkLst>
        <pc:spChg chg="mod">
          <ac:chgData name="Erberson Pinheiro" userId="c7a5b9113d4dffce" providerId="LiveId" clId="{05FD196F-8F20-4D63-ADA3-FD675122C5F2}" dt="2025-06-30T18:50:10.015" v="53" actId="20577"/>
          <ac:spMkLst>
            <pc:docMk/>
            <pc:sldMk cId="2003175236" sldId="3099"/>
            <ac:spMk id="6" creationId="{54A2ED85-29F6-64F9-F059-1BEB766BD7E2}"/>
          </ac:spMkLst>
        </pc:spChg>
      </pc:sldChg>
      <pc:sldChg chg="addSp delSp modSp add mod delAnim modAnim">
        <pc:chgData name="Erberson Pinheiro" userId="c7a5b9113d4dffce" providerId="LiveId" clId="{05FD196F-8F20-4D63-ADA3-FD675122C5F2}" dt="2025-06-30T19:34:42.889" v="101"/>
        <pc:sldMkLst>
          <pc:docMk/>
          <pc:sldMk cId="1355976387" sldId="3100"/>
        </pc:sldMkLst>
      </pc:sldChg>
      <pc:sldChg chg="addSp modSp add mod modAnim">
        <pc:chgData name="Erberson Pinheiro" userId="c7a5b9113d4dffce" providerId="LiveId" clId="{05FD196F-8F20-4D63-ADA3-FD675122C5F2}" dt="2025-06-30T19:03:49.383" v="69" actId="14826"/>
        <pc:sldMkLst>
          <pc:docMk/>
          <pc:sldMk cId="2854357659" sldId="3101"/>
        </pc:sldMkLst>
      </pc:sldChg>
      <pc:sldChg chg="delSp modSp add mod delAnim">
        <pc:chgData name="Erberson Pinheiro" userId="c7a5b9113d4dffce" providerId="LiveId" clId="{05FD196F-8F20-4D63-ADA3-FD675122C5F2}" dt="2025-06-30T19:40:06.018" v="136" actId="1035"/>
        <pc:sldMkLst>
          <pc:docMk/>
          <pc:sldMk cId="1487640710" sldId="3102"/>
        </pc:sldMkLst>
      </pc:sldChg>
      <pc:sldChg chg="delSp add del mod delAnim">
        <pc:chgData name="Erberson Pinheiro" userId="c7a5b9113d4dffce" providerId="LiveId" clId="{05FD196F-8F20-4D63-ADA3-FD675122C5F2}" dt="2025-06-30T20:00:39.318" v="362" actId="47"/>
        <pc:sldMkLst>
          <pc:docMk/>
          <pc:sldMk cId="1376305728" sldId="3103"/>
        </pc:sldMkLst>
      </pc:sldChg>
      <pc:sldChg chg="addSp modSp add mod modAnim">
        <pc:chgData name="Erberson Pinheiro" userId="c7a5b9113d4dffce" providerId="LiveId" clId="{05FD196F-8F20-4D63-ADA3-FD675122C5F2}" dt="2025-06-30T20:01:04.498" v="363" actId="14826"/>
        <pc:sldMkLst>
          <pc:docMk/>
          <pc:sldMk cId="2224930137" sldId="3104"/>
        </pc:sldMkLst>
      </pc:sldChg>
    </pc:docChg>
  </pc:docChgLst>
  <pc:docChgLst>
    <pc:chgData name="Erberson Pinheiro" userId="c7a5b9113d4dffce" providerId="LiveId" clId="{7D6F7633-F280-40EA-9564-6873BDEDBE1F}"/>
    <pc:docChg chg="undo custSel addSld delSld modSld">
      <pc:chgData name="Erberson Pinheiro" userId="c7a5b9113d4dffce" providerId="LiveId" clId="{7D6F7633-F280-40EA-9564-6873BDEDBE1F}" dt="2025-06-17T13:25:35.014" v="117" actId="20577"/>
      <pc:docMkLst>
        <pc:docMk/>
      </pc:docMkLst>
      <pc:sldChg chg="modSp mod">
        <pc:chgData name="Erberson Pinheiro" userId="c7a5b9113d4dffce" providerId="LiveId" clId="{7D6F7633-F280-40EA-9564-6873BDEDBE1F}" dt="2025-06-17T12:06:58.039" v="1" actId="14100"/>
        <pc:sldMkLst>
          <pc:docMk/>
          <pc:sldMk cId="591220520" sldId="2330"/>
        </pc:sldMkLst>
      </pc:sldChg>
      <pc:sldChg chg="modSp mod">
        <pc:chgData name="Erberson Pinheiro" userId="c7a5b9113d4dffce" providerId="LiveId" clId="{7D6F7633-F280-40EA-9564-6873BDEDBE1F}" dt="2025-06-17T12:08:09.315" v="5" actId="14100"/>
        <pc:sldMkLst>
          <pc:docMk/>
          <pc:sldMk cId="368541496" sldId="2914"/>
        </pc:sldMkLst>
      </pc:sldChg>
      <pc:sldChg chg="delSp modSp add mod delAnim">
        <pc:chgData name="Erberson Pinheiro" userId="c7a5b9113d4dffce" providerId="LiveId" clId="{7D6F7633-F280-40EA-9564-6873BDEDBE1F}" dt="2025-06-17T12:21:23.055" v="31" actId="1036"/>
        <pc:sldMkLst>
          <pc:docMk/>
          <pc:sldMk cId="2435336633" sldId="2989"/>
        </pc:sldMkLst>
      </pc:sldChg>
      <pc:sldChg chg="addSp delSp modSp mod modAnim">
        <pc:chgData name="Erberson Pinheiro" userId="c7a5b9113d4dffce" providerId="LiveId" clId="{7D6F7633-F280-40EA-9564-6873BDEDBE1F}" dt="2025-06-17T12:39:33.872" v="69"/>
        <pc:sldMkLst>
          <pc:docMk/>
          <pc:sldMk cId="447385447" sldId="3002"/>
        </pc:sldMkLst>
        <pc:spChg chg="mod">
          <ac:chgData name="Erberson Pinheiro" userId="c7a5b9113d4dffce" providerId="LiveId" clId="{7D6F7633-F280-40EA-9564-6873BDEDBE1F}" dt="2025-06-17T12:38:40.165" v="57" actId="14100"/>
          <ac:spMkLst>
            <pc:docMk/>
            <pc:sldMk cId="447385447" sldId="3002"/>
            <ac:spMk id="2" creationId="{6A614B2A-DD9A-D8DA-821C-42DF6897A51E}"/>
          </ac:spMkLst>
        </pc:spChg>
        <pc:spChg chg="mod">
          <ac:chgData name="Erberson Pinheiro" userId="c7a5b9113d4dffce" providerId="LiveId" clId="{7D6F7633-F280-40EA-9564-6873BDEDBE1F}" dt="2025-06-17T12:38:35.337" v="56" actId="14100"/>
          <ac:spMkLst>
            <pc:docMk/>
            <pc:sldMk cId="447385447" sldId="3002"/>
            <ac:spMk id="7" creationId="{97AD4B08-43FA-9349-D52E-B3B5E34EEF9D}"/>
          </ac:spMkLst>
        </pc:spChg>
      </pc:sldChg>
      <pc:sldChg chg="addSp delSp modSp mod addAnim delAnim modAnim">
        <pc:chgData name="Erberson Pinheiro" userId="c7a5b9113d4dffce" providerId="LiveId" clId="{7D6F7633-F280-40EA-9564-6873BDEDBE1F}" dt="2025-06-17T12:30:15.269" v="36"/>
        <pc:sldMkLst>
          <pc:docMk/>
          <pc:sldMk cId="167104692" sldId="3039"/>
        </pc:sldMkLst>
      </pc:sldChg>
      <pc:sldChg chg="addSp delSp modSp modAnim">
        <pc:chgData name="Erberson Pinheiro" userId="c7a5b9113d4dffce" providerId="LiveId" clId="{7D6F7633-F280-40EA-9564-6873BDEDBE1F}" dt="2025-06-17T13:22:49.063" v="112"/>
        <pc:sldMkLst>
          <pc:docMk/>
          <pc:sldMk cId="1468877859" sldId="3051"/>
        </pc:sldMkLst>
      </pc:sldChg>
      <pc:sldChg chg="modSp">
        <pc:chgData name="Erberson Pinheiro" userId="c7a5b9113d4dffce" providerId="LiveId" clId="{7D6F7633-F280-40EA-9564-6873BDEDBE1F}" dt="2025-06-17T13:25:35.014" v="117" actId="20577"/>
        <pc:sldMkLst>
          <pc:docMk/>
          <pc:sldMk cId="2655838759" sldId="3059"/>
        </pc:sldMkLst>
        <pc:spChg chg="mod">
          <ac:chgData name="Erberson Pinheiro" userId="c7a5b9113d4dffce" providerId="LiveId" clId="{7D6F7633-F280-40EA-9564-6873BDEDBE1F}" dt="2025-06-17T13:25:35.014" v="117" actId="20577"/>
          <ac:spMkLst>
            <pc:docMk/>
            <pc:sldMk cId="2655838759" sldId="3059"/>
            <ac:spMk id="6" creationId="{F923C78A-78E4-3598-1041-3F1B947CB40F}"/>
          </ac:spMkLst>
        </pc:spChg>
      </pc:sldChg>
      <pc:sldChg chg="modSp">
        <pc:chgData name="Erberson Pinheiro" userId="c7a5b9113d4dffce" providerId="LiveId" clId="{7D6F7633-F280-40EA-9564-6873BDEDBE1F}" dt="2025-06-17T13:24:09.566" v="114" actId="14100"/>
        <pc:sldMkLst>
          <pc:docMk/>
          <pc:sldMk cId="3374368707" sldId="3066"/>
        </pc:sldMkLst>
      </pc:sldChg>
      <pc:sldChg chg="modSp mod">
        <pc:chgData name="Erberson Pinheiro" userId="c7a5b9113d4dffce" providerId="LiveId" clId="{7D6F7633-F280-40EA-9564-6873BDEDBE1F}" dt="2025-06-17T12:36:25.667" v="48" actId="14826"/>
        <pc:sldMkLst>
          <pc:docMk/>
          <pc:sldMk cId="1859978810" sldId="3074"/>
        </pc:sldMkLst>
      </pc:sldChg>
      <pc:sldChg chg="modSp">
        <pc:chgData name="Erberson Pinheiro" userId="c7a5b9113d4dffce" providerId="LiveId" clId="{7D6F7633-F280-40EA-9564-6873BDEDBE1F}" dt="2025-06-17T13:24:27.982" v="116" actId="14100"/>
        <pc:sldMkLst>
          <pc:docMk/>
          <pc:sldMk cId="4062411367" sldId="3081"/>
        </pc:sldMkLst>
      </pc:sldChg>
      <pc:sldChg chg="addSp delSp modSp modAnim">
        <pc:chgData name="Erberson Pinheiro" userId="c7a5b9113d4dffce" providerId="LiveId" clId="{7D6F7633-F280-40EA-9564-6873BDEDBE1F}" dt="2025-06-17T13:01:30.414" v="78"/>
        <pc:sldMkLst>
          <pc:docMk/>
          <pc:sldMk cId="3318727818" sldId="3088"/>
        </pc:sldMkLst>
      </pc:sldChg>
      <pc:sldChg chg="addSp delSp modSp mod delAnim modAnim">
        <pc:chgData name="Erberson Pinheiro" userId="c7a5b9113d4dffce" providerId="LiveId" clId="{7D6F7633-F280-40EA-9564-6873BDEDBE1F}" dt="2025-06-17T13:09:06.040" v="103"/>
        <pc:sldMkLst>
          <pc:docMk/>
          <pc:sldMk cId="3071893057" sldId="3090"/>
        </pc:sldMkLst>
        <pc:spChg chg="mod">
          <ac:chgData name="Erberson Pinheiro" userId="c7a5b9113d4dffce" providerId="LiveId" clId="{7D6F7633-F280-40EA-9564-6873BDEDBE1F}" dt="2025-06-17T13:03:36.882" v="90" actId="403"/>
          <ac:spMkLst>
            <pc:docMk/>
            <pc:sldMk cId="3071893057" sldId="3090"/>
            <ac:spMk id="7" creationId="{5CE4449A-53CB-108E-EAC3-50801192D22B}"/>
          </ac:spMkLst>
        </pc:spChg>
      </pc:sldChg>
      <pc:sldChg chg="modSp">
        <pc:chgData name="Erberson Pinheiro" userId="c7a5b9113d4dffce" providerId="LiveId" clId="{7D6F7633-F280-40EA-9564-6873BDEDBE1F}" dt="2025-06-17T13:23:18.158" v="113" actId="20577"/>
        <pc:sldMkLst>
          <pc:docMk/>
          <pc:sldMk cId="1423357116" sldId="3092"/>
        </pc:sldMkLst>
      </pc:sldChg>
      <pc:sldChg chg="delSp modSp add mod delAnim">
        <pc:chgData name="Erberson Pinheiro" userId="c7a5b9113d4dffce" providerId="LiveId" clId="{7D6F7633-F280-40EA-9564-6873BDEDBE1F}" dt="2025-06-17T13:10:32.095" v="104" actId="14826"/>
        <pc:sldMkLst>
          <pc:docMk/>
          <pc:sldMk cId="2343736992" sldId="3093"/>
        </pc:sldMkLst>
      </pc:sldChg>
      <pc:sldChg chg="add del">
        <pc:chgData name="Erberson Pinheiro" userId="c7a5b9113d4dffce" providerId="LiveId" clId="{7D6F7633-F280-40EA-9564-6873BDEDBE1F}" dt="2025-06-17T13:02:56.538" v="80" actId="47"/>
        <pc:sldMkLst>
          <pc:docMk/>
          <pc:sldMk cId="3066702118" sldId="3093"/>
        </pc:sldMkLst>
      </pc:sldChg>
    </pc:docChg>
  </pc:docChgLst>
  <pc:docChgLst>
    <pc:chgData name="Erberson Pinheiro" userId="c7a5b9113d4dffce" providerId="LiveId" clId="{282E947C-1D2F-436B-8EC8-BF2E3C42FE1F}"/>
    <pc:docChg chg="undo custSel modSld">
      <pc:chgData name="Erberson Pinheiro" userId="c7a5b9113d4dffce" providerId="LiveId" clId="{282E947C-1D2F-436B-8EC8-BF2E3C42FE1F}" dt="2025-07-21T21:40:45.332" v="341" actId="14100"/>
      <pc:docMkLst>
        <pc:docMk/>
      </pc:docMkLst>
      <pc:sldChg chg="addSp delSp modSp mod delAnim modAnim">
        <pc:chgData name="Erberson Pinheiro" userId="c7a5b9113d4dffce" providerId="LiveId" clId="{282E947C-1D2F-436B-8EC8-BF2E3C42FE1F}" dt="2025-07-21T21:36:29.284" v="334" actId="14100"/>
        <pc:sldMkLst>
          <pc:docMk/>
          <pc:sldMk cId="591220520" sldId="2330"/>
        </pc:sldMkLst>
        <pc:spChg chg="mod">
          <ac:chgData name="Erberson Pinheiro" userId="c7a5b9113d4dffce" providerId="LiveId" clId="{282E947C-1D2F-436B-8EC8-BF2E3C42FE1F}" dt="2025-07-21T21:36:12.260" v="331" actId="14100"/>
          <ac:spMkLst>
            <pc:docMk/>
            <pc:sldMk cId="591220520" sldId="2330"/>
            <ac:spMk id="3" creationId="{29B88601-D8A7-B385-2004-3DD5E81D3FFC}"/>
          </ac:spMkLst>
        </pc:spChg>
        <pc:spChg chg="mod">
          <ac:chgData name="Erberson Pinheiro" userId="c7a5b9113d4dffce" providerId="LiveId" clId="{282E947C-1D2F-436B-8EC8-BF2E3C42FE1F}" dt="2025-07-21T21:36:07.491" v="330" actId="14100"/>
          <ac:spMkLst>
            <pc:docMk/>
            <pc:sldMk cId="591220520" sldId="2330"/>
            <ac:spMk id="4" creationId="{0356D94D-BA1E-9F1F-F1C6-DEF913926AAB}"/>
          </ac:spMkLst>
        </pc:spChg>
        <pc:picChg chg="mod">
          <ac:chgData name="Erberson Pinheiro" userId="c7a5b9113d4dffce" providerId="LiveId" clId="{282E947C-1D2F-436B-8EC8-BF2E3C42FE1F}" dt="2025-07-21T21:36:29.284" v="334" actId="14100"/>
          <ac:picMkLst>
            <pc:docMk/>
            <pc:sldMk cId="591220520" sldId="2330"/>
            <ac:picMk id="5" creationId="{815AE9D8-696B-884D-8D80-92A1DBDDF863}"/>
          </ac:picMkLst>
        </pc:picChg>
        <pc:picChg chg="add mod modCrop">
          <ac:chgData name="Erberson Pinheiro" userId="c7a5b9113d4dffce" providerId="LiveId" clId="{282E947C-1D2F-436B-8EC8-BF2E3C42FE1F}" dt="2025-07-21T21:36:18.071" v="333" actId="14100"/>
          <ac:picMkLst>
            <pc:docMk/>
            <pc:sldMk cId="591220520" sldId="2330"/>
            <ac:picMk id="6" creationId="{395D3EE1-7FA1-C5BA-1233-EDF2FEE1E66A}"/>
          </ac:picMkLst>
        </pc:picChg>
        <pc:picChg chg="del">
          <ac:chgData name="Erberson Pinheiro" userId="c7a5b9113d4dffce" providerId="LiveId" clId="{282E947C-1D2F-436B-8EC8-BF2E3C42FE1F}" dt="2025-07-21T20:03:20.553" v="0" actId="478"/>
          <ac:picMkLst>
            <pc:docMk/>
            <pc:sldMk cId="591220520" sldId="2330"/>
            <ac:picMk id="7" creationId="{8F8CF06E-C43D-1BCF-5E3C-BB8B91ADD7E5}"/>
          </ac:picMkLst>
        </pc:picChg>
      </pc:sldChg>
      <pc:sldChg chg="delSp modSp mod delAnim">
        <pc:chgData name="Erberson Pinheiro" userId="c7a5b9113d4dffce" providerId="LiveId" clId="{282E947C-1D2F-436B-8EC8-BF2E3C42FE1F}" dt="2025-07-21T20:15:48.570" v="67" actId="14100"/>
        <pc:sldMkLst>
          <pc:docMk/>
          <pc:sldMk cId="3986117111" sldId="2990"/>
        </pc:sldMkLst>
        <pc:spChg chg="mod">
          <ac:chgData name="Erberson Pinheiro" userId="c7a5b9113d4dffce" providerId="LiveId" clId="{282E947C-1D2F-436B-8EC8-BF2E3C42FE1F}" dt="2025-07-21T20:15:44.029" v="66" actId="14100"/>
          <ac:spMkLst>
            <pc:docMk/>
            <pc:sldMk cId="3986117111" sldId="2990"/>
            <ac:spMk id="2" creationId="{E5F49E02-C4BE-B6A9-8A21-21C45459A51A}"/>
          </ac:spMkLst>
        </pc:spChg>
        <pc:spChg chg="del mod">
          <ac:chgData name="Erberson Pinheiro" userId="c7a5b9113d4dffce" providerId="LiveId" clId="{282E947C-1D2F-436B-8EC8-BF2E3C42FE1F}" dt="2025-07-21T20:15:23.057" v="62" actId="478"/>
          <ac:spMkLst>
            <pc:docMk/>
            <pc:sldMk cId="3986117111" sldId="2990"/>
            <ac:spMk id="3" creationId="{B7C16A6B-8073-304A-F2EF-745A5B809457}"/>
          </ac:spMkLst>
        </pc:spChg>
        <pc:spChg chg="mod">
          <ac:chgData name="Erberson Pinheiro" userId="c7a5b9113d4dffce" providerId="LiveId" clId="{282E947C-1D2F-436B-8EC8-BF2E3C42FE1F}" dt="2025-07-21T20:15:48.570" v="67" actId="14100"/>
          <ac:spMkLst>
            <pc:docMk/>
            <pc:sldMk cId="3986117111" sldId="2990"/>
            <ac:spMk id="6" creationId="{6BBAAEF0-287C-E1CF-417D-A851F7C36CB1}"/>
          </ac:spMkLst>
        </pc:spChg>
        <pc:spChg chg="mod">
          <ac:chgData name="Erberson Pinheiro" userId="c7a5b9113d4dffce" providerId="LiveId" clId="{282E947C-1D2F-436B-8EC8-BF2E3C42FE1F}" dt="2025-07-21T20:15:44.029" v="66" actId="14100"/>
          <ac:spMkLst>
            <pc:docMk/>
            <pc:sldMk cId="3986117111" sldId="2990"/>
            <ac:spMk id="7" creationId="{55D7F6A6-FE6A-602C-0FAE-3EE7CB0BA34C}"/>
          </ac:spMkLst>
        </pc:spChg>
        <pc:picChg chg="mod">
          <ac:chgData name="Erberson Pinheiro" userId="c7a5b9113d4dffce" providerId="LiveId" clId="{282E947C-1D2F-436B-8EC8-BF2E3C42FE1F}" dt="2025-07-21T20:15:48.570" v="67" actId="14100"/>
          <ac:picMkLst>
            <pc:docMk/>
            <pc:sldMk cId="3986117111" sldId="2990"/>
            <ac:picMk id="2050" creationId="{8E0806D7-9791-1429-24CD-B0F6A1253C4E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0:49:17.822" v="152"/>
        <pc:sldMkLst>
          <pc:docMk/>
          <pc:sldMk cId="1505177787" sldId="2996"/>
        </pc:sldMkLst>
        <pc:picChg chg="add mod">
          <ac:chgData name="Erberson Pinheiro" userId="c7a5b9113d4dffce" providerId="LiveId" clId="{282E947C-1D2F-436B-8EC8-BF2E3C42FE1F}" dt="2025-07-21T20:49:07.688" v="150" actId="14100"/>
          <ac:picMkLst>
            <pc:docMk/>
            <pc:sldMk cId="1505177787" sldId="2996"/>
            <ac:picMk id="5" creationId="{48EB2630-DCC5-E7EB-7DA9-9959EFC3BAFE}"/>
          </ac:picMkLst>
        </pc:picChg>
        <pc:picChg chg="del">
          <ac:chgData name="Erberson Pinheiro" userId="c7a5b9113d4dffce" providerId="LiveId" clId="{282E947C-1D2F-436B-8EC8-BF2E3C42FE1F}" dt="2025-07-21T20:48:47.509" v="140" actId="478"/>
          <ac:picMkLst>
            <pc:docMk/>
            <pc:sldMk cId="1505177787" sldId="2996"/>
            <ac:picMk id="8" creationId="{61625318-6FF9-8FC6-E991-412727DB2BF2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1:12:49.367" v="246"/>
        <pc:sldMkLst>
          <pc:docMk/>
          <pc:sldMk cId="2174154192" sldId="3008"/>
        </pc:sldMkLst>
        <pc:spChg chg="del">
          <ac:chgData name="Erberson Pinheiro" userId="c7a5b9113d4dffce" providerId="LiveId" clId="{282E947C-1D2F-436B-8EC8-BF2E3C42FE1F}" dt="2025-07-21T21:06:41.438" v="228" actId="478"/>
          <ac:spMkLst>
            <pc:docMk/>
            <pc:sldMk cId="2174154192" sldId="3008"/>
            <ac:spMk id="4" creationId="{E6F1A3E6-476D-8D49-40FB-74D941BB52EC}"/>
          </ac:spMkLst>
        </pc:spChg>
        <pc:spChg chg="mod">
          <ac:chgData name="Erberson Pinheiro" userId="c7a5b9113d4dffce" providerId="LiveId" clId="{282E947C-1D2F-436B-8EC8-BF2E3C42FE1F}" dt="2025-07-21T21:07:37.552" v="234" actId="14100"/>
          <ac:spMkLst>
            <pc:docMk/>
            <pc:sldMk cId="2174154192" sldId="3008"/>
            <ac:spMk id="6" creationId="{CC1C21C5-657F-4B8E-83FC-2C48B55D0B63}"/>
          </ac:spMkLst>
        </pc:spChg>
        <pc:picChg chg="add mod">
          <ac:chgData name="Erberson Pinheiro" userId="c7a5b9113d4dffce" providerId="LiveId" clId="{282E947C-1D2F-436B-8EC8-BF2E3C42FE1F}" dt="2025-07-21T21:10:43.573" v="244" actId="14100"/>
          <ac:picMkLst>
            <pc:docMk/>
            <pc:sldMk cId="2174154192" sldId="3008"/>
            <ac:picMk id="2" creationId="{CB6D3812-1EA4-F21C-D83A-82A6CA0E620C}"/>
          </ac:picMkLst>
        </pc:picChg>
        <pc:picChg chg="add mod modCrop">
          <ac:chgData name="Erberson Pinheiro" userId="c7a5b9113d4dffce" providerId="LiveId" clId="{282E947C-1D2F-436B-8EC8-BF2E3C42FE1F}" dt="2025-07-21T21:10:40.462" v="243" actId="14100"/>
          <ac:picMkLst>
            <pc:docMk/>
            <pc:sldMk cId="2174154192" sldId="3008"/>
            <ac:picMk id="5" creationId="{670798E1-F5E4-6AE1-C5A6-CE3AB7D9B42C}"/>
          </ac:picMkLst>
        </pc:picChg>
        <pc:picChg chg="del">
          <ac:chgData name="Erberson Pinheiro" userId="c7a5b9113d4dffce" providerId="LiveId" clId="{282E947C-1D2F-436B-8EC8-BF2E3C42FE1F}" dt="2025-07-21T21:07:01.637" v="229" actId="478"/>
          <ac:picMkLst>
            <pc:docMk/>
            <pc:sldMk cId="2174154192" sldId="3008"/>
            <ac:picMk id="4098" creationId="{1BEC06DB-16BE-CABB-68B3-24BE8D5A895D}"/>
          </ac:picMkLst>
        </pc:picChg>
        <pc:picChg chg="del">
          <ac:chgData name="Erberson Pinheiro" userId="c7a5b9113d4dffce" providerId="LiveId" clId="{282E947C-1D2F-436B-8EC8-BF2E3C42FE1F}" dt="2025-07-21T21:07:02.917" v="230" actId="478"/>
          <ac:picMkLst>
            <pc:docMk/>
            <pc:sldMk cId="2174154192" sldId="3008"/>
            <ac:picMk id="4100" creationId="{0A4972A3-988E-F99C-DE3D-799F4611E742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0:46:00.213" v="139"/>
        <pc:sldMkLst>
          <pc:docMk/>
          <pc:sldMk cId="167104692" sldId="3039"/>
        </pc:sldMkLst>
        <pc:spChg chg="mod">
          <ac:chgData name="Erberson Pinheiro" userId="c7a5b9113d4dffce" providerId="LiveId" clId="{282E947C-1D2F-436B-8EC8-BF2E3C42FE1F}" dt="2025-07-21T20:33:21.897" v="112" actId="403"/>
          <ac:spMkLst>
            <pc:docMk/>
            <pc:sldMk cId="167104692" sldId="3039"/>
            <ac:spMk id="2" creationId="{1A8AD3F3-F92E-6E7C-7280-12A7D1502B69}"/>
          </ac:spMkLst>
        </pc:spChg>
        <pc:picChg chg="add mod">
          <ac:chgData name="Erberson Pinheiro" userId="c7a5b9113d4dffce" providerId="LiveId" clId="{282E947C-1D2F-436B-8EC8-BF2E3C42FE1F}" dt="2025-07-21T20:40:06.919" v="125" actId="1076"/>
          <ac:picMkLst>
            <pc:docMk/>
            <pc:sldMk cId="167104692" sldId="3039"/>
            <ac:picMk id="4" creationId="{4AAF730B-C6D1-242F-65C0-457D6A79DAA4}"/>
          </ac:picMkLst>
        </pc:picChg>
        <pc:picChg chg="add mod">
          <ac:chgData name="Erberson Pinheiro" userId="c7a5b9113d4dffce" providerId="LiveId" clId="{282E947C-1D2F-436B-8EC8-BF2E3C42FE1F}" dt="2025-07-21T20:45:46.717" v="137" actId="14100"/>
          <ac:picMkLst>
            <pc:docMk/>
            <pc:sldMk cId="167104692" sldId="3039"/>
            <ac:picMk id="6" creationId="{22E231ED-DA8F-F83E-567B-2B27430A4340}"/>
          </ac:picMkLst>
        </pc:picChg>
        <pc:picChg chg="del">
          <ac:chgData name="Erberson Pinheiro" userId="c7a5b9113d4dffce" providerId="LiveId" clId="{282E947C-1D2F-436B-8EC8-BF2E3C42FE1F}" dt="2025-07-21T20:45:29.388" v="130" actId="478"/>
          <ac:picMkLst>
            <pc:docMk/>
            <pc:sldMk cId="167104692" sldId="3039"/>
            <ac:picMk id="7" creationId="{215EE8A3-A8A3-0A3A-774F-4AFC89D57EEB}"/>
          </ac:picMkLst>
        </pc:picChg>
        <pc:picChg chg="add mod">
          <ac:chgData name="Erberson Pinheiro" userId="c7a5b9113d4dffce" providerId="LiveId" clId="{282E947C-1D2F-436B-8EC8-BF2E3C42FE1F}" dt="2025-07-21T20:39:34.635" v="121" actId="14100"/>
          <ac:picMkLst>
            <pc:docMk/>
            <pc:sldMk cId="167104692" sldId="3039"/>
            <ac:picMk id="4098" creationId="{E7ED69B7-E597-17C8-4455-68AD0C135B6F}"/>
          </ac:picMkLst>
        </pc:picChg>
        <pc:picChg chg="del">
          <ac:chgData name="Erberson Pinheiro" userId="c7a5b9113d4dffce" providerId="LiveId" clId="{282E947C-1D2F-436B-8EC8-BF2E3C42FE1F}" dt="2025-07-21T20:33:31.762" v="113" actId="478"/>
          <ac:picMkLst>
            <pc:docMk/>
            <pc:sldMk cId="167104692" sldId="3039"/>
            <ac:picMk id="5122" creationId="{D16DCFFF-95AE-F7E9-97A1-FAC2FAB8B20D}"/>
          </ac:picMkLst>
        </pc:picChg>
      </pc:sldChg>
      <pc:sldChg chg="modSp mod">
        <pc:chgData name="Erberson Pinheiro" userId="c7a5b9113d4dffce" providerId="LiveId" clId="{282E947C-1D2F-436B-8EC8-BF2E3C42FE1F}" dt="2025-07-21T21:13:40.016" v="248" actId="14100"/>
        <pc:sldMkLst>
          <pc:docMk/>
          <pc:sldMk cId="1468877859" sldId="3051"/>
        </pc:sldMkLst>
        <pc:picChg chg="mod">
          <ac:chgData name="Erberson Pinheiro" userId="c7a5b9113d4dffce" providerId="LiveId" clId="{282E947C-1D2F-436B-8EC8-BF2E3C42FE1F}" dt="2025-07-21T21:13:40.016" v="248" actId="14100"/>
          <ac:picMkLst>
            <pc:docMk/>
            <pc:sldMk cId="1468877859" sldId="3051"/>
            <ac:picMk id="9" creationId="{F64C957D-CAD4-9867-3416-3E88F5F8A4EE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1:19:01.134" v="259"/>
        <pc:sldMkLst>
          <pc:docMk/>
          <pc:sldMk cId="2655838759" sldId="3059"/>
        </pc:sldMkLst>
        <pc:picChg chg="del">
          <ac:chgData name="Erberson Pinheiro" userId="c7a5b9113d4dffce" providerId="LiveId" clId="{282E947C-1D2F-436B-8EC8-BF2E3C42FE1F}" dt="2025-07-21T21:18:11.081" v="252" actId="478"/>
          <ac:picMkLst>
            <pc:docMk/>
            <pc:sldMk cId="2655838759" sldId="3059"/>
            <ac:picMk id="8" creationId="{D91392FA-F314-1BA5-CF98-8BB3D27B555D}"/>
          </ac:picMkLst>
        </pc:picChg>
        <pc:picChg chg="add mod">
          <ac:chgData name="Erberson Pinheiro" userId="c7a5b9113d4dffce" providerId="LiveId" clId="{282E947C-1D2F-436B-8EC8-BF2E3C42FE1F}" dt="2025-07-21T21:18:53.251" v="257" actId="14100"/>
          <ac:picMkLst>
            <pc:docMk/>
            <pc:sldMk cId="2655838759" sldId="3059"/>
            <ac:picMk id="6146" creationId="{E037A442-02DE-EF08-CD83-08787DA4362A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1:23:08.488" v="281"/>
        <pc:sldMkLst>
          <pc:docMk/>
          <pc:sldMk cId="3391258022" sldId="3080"/>
        </pc:sldMkLst>
        <pc:picChg chg="add mod">
          <ac:chgData name="Erberson Pinheiro" userId="c7a5b9113d4dffce" providerId="LiveId" clId="{282E947C-1D2F-436B-8EC8-BF2E3C42FE1F}" dt="2025-07-21T21:21:15.812" v="266" actId="14100"/>
          <ac:picMkLst>
            <pc:docMk/>
            <pc:sldMk cId="3391258022" sldId="3080"/>
            <ac:picMk id="4" creationId="{8C070EC5-63A8-2AFD-9661-D66C7242C330}"/>
          </ac:picMkLst>
        </pc:picChg>
        <pc:picChg chg="del">
          <ac:chgData name="Erberson Pinheiro" userId="c7a5b9113d4dffce" providerId="LiveId" clId="{282E947C-1D2F-436B-8EC8-BF2E3C42FE1F}" dt="2025-07-21T21:20:39.587" v="260" actId="478"/>
          <ac:picMkLst>
            <pc:docMk/>
            <pc:sldMk cId="3391258022" sldId="3080"/>
            <ac:picMk id="9" creationId="{E8BCD98C-9CBB-96E6-93EE-D4A61D318689}"/>
          </ac:picMkLst>
        </pc:picChg>
        <pc:picChg chg="add mod modCrop">
          <ac:chgData name="Erberson Pinheiro" userId="c7a5b9113d4dffce" providerId="LiveId" clId="{282E947C-1D2F-436B-8EC8-BF2E3C42FE1F}" dt="2025-07-21T21:22:57.042" v="279" actId="1035"/>
          <ac:picMkLst>
            <pc:docMk/>
            <pc:sldMk cId="3391258022" sldId="3080"/>
            <ac:picMk id="10" creationId="{CE2719F1-0F1D-D0DE-B665-407FE2C90AF8}"/>
          </ac:picMkLst>
        </pc:picChg>
      </pc:sldChg>
      <pc:sldChg chg="addSp delSp modSp mod modAnim">
        <pc:chgData name="Erberson Pinheiro" userId="c7a5b9113d4dffce" providerId="LiveId" clId="{282E947C-1D2F-436B-8EC8-BF2E3C42FE1F}" dt="2025-07-21T20:33:02.217" v="111"/>
        <pc:sldMkLst>
          <pc:docMk/>
          <pc:sldMk cId="3364586744" sldId="3085"/>
        </pc:sldMkLst>
        <pc:spChg chg="mod">
          <ac:chgData name="Erberson Pinheiro" userId="c7a5b9113d4dffce" providerId="LiveId" clId="{282E947C-1D2F-436B-8EC8-BF2E3C42FE1F}" dt="2025-07-21T20:32:41.887" v="105" actId="1076"/>
          <ac:spMkLst>
            <pc:docMk/>
            <pc:sldMk cId="3364586744" sldId="3085"/>
            <ac:spMk id="2" creationId="{5F8636BB-7E3A-813D-FAD3-CD5E2AAFC72A}"/>
          </ac:spMkLst>
        </pc:spChg>
        <pc:spChg chg="mod">
          <ac:chgData name="Erberson Pinheiro" userId="c7a5b9113d4dffce" providerId="LiveId" clId="{282E947C-1D2F-436B-8EC8-BF2E3C42FE1F}" dt="2025-07-21T20:32:36.815" v="104" actId="14100"/>
          <ac:spMkLst>
            <pc:docMk/>
            <pc:sldMk cId="3364586744" sldId="3085"/>
            <ac:spMk id="6" creationId="{ED31E9BE-CA15-3409-38F4-2F7EFD6D2887}"/>
          </ac:spMkLst>
        </pc:spChg>
        <pc:spChg chg="mod">
          <ac:chgData name="Erberson Pinheiro" userId="c7a5b9113d4dffce" providerId="LiveId" clId="{282E947C-1D2F-436B-8EC8-BF2E3C42FE1F}" dt="2025-07-21T20:32:32.121" v="103" actId="14100"/>
          <ac:spMkLst>
            <pc:docMk/>
            <pc:sldMk cId="3364586744" sldId="3085"/>
            <ac:spMk id="7" creationId="{5F3F5FDF-06CE-E8D7-FD93-0AADDCEACD97}"/>
          </ac:spMkLst>
        </pc:spChg>
        <pc:picChg chg="add mod">
          <ac:chgData name="Erberson Pinheiro" userId="c7a5b9113d4dffce" providerId="LiveId" clId="{282E947C-1D2F-436B-8EC8-BF2E3C42FE1F}" dt="2025-07-21T20:32:54.729" v="109" actId="14100"/>
          <ac:picMkLst>
            <pc:docMk/>
            <pc:sldMk cId="3364586744" sldId="3085"/>
            <ac:picMk id="3074" creationId="{7D8FD502-5570-9BC1-92FA-B68D670F8F32}"/>
          </ac:picMkLst>
        </pc:picChg>
        <pc:picChg chg="del">
          <ac:chgData name="Erberson Pinheiro" userId="c7a5b9113d4dffce" providerId="LiveId" clId="{282E947C-1D2F-436B-8EC8-BF2E3C42FE1F}" dt="2025-07-21T20:31:36.374" v="98" actId="478"/>
          <ac:picMkLst>
            <pc:docMk/>
            <pc:sldMk cId="3364586744" sldId="3085"/>
            <ac:picMk id="4098" creationId="{791A736B-BE4C-86CA-DBDB-83F648A3AF17}"/>
          </ac:picMkLst>
        </pc:picChg>
        <pc:picChg chg="mod">
          <ac:chgData name="Erberson Pinheiro" userId="c7a5b9113d4dffce" providerId="LiveId" clId="{282E947C-1D2F-436B-8EC8-BF2E3C42FE1F}" dt="2025-07-21T20:32:32.121" v="103" actId="14100"/>
          <ac:picMkLst>
            <pc:docMk/>
            <pc:sldMk cId="3364586744" sldId="3085"/>
            <ac:picMk id="4100" creationId="{69EE0B21-B2AC-B2A7-E687-E7BA237493F7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0:11:26.416" v="49"/>
        <pc:sldMkLst>
          <pc:docMk/>
          <pc:sldMk cId="1939020180" sldId="3095"/>
        </pc:sldMkLst>
        <pc:spChg chg="mod">
          <ac:chgData name="Erberson Pinheiro" userId="c7a5b9113d4dffce" providerId="LiveId" clId="{282E947C-1D2F-436B-8EC8-BF2E3C42FE1F}" dt="2025-07-21T20:05:07.221" v="23" actId="1037"/>
          <ac:spMkLst>
            <pc:docMk/>
            <pc:sldMk cId="1939020180" sldId="3095"/>
            <ac:spMk id="2" creationId="{23EFBE5F-0E6C-1C5A-4AFF-4F31FC2B888B}"/>
          </ac:spMkLst>
        </pc:spChg>
        <pc:spChg chg="mod">
          <ac:chgData name="Erberson Pinheiro" userId="c7a5b9113d4dffce" providerId="LiveId" clId="{282E947C-1D2F-436B-8EC8-BF2E3C42FE1F}" dt="2025-07-21T20:05:09.513" v="27" actId="1038"/>
          <ac:spMkLst>
            <pc:docMk/>
            <pc:sldMk cId="1939020180" sldId="3095"/>
            <ac:spMk id="3" creationId="{4C199392-03A3-9F5C-5A82-606493CBFB41}"/>
          </ac:spMkLst>
        </pc:spChg>
        <pc:spChg chg="mod">
          <ac:chgData name="Erberson Pinheiro" userId="c7a5b9113d4dffce" providerId="LiveId" clId="{282E947C-1D2F-436B-8EC8-BF2E3C42FE1F}" dt="2025-07-21T20:05:07.221" v="23" actId="1037"/>
          <ac:spMkLst>
            <pc:docMk/>
            <pc:sldMk cId="1939020180" sldId="3095"/>
            <ac:spMk id="4" creationId="{5D92F377-1F82-E056-F914-87B2904DA6E1}"/>
          </ac:spMkLst>
        </pc:spChg>
        <pc:picChg chg="add del mod">
          <ac:chgData name="Erberson Pinheiro" userId="c7a5b9113d4dffce" providerId="LiveId" clId="{282E947C-1D2F-436B-8EC8-BF2E3C42FE1F}" dt="2025-07-21T20:05:33.358" v="31" actId="478"/>
          <ac:picMkLst>
            <pc:docMk/>
            <pc:sldMk cId="1939020180" sldId="3095"/>
            <ac:picMk id="6" creationId="{5B8C6D43-9D49-125D-9A76-559FC833E8BD}"/>
          </ac:picMkLst>
        </pc:picChg>
        <pc:picChg chg="del">
          <ac:chgData name="Erberson Pinheiro" userId="c7a5b9113d4dffce" providerId="LiveId" clId="{282E947C-1D2F-436B-8EC8-BF2E3C42FE1F}" dt="2025-07-21T20:05:03.281" v="18" actId="478"/>
          <ac:picMkLst>
            <pc:docMk/>
            <pc:sldMk cId="1939020180" sldId="3095"/>
            <ac:picMk id="8" creationId="{8FC5A912-C628-B2B9-ADE5-90F404981643}"/>
          </ac:picMkLst>
        </pc:picChg>
        <pc:picChg chg="add mod">
          <ac:chgData name="Erberson Pinheiro" userId="c7a5b9113d4dffce" providerId="LiveId" clId="{282E947C-1D2F-436B-8EC8-BF2E3C42FE1F}" dt="2025-07-21T20:06:54.322" v="39" actId="14100"/>
          <ac:picMkLst>
            <pc:docMk/>
            <pc:sldMk cId="1939020180" sldId="3095"/>
            <ac:picMk id="9" creationId="{2625BD82-C365-9251-E0ED-14EB7023E559}"/>
          </ac:picMkLst>
        </pc:picChg>
        <pc:picChg chg="add mod">
          <ac:chgData name="Erberson Pinheiro" userId="c7a5b9113d4dffce" providerId="LiveId" clId="{282E947C-1D2F-436B-8EC8-BF2E3C42FE1F}" dt="2025-07-21T20:11:15.463" v="47" actId="14100"/>
          <ac:picMkLst>
            <pc:docMk/>
            <pc:sldMk cId="1939020180" sldId="3095"/>
            <ac:picMk id="11" creationId="{F098E0C8-B9AC-7F60-220C-4F7D241CD0CA}"/>
          </ac:picMkLst>
        </pc:picChg>
        <pc:picChg chg="del mod">
          <ac:chgData name="Erberson Pinheiro" userId="c7a5b9113d4dffce" providerId="LiveId" clId="{282E947C-1D2F-436B-8EC8-BF2E3C42FE1F}" dt="2025-07-21T20:04:47.801" v="16" actId="478"/>
          <ac:picMkLst>
            <pc:docMk/>
            <pc:sldMk cId="1939020180" sldId="3095"/>
            <ac:picMk id="1026" creationId="{9A27B9EA-B1D9-4FB0-2438-B7CED3B23299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0:12:16.166" v="56"/>
        <pc:sldMkLst>
          <pc:docMk/>
          <pc:sldMk cId="1798031018" sldId="3096"/>
        </pc:sldMkLst>
        <pc:picChg chg="del">
          <ac:chgData name="Erberson Pinheiro" userId="c7a5b9113d4dffce" providerId="LiveId" clId="{282E947C-1D2F-436B-8EC8-BF2E3C42FE1F}" dt="2025-07-21T20:06:13.915" v="32" actId="478"/>
          <ac:picMkLst>
            <pc:docMk/>
            <pc:sldMk cId="1798031018" sldId="3096"/>
            <ac:picMk id="7" creationId="{A2C1D8CF-4159-FCA0-70BC-4E21AA068D6B}"/>
          </ac:picMkLst>
        </pc:picChg>
        <pc:picChg chg="add mod">
          <ac:chgData name="Erberson Pinheiro" userId="c7a5b9113d4dffce" providerId="LiveId" clId="{282E947C-1D2F-436B-8EC8-BF2E3C42FE1F}" dt="2025-07-21T20:12:08.700" v="54" actId="14100"/>
          <ac:picMkLst>
            <pc:docMk/>
            <pc:sldMk cId="1798031018" sldId="3096"/>
            <ac:picMk id="1026" creationId="{F70FC763-4A45-31EA-A98B-DDABD999FE40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1:39:20.900" v="336"/>
        <pc:sldMkLst>
          <pc:docMk/>
          <pc:sldMk cId="3944097409" sldId="3097"/>
        </pc:sldMkLst>
        <pc:spChg chg="mod">
          <ac:chgData name="Erberson Pinheiro" userId="c7a5b9113d4dffce" providerId="LiveId" clId="{282E947C-1D2F-436B-8EC8-BF2E3C42FE1F}" dt="2025-07-21T20:50:47.204" v="158" actId="14100"/>
          <ac:spMkLst>
            <pc:docMk/>
            <pc:sldMk cId="3944097409" sldId="3097"/>
            <ac:spMk id="2" creationId="{F581E2BC-7C1C-871B-34CD-07F3BB322E9B}"/>
          </ac:spMkLst>
        </pc:spChg>
        <pc:spChg chg="mod">
          <ac:chgData name="Erberson Pinheiro" userId="c7a5b9113d4dffce" providerId="LiveId" clId="{282E947C-1D2F-436B-8EC8-BF2E3C42FE1F}" dt="2025-07-21T20:50:39.294" v="156" actId="14100"/>
          <ac:spMkLst>
            <pc:docMk/>
            <pc:sldMk cId="3944097409" sldId="3097"/>
            <ac:spMk id="6" creationId="{4DB88BDA-B7F8-434D-1B29-945E6E357FF9}"/>
          </ac:spMkLst>
        </pc:spChg>
        <pc:spChg chg="mod">
          <ac:chgData name="Erberson Pinheiro" userId="c7a5b9113d4dffce" providerId="LiveId" clId="{282E947C-1D2F-436B-8EC8-BF2E3C42FE1F}" dt="2025-07-21T20:50:44.264" v="157" actId="14100"/>
          <ac:spMkLst>
            <pc:docMk/>
            <pc:sldMk cId="3944097409" sldId="3097"/>
            <ac:spMk id="7" creationId="{54954BB9-1B2A-A4C5-6693-F17B770C5332}"/>
          </ac:spMkLst>
        </pc:spChg>
        <pc:picChg chg="add mod">
          <ac:chgData name="Erberson Pinheiro" userId="c7a5b9113d4dffce" providerId="LiveId" clId="{282E947C-1D2F-436B-8EC8-BF2E3C42FE1F}" dt="2025-07-21T20:56:14.704" v="171" actId="1076"/>
          <ac:picMkLst>
            <pc:docMk/>
            <pc:sldMk cId="3944097409" sldId="3097"/>
            <ac:picMk id="4" creationId="{B3ADA999-865B-F055-E67E-526FC5F8BDCD}"/>
          </ac:picMkLst>
        </pc:picChg>
        <pc:picChg chg="mod">
          <ac:chgData name="Erberson Pinheiro" userId="c7a5b9113d4dffce" providerId="LiveId" clId="{282E947C-1D2F-436B-8EC8-BF2E3C42FE1F}" dt="2025-07-21T20:50:52.809" v="160" actId="14100"/>
          <ac:picMkLst>
            <pc:docMk/>
            <pc:sldMk cId="3944097409" sldId="3097"/>
            <ac:picMk id="5" creationId="{24122944-FED5-633D-2E81-8CFD85BC297F}"/>
          </ac:picMkLst>
        </pc:picChg>
        <pc:picChg chg="del">
          <ac:chgData name="Erberson Pinheiro" userId="c7a5b9113d4dffce" providerId="LiveId" clId="{282E947C-1D2F-436B-8EC8-BF2E3C42FE1F}" dt="2025-07-21T20:50:29.850" v="155" actId="478"/>
          <ac:picMkLst>
            <pc:docMk/>
            <pc:sldMk cId="3944097409" sldId="3097"/>
            <ac:picMk id="9" creationId="{12FB64BB-0BE0-B838-724E-39FF92F5A10B}"/>
          </ac:picMkLst>
        </pc:picChg>
        <pc:picChg chg="add mod">
          <ac:chgData name="Erberson Pinheiro" userId="c7a5b9113d4dffce" providerId="LiveId" clId="{282E947C-1D2F-436B-8EC8-BF2E3C42FE1F}" dt="2025-07-21T20:55:55.724" v="168" actId="14100"/>
          <ac:picMkLst>
            <pc:docMk/>
            <pc:sldMk cId="3944097409" sldId="3097"/>
            <ac:picMk id="5122" creationId="{34CC256E-CDB7-5891-F257-737C97EC119E}"/>
          </ac:picMkLst>
        </pc:picChg>
      </pc:sldChg>
      <pc:sldChg chg="addSp delSp modSp mod delAnim modAnim">
        <pc:chgData name="Erberson Pinheiro" userId="c7a5b9113d4dffce" providerId="LiveId" clId="{282E947C-1D2F-436B-8EC8-BF2E3C42FE1F}" dt="2025-07-21T20:25:55.584" v="97"/>
        <pc:sldMkLst>
          <pc:docMk/>
          <pc:sldMk cId="2172803071" sldId="3105"/>
        </pc:sldMkLst>
        <pc:spChg chg="del">
          <ac:chgData name="Erberson Pinheiro" userId="c7a5b9113d4dffce" providerId="LiveId" clId="{282E947C-1D2F-436B-8EC8-BF2E3C42FE1F}" dt="2025-07-21T20:18:36.777" v="68" actId="478"/>
          <ac:spMkLst>
            <pc:docMk/>
            <pc:sldMk cId="2172803071" sldId="3105"/>
            <ac:spMk id="2" creationId="{F994F96F-1A5D-8540-5DC5-FA121B46440D}"/>
          </ac:spMkLst>
        </pc:spChg>
        <pc:spChg chg="mod">
          <ac:chgData name="Erberson Pinheiro" userId="c7a5b9113d4dffce" providerId="LiveId" clId="{282E947C-1D2F-436B-8EC8-BF2E3C42FE1F}" dt="2025-07-21T20:18:53.098" v="70" actId="14100"/>
          <ac:spMkLst>
            <pc:docMk/>
            <pc:sldMk cId="2172803071" sldId="3105"/>
            <ac:spMk id="6" creationId="{69CBA2BB-2A54-41BC-C103-D947FFE24A4A}"/>
          </ac:spMkLst>
        </pc:spChg>
        <pc:spChg chg="mod">
          <ac:chgData name="Erberson Pinheiro" userId="c7a5b9113d4dffce" providerId="LiveId" clId="{282E947C-1D2F-436B-8EC8-BF2E3C42FE1F}" dt="2025-07-21T20:18:47.869" v="69" actId="14100"/>
          <ac:spMkLst>
            <pc:docMk/>
            <pc:sldMk cId="2172803071" sldId="3105"/>
            <ac:spMk id="7" creationId="{7F548E4B-1B20-C85B-C994-938FE8785E4B}"/>
          </ac:spMkLst>
        </pc:spChg>
        <pc:picChg chg="del mod">
          <ac:chgData name="Erberson Pinheiro" userId="c7a5b9113d4dffce" providerId="LiveId" clId="{282E947C-1D2F-436B-8EC8-BF2E3C42FE1F}" dt="2025-07-21T20:24:05.226" v="91" actId="478"/>
          <ac:picMkLst>
            <pc:docMk/>
            <pc:sldMk cId="2172803071" sldId="3105"/>
            <ac:picMk id="4" creationId="{86730168-A4BE-0536-5D94-30EE5A7FB342}"/>
          </ac:picMkLst>
        </pc:picChg>
        <pc:picChg chg="add mod">
          <ac:chgData name="Erberson Pinheiro" userId="c7a5b9113d4dffce" providerId="LiveId" clId="{282E947C-1D2F-436B-8EC8-BF2E3C42FE1F}" dt="2025-07-21T20:22:02.428" v="86" actId="14100"/>
          <ac:picMkLst>
            <pc:docMk/>
            <pc:sldMk cId="2172803071" sldId="3105"/>
            <ac:picMk id="5" creationId="{F08D4ADF-BDA6-B0F2-00E0-0ADEBA87B121}"/>
          </ac:picMkLst>
        </pc:picChg>
        <pc:picChg chg="add mod">
          <ac:chgData name="Erberson Pinheiro" userId="c7a5b9113d4dffce" providerId="LiveId" clId="{282E947C-1D2F-436B-8EC8-BF2E3C42FE1F}" dt="2025-07-21T20:22:14.146" v="87" actId="1440"/>
          <ac:picMkLst>
            <pc:docMk/>
            <pc:sldMk cId="2172803071" sldId="3105"/>
            <ac:picMk id="2050" creationId="{226B2F2A-BCB2-C88F-43EA-9A0E63FC34C5}"/>
          </ac:picMkLst>
        </pc:picChg>
        <pc:picChg chg="add mod">
          <ac:chgData name="Erberson Pinheiro" userId="c7a5b9113d4dffce" providerId="LiveId" clId="{282E947C-1D2F-436B-8EC8-BF2E3C42FE1F}" dt="2025-07-21T20:25:48.091" v="95" actId="14100"/>
          <ac:picMkLst>
            <pc:docMk/>
            <pc:sldMk cId="2172803071" sldId="3105"/>
            <ac:picMk id="2052" creationId="{ECAA3259-AB9A-03CF-1B21-E766D0E9875A}"/>
          </ac:picMkLst>
        </pc:picChg>
      </pc:sldChg>
      <pc:sldChg chg="addSp delSp modSp mod addAnim delAnim modAnim">
        <pc:chgData name="Erberson Pinheiro" userId="c7a5b9113d4dffce" providerId="LiveId" clId="{282E947C-1D2F-436B-8EC8-BF2E3C42FE1F}" dt="2025-07-21T21:02:15.126" v="223"/>
        <pc:sldMkLst>
          <pc:docMk/>
          <pc:sldMk cId="630717144" sldId="3106"/>
        </pc:sldMkLst>
        <pc:spChg chg="mod">
          <ac:chgData name="Erberson Pinheiro" userId="c7a5b9113d4dffce" providerId="LiveId" clId="{282E947C-1D2F-436B-8EC8-BF2E3C42FE1F}" dt="2025-07-21T21:02:03.969" v="221" actId="1036"/>
          <ac:spMkLst>
            <pc:docMk/>
            <pc:sldMk cId="630717144" sldId="3106"/>
            <ac:spMk id="2" creationId="{570FA446-306B-8E42-E76F-13A2278F8A6B}"/>
          </ac:spMkLst>
        </pc:spChg>
        <pc:spChg chg="mod">
          <ac:chgData name="Erberson Pinheiro" userId="c7a5b9113d4dffce" providerId="LiveId" clId="{282E947C-1D2F-436B-8EC8-BF2E3C42FE1F}" dt="2025-07-21T21:01:20.854" v="210" actId="1035"/>
          <ac:spMkLst>
            <pc:docMk/>
            <pc:sldMk cId="630717144" sldId="3106"/>
            <ac:spMk id="6" creationId="{488B7E66-4756-C64E-F76D-EBF62C5352FA}"/>
          </ac:spMkLst>
        </pc:spChg>
        <pc:picChg chg="add del">
          <ac:chgData name="Erberson Pinheiro" userId="c7a5b9113d4dffce" providerId="LiveId" clId="{282E947C-1D2F-436B-8EC8-BF2E3C42FE1F}" dt="2025-07-21T20:57:38.352" v="176" actId="478"/>
          <ac:picMkLst>
            <pc:docMk/>
            <pc:sldMk cId="630717144" sldId="3106"/>
            <ac:picMk id="4" creationId="{4CBA2C16-5F23-58DD-2759-227AC77BC72C}"/>
          </ac:picMkLst>
        </pc:picChg>
        <pc:picChg chg="add mod">
          <ac:chgData name="Erberson Pinheiro" userId="c7a5b9113d4dffce" providerId="LiveId" clId="{282E947C-1D2F-436B-8EC8-BF2E3C42FE1F}" dt="2025-07-21T21:02:03.969" v="221" actId="1036"/>
          <ac:picMkLst>
            <pc:docMk/>
            <pc:sldMk cId="630717144" sldId="3106"/>
            <ac:picMk id="5" creationId="{2A2A4CE3-695C-7085-6705-2CDE59013851}"/>
          </ac:picMkLst>
        </pc:picChg>
        <pc:picChg chg="add mod">
          <ac:chgData name="Erberson Pinheiro" userId="c7a5b9113d4dffce" providerId="LiveId" clId="{282E947C-1D2F-436B-8EC8-BF2E3C42FE1F}" dt="2025-07-21T21:02:03.969" v="221" actId="1036"/>
          <ac:picMkLst>
            <pc:docMk/>
            <pc:sldMk cId="630717144" sldId="3106"/>
            <ac:picMk id="8" creationId="{18A91FEC-D3BA-70AE-63EC-AD59DF485CA7}"/>
          </ac:picMkLst>
        </pc:picChg>
      </pc:sldChg>
      <pc:sldChg chg="modSp mod">
        <pc:chgData name="Erberson Pinheiro" userId="c7a5b9113d4dffce" providerId="LiveId" clId="{282E947C-1D2F-436B-8EC8-BF2E3C42FE1F}" dt="2025-07-21T21:17:06.228" v="251" actId="14100"/>
        <pc:sldMkLst>
          <pc:docMk/>
          <pc:sldMk cId="839537548" sldId="3107"/>
        </pc:sldMkLst>
        <pc:spChg chg="mod">
          <ac:chgData name="Erberson Pinheiro" userId="c7a5b9113d4dffce" providerId="LiveId" clId="{282E947C-1D2F-436B-8EC8-BF2E3C42FE1F}" dt="2025-07-21T21:14:06.090" v="249" actId="14100"/>
          <ac:spMkLst>
            <pc:docMk/>
            <pc:sldMk cId="839537548" sldId="3107"/>
            <ac:spMk id="6" creationId="{E28D0B7B-AE7A-30B7-0545-13D05F601F74}"/>
          </ac:spMkLst>
        </pc:spChg>
        <pc:spChg chg="mod">
          <ac:chgData name="Erberson Pinheiro" userId="c7a5b9113d4dffce" providerId="LiveId" clId="{282E947C-1D2F-436B-8EC8-BF2E3C42FE1F}" dt="2025-07-21T21:14:10.761" v="250" actId="14100"/>
          <ac:spMkLst>
            <pc:docMk/>
            <pc:sldMk cId="839537548" sldId="3107"/>
            <ac:spMk id="7" creationId="{D252719B-8B30-C641-23A0-51D1D2A39CC4}"/>
          </ac:spMkLst>
        </pc:spChg>
        <pc:picChg chg="mod">
          <ac:chgData name="Erberson Pinheiro" userId="c7a5b9113d4dffce" providerId="LiveId" clId="{282E947C-1D2F-436B-8EC8-BF2E3C42FE1F}" dt="2025-07-21T21:17:06.228" v="251" actId="14100"/>
          <ac:picMkLst>
            <pc:docMk/>
            <pc:sldMk cId="839537548" sldId="3107"/>
            <ac:picMk id="3" creationId="{E0D77A66-6A52-4425-F069-3CEE1B255E8D}"/>
          </ac:picMkLst>
        </pc:picChg>
        <pc:picChg chg="mod">
          <ac:chgData name="Erberson Pinheiro" userId="c7a5b9113d4dffce" providerId="LiveId" clId="{282E947C-1D2F-436B-8EC8-BF2E3C42FE1F}" dt="2025-07-21T21:14:10.761" v="250" actId="14100"/>
          <ac:picMkLst>
            <pc:docMk/>
            <pc:sldMk cId="839537548" sldId="3107"/>
            <ac:picMk id="5122" creationId="{3FC214D4-0CF5-4673-D47B-DE45385D7DD7}"/>
          </ac:picMkLst>
        </pc:picChg>
      </pc:sldChg>
      <pc:sldChg chg="modSp mod">
        <pc:chgData name="Erberson Pinheiro" userId="c7a5b9113d4dffce" providerId="LiveId" clId="{282E947C-1D2F-436B-8EC8-BF2E3C42FE1F}" dt="2025-07-21T21:40:45.332" v="341" actId="14100"/>
        <pc:sldMkLst>
          <pc:docMk/>
          <pc:sldMk cId="1336391204" sldId="3112"/>
        </pc:sldMkLst>
        <pc:spChg chg="mod">
          <ac:chgData name="Erberson Pinheiro" userId="c7a5b9113d4dffce" providerId="LiveId" clId="{282E947C-1D2F-436B-8EC8-BF2E3C42FE1F}" dt="2025-07-21T21:40:31.864" v="338" actId="14100"/>
          <ac:spMkLst>
            <pc:docMk/>
            <pc:sldMk cId="1336391204" sldId="3112"/>
            <ac:spMk id="2" creationId="{FEBCF71C-9F4C-3D19-9C80-4E6BC965AD8B}"/>
          </ac:spMkLst>
        </pc:spChg>
        <pc:spChg chg="mod">
          <ac:chgData name="Erberson Pinheiro" userId="c7a5b9113d4dffce" providerId="LiveId" clId="{282E947C-1D2F-436B-8EC8-BF2E3C42FE1F}" dt="2025-07-21T21:40:45.332" v="341" actId="14100"/>
          <ac:spMkLst>
            <pc:docMk/>
            <pc:sldMk cId="1336391204" sldId="3112"/>
            <ac:spMk id="6" creationId="{2093B5EF-0084-B11A-AF0A-218BA55808A8}"/>
          </ac:spMkLst>
        </pc:spChg>
        <pc:picChg chg="mod">
          <ac:chgData name="Erberson Pinheiro" userId="c7a5b9113d4dffce" providerId="LiveId" clId="{282E947C-1D2F-436B-8EC8-BF2E3C42FE1F}" dt="2025-07-21T21:40:45.332" v="341" actId="14100"/>
          <ac:picMkLst>
            <pc:docMk/>
            <pc:sldMk cId="1336391204" sldId="3112"/>
            <ac:picMk id="4" creationId="{1BD576EB-FCCD-4487-9B5B-5DE322A4AAF3}"/>
          </ac:picMkLst>
        </pc:picChg>
        <pc:picChg chg="mod">
          <ac:chgData name="Erberson Pinheiro" userId="c7a5b9113d4dffce" providerId="LiveId" clId="{282E947C-1D2F-436B-8EC8-BF2E3C42FE1F}" dt="2025-07-21T21:40:38.462" v="340" actId="14100"/>
          <ac:picMkLst>
            <pc:docMk/>
            <pc:sldMk cId="1336391204" sldId="3112"/>
            <ac:picMk id="10242" creationId="{B53BD160-1BF6-8C22-F398-6510A68046AF}"/>
          </ac:picMkLst>
        </pc:picChg>
      </pc:sldChg>
      <pc:sldChg chg="modSp mod">
        <pc:chgData name="Erberson Pinheiro" userId="c7a5b9113d4dffce" providerId="LiveId" clId="{282E947C-1D2F-436B-8EC8-BF2E3C42FE1F}" dt="2025-07-21T21:02:35.873" v="227" actId="20577"/>
        <pc:sldMkLst>
          <pc:docMk/>
          <pc:sldMk cId="2797465324" sldId="3113"/>
        </pc:sldMkLst>
        <pc:spChg chg="mod">
          <ac:chgData name="Erberson Pinheiro" userId="c7a5b9113d4dffce" providerId="LiveId" clId="{282E947C-1D2F-436B-8EC8-BF2E3C42FE1F}" dt="2025-07-21T21:02:34.176" v="226" actId="1076"/>
          <ac:spMkLst>
            <pc:docMk/>
            <pc:sldMk cId="2797465324" sldId="3113"/>
            <ac:spMk id="4" creationId="{77DDBF3F-568A-DDD9-A1D1-E53C152153CB}"/>
          </ac:spMkLst>
        </pc:spChg>
        <pc:spChg chg="mod">
          <ac:chgData name="Erberson Pinheiro" userId="c7a5b9113d4dffce" providerId="LiveId" clId="{282E947C-1D2F-436B-8EC8-BF2E3C42FE1F}" dt="2025-07-21T21:02:35.873" v="227" actId="20577"/>
          <ac:spMkLst>
            <pc:docMk/>
            <pc:sldMk cId="2797465324" sldId="3113"/>
            <ac:spMk id="7" creationId="{8092C24A-8037-C048-3F3A-A19B89B5EFBF}"/>
          </ac:spMkLst>
        </pc:spChg>
      </pc:sldChg>
      <pc:sldChg chg="addSp delSp modSp mod delAnim modAnim">
        <pc:chgData name="Erberson Pinheiro" userId="c7a5b9113d4dffce" providerId="LiveId" clId="{282E947C-1D2F-436B-8EC8-BF2E3C42FE1F}" dt="2025-07-21T21:40:16.490" v="337" actId="14100"/>
        <pc:sldMkLst>
          <pc:docMk/>
          <pc:sldMk cId="4035366023" sldId="3115"/>
        </pc:sldMkLst>
        <pc:spChg chg="mod">
          <ac:chgData name="Erberson Pinheiro" userId="c7a5b9113d4dffce" providerId="LiveId" clId="{282E947C-1D2F-436B-8EC8-BF2E3C42FE1F}" dt="2025-07-21T21:30:11.507" v="309" actId="14100"/>
          <ac:spMkLst>
            <pc:docMk/>
            <pc:sldMk cId="4035366023" sldId="3115"/>
            <ac:spMk id="2" creationId="{9A6DC6C6-6D3C-A84B-44F4-74481C16E9DE}"/>
          </ac:spMkLst>
        </pc:spChg>
        <pc:spChg chg="mod">
          <ac:chgData name="Erberson Pinheiro" userId="c7a5b9113d4dffce" providerId="LiveId" clId="{282E947C-1D2F-436B-8EC8-BF2E3C42FE1F}" dt="2025-07-21T21:30:17.385" v="311" actId="14100"/>
          <ac:spMkLst>
            <pc:docMk/>
            <pc:sldMk cId="4035366023" sldId="3115"/>
            <ac:spMk id="3" creationId="{197D9FD5-6FDF-719F-7FE5-B226B93957C4}"/>
          </ac:spMkLst>
        </pc:spChg>
        <pc:spChg chg="add del mod">
          <ac:chgData name="Erberson Pinheiro" userId="c7a5b9113d4dffce" providerId="LiveId" clId="{282E947C-1D2F-436B-8EC8-BF2E3C42FE1F}" dt="2025-07-21T21:34:13.334" v="318" actId="478"/>
          <ac:spMkLst>
            <pc:docMk/>
            <pc:sldMk cId="4035366023" sldId="3115"/>
            <ac:spMk id="4" creationId="{A39113CB-2DC3-9558-4BA4-C99BD743D7F1}"/>
          </ac:spMkLst>
        </pc:spChg>
        <pc:spChg chg="add mod">
          <ac:chgData name="Erberson Pinheiro" userId="c7a5b9113d4dffce" providerId="LiveId" clId="{282E947C-1D2F-436B-8EC8-BF2E3C42FE1F}" dt="2025-07-21T21:34:23.627" v="320" actId="14100"/>
          <ac:spMkLst>
            <pc:docMk/>
            <pc:sldMk cId="4035366023" sldId="3115"/>
            <ac:spMk id="5" creationId="{4013C465-37D1-889A-788A-D15230435BB4}"/>
          </ac:spMkLst>
        </pc:spChg>
        <pc:picChg chg="add mod modCrop">
          <ac:chgData name="Erberson Pinheiro" userId="c7a5b9113d4dffce" providerId="LiveId" clId="{282E947C-1D2F-436B-8EC8-BF2E3C42FE1F}" dt="2025-07-21T21:40:16.490" v="337" actId="14100"/>
          <ac:picMkLst>
            <pc:docMk/>
            <pc:sldMk cId="4035366023" sldId="3115"/>
            <ac:picMk id="7" creationId="{01BE5862-6D91-794F-4C86-B2F49C7EAB79}"/>
          </ac:picMkLst>
        </pc:picChg>
        <pc:picChg chg="del mod">
          <ac:chgData name="Erberson Pinheiro" userId="c7a5b9113d4dffce" providerId="LiveId" clId="{282E947C-1D2F-436B-8EC8-BF2E3C42FE1F}" dt="2025-07-21T21:30:19.684" v="312" actId="478"/>
          <ac:picMkLst>
            <pc:docMk/>
            <pc:sldMk cId="4035366023" sldId="3115"/>
            <ac:picMk id="1026" creationId="{A94B75F7-9014-F2D1-FF71-6BAE367C881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00E5F3-6F65-633A-8100-079792D7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0E84B2A-C074-F8DF-DE54-80E1F992F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1A45D7B-F9BA-CD79-C38B-028A3D62C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AD43113-9FFC-73A8-7A03-AB45117DC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381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E790DA8-B408-43BA-9D7E-C4C64C3E5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8C8A94E-A8D1-2350-9CD3-171FB2AF6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9FC22B2-9C92-F443-39B5-5AA3E44D7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C86ADB2-EDD5-15AF-2D5B-2A5ABEBD7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69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EBEB18E-7AAC-4D17-5552-E0FFDE2AA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60E024F-9C57-77B5-1D77-110C98904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EFA187E-1804-F3DF-93A1-46FA713A8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1943339-2FD4-313A-D676-5DE5E8AFD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1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F28C4F-A254-79E4-4B28-D0DB5C378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D1685A7-15BD-73A1-49D5-64E35F705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BA45973-A21D-A1B5-4AA8-CC7504679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387B823-C24E-FF89-9D22-BB02B55F4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384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2CCB79-0EAB-D207-0AD5-66CDCA02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3B07FF0-92C5-FA61-0669-EE0E9A02B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E0C0CF8-BA91-EFD9-15FD-CD4E2A3A9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BE66BE6-9A13-5130-A189-3A1B9BDD6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764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038B85-E5DD-B6E7-880C-8649BD04A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6B507A-8405-4212-F555-E6EC8259F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298C17F-29D4-743C-2C2B-FA72AE551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E72134-0DEC-A764-7518-E6E97F7C6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263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F41D8-E5E1-4E2F-510F-C97F1B1C6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5F9C850-0A82-7299-4B46-E060F6BC5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645F55F-D865-5F7A-F6C1-3BDE0A54D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73D302F-340E-2B78-CA0E-F1FD590FB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764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4EAEDA-F754-7C45-9F99-AFBEBFDE5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BC6B569-EF63-C370-3355-933CCB9ED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2C10C71-CC33-0E3D-307A-3E13FB10D0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8C70E2D-05A8-D6F4-2741-418F0119F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51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E8D165-D731-169E-F563-B98F6AA58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072C44D-9B63-AC78-6A02-A055EE1D2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094FCB5-2CA2-FEA0-9E00-BC70F8D3E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184AB3F-036C-69C0-CCD1-BFC3BFD11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701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85D883-630B-6722-CB82-5A9E409B6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1E52D65-4644-5816-B2ED-E339FDF4D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417F409-6BAC-34CA-28FF-618AD7AAA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3FA43CE-A640-7A89-E984-8BE05679E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890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94ECD3-4376-60A7-2645-3FEAFFDA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0549842-9B10-1BA9-F2E6-25CB49294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F30C558-E662-57C1-A0AB-992B11B2C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2C24043-7037-0117-11D6-7D1E5FDB9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230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E535EC-C332-648B-04DA-6D78478C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C1AA20D-EF2A-CD04-7695-EA0E1B13C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08EA083-AABD-5AD6-ADF6-E4B7B1B5C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5E9C6E3-56FC-ECB5-7C58-87B11C382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188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6CF4B-7960-0E6D-7120-DE7D4EDF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EBF9585-470D-263B-5D52-41E7ADF69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BCBF9BC-07EC-95F7-EDA5-FAAC040D6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D2C7E85-268C-C56B-BD41-07C62B063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585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B42CB8-6B33-9DAE-DAAA-B8ED36233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2C31C9A-7B12-6CF1-7309-CEAB2FECA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21B5E37-05E5-7955-8A4D-B23BDB79E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5F4A8F7-1566-550C-9161-AF63432A8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44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4FB28-51A2-0747-51E9-F1C7F0E74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F08814A-F9F0-D5E7-8320-2EB03005F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BB269B5-5BB9-970A-05BA-02A7745A5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7C64910-5827-465E-D738-B74AD78E7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523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EDC102-B828-91BD-2D10-B8812B5C2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DD3A66E-DFAC-5928-0B8D-F69FAF67DE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E6D35A0-0945-0D4E-9354-0CCF354B6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8A6F92D-D08D-F726-C0BD-4FE04CD7E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107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E8FAD2-8160-D679-472B-AAB66352D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0DD28ED-B0A0-23B1-0693-5DFDB67A8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6B33D84-D747-05EC-4B37-1A8F67921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C6EB7CE-259F-1ECB-7FC7-52F1A80B9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654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C08CA5-2B9E-76DC-ECC7-8624D7047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0C0D6FF-7BE2-23A2-0267-A5C0BD820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982E440-4F90-5456-3C4A-7269BB16E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98B659-C976-048D-5C60-177A913FF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265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2D547D-B330-8957-4D01-B506F9D02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5D622F1-BB6F-1E0B-50AE-EA1870339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5561B05-203F-B092-F3E2-28CF0E773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7EE826B-ADF3-7B69-E102-E0E54AB77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184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004F5B-DAC8-42DC-9041-F2594DA84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7B72206-A4AE-78D6-BF29-C6BA5D223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FD7F7E6-87DB-B09A-A3D4-89CC8E263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BDE76E5-455A-CD23-F024-8301C06AD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051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2E2751-4CF9-D2EE-C97C-D5F292783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611E06F-FCA1-638E-C11C-3645F2E1D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CB65346-2518-46AB-0589-32E008CC1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8B481A9-1B75-254D-C5A4-D0C5F0BCD1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7804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A018D0-95F9-CE3F-99D2-4421F329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FBBCAC0-C563-DA12-8BD6-74AFC1CF8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8D0F17C-9498-1BB3-D24C-B3F42D7A3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4D252A5-1A9D-8AF0-0DA2-C0F8BBC34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5630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EAAB32E-A6CC-9257-DE69-8C65453E1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40C1989-F6C2-90AE-C953-C9243ACCD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99F6BF5-9CDE-4236-AFA5-E5C01EF90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B115C98-4A59-1636-71C0-55F20E1ADF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5229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6429D5-9589-A8FC-5091-9A5F051F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758D7B0-B19D-2626-0D2A-9F597C5A4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44EC77-A9D1-7F1F-4F77-556511622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430D58C-B54F-5456-1BBE-77A2C52A7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8892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BE5D40-F5C1-7894-3218-67659E8C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4C7967E-BFD4-6976-7D12-D33FCF4DD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095C4981-231C-4404-B64A-BC881A8EB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0CB96DA-9559-DE3D-0684-A1631CAC6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42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7000"/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04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65" y="2254210"/>
            <a:ext cx="9245659" cy="2349579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Uma Igreja Cheia </a:t>
            </a:r>
            <a:r>
              <a:rPr lang="pt-BR" sz="660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do Espírito Santo</a:t>
            </a:r>
            <a:endParaRPr lang="pt-BR" sz="6600" dirty="0">
              <a:solidFill>
                <a:schemeClr val="accent2">
                  <a:lumMod val="75000"/>
                </a:schemeClr>
              </a:solidFill>
              <a:latin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591231"/>
            <a:ext cx="10918229" cy="268662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“E, tendo orado, moveu-se o lugar em que estavam reunidos; e todos foram cheios do Espírito Santo e anunciavam com ousadia a palavra de Deus.” (At 4.31).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721896" y="2766996"/>
            <a:ext cx="10255796" cy="20777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5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Uma igreja cheia do Espírito Santo suporta aflições, ora com poder e ousa no testemunho cristão.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95" y="1222065"/>
            <a:ext cx="11137596" cy="5018313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I) Identificar as características de uma igreja cheia do Espírito Santo, destacando sua perseverança em meio às provações;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II) Analisar a importância da oração com poder na vida da igreja;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Demonstrar como a ousadia espiritual fortalece a pregação do Evangelho.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7"/>
            <a:ext cx="11268366" cy="1961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Atos 4.24-31.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313849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b="1" dirty="0">
                <a:latin typeface="Georgia" panose="02040502050405020303" pitchFamily="18" charset="0"/>
              </a:rPr>
              <a:t>Atos 4.24-31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24 — E, ouvindo eles isto, unânimes levantaram a voz a Deus, e disseram: Senhor, tu és o Deus que fizeste o céu, e a terra, e o mar e tudo o que neles há;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25 — Que disseste pela boca de Davi, teu servo: Por que bramaram os gentios, e os povos pensaram coisas vãs?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26 — Levantaram-se os reis da terra, e os príncipes se ajuntaram à uma, contra o Senhor e contra o seu Ungido.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27 — Porque verdadeiramente contra o teu santo Filho Jesus, que tu ungiste, se ajuntaram, não só Herodes, mas Pôncio Pilatos, com os gentios e os povos de Israel;</a:t>
            </a:r>
            <a:endParaRPr lang="pt-BR" sz="3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1EB4C7F-DE84-263B-F542-41B289B5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0A07EA5-4B76-B864-F2E7-C69C22EBF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317585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28 — Para fazerem tudo o que a tua mão e o teu conselho tinham anteriormente determinado que se havia de fazer.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29 — Agora, pois, ó Senhor, olha para as suas ameaças, e concede aos teus servos que falem com toda a ousadia a tua palavra;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30 — Enquanto estendes a tua mão para curar, e para que se façam sinais e prodígios pelo nome de teu santo Filho Jesus.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31 — E, tendo orado, moveu-se o lugar em que estavam reunidos; e todos foram cheios do Espírito Santo, e anunciavam com ousadia a palavra de Deus.</a:t>
            </a:r>
          </a:p>
        </p:txBody>
      </p:sp>
    </p:spTree>
    <p:extLst>
      <p:ext uri="{BB962C8B-B14F-4D97-AF65-F5344CB8AC3E}">
        <p14:creationId xmlns:p14="http://schemas.microsoft.com/office/powerpoint/2010/main" val="2510927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12111" y="125504"/>
            <a:ext cx="5731642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Nesta lição, veremos como uma igreja cheia do Espírito Santo se comporta.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5983706" y="107250"/>
            <a:ext cx="6096161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partir do capítulo 4.24-31 do livro de Atos dos Apóstolos, encontramos uma das principais marcas que caracterizam a igreja de Jerusalém: a perseverança.</a:t>
            </a:r>
          </a:p>
        </p:txBody>
      </p:sp>
      <p:pic>
        <p:nvPicPr>
          <p:cNvPr id="5" name="Imagem 4" descr="Imagem em branco e por do sol ao fundo&#10;&#10;O conteúdo gerado por IA pode estar incorreto.">
            <a:extLst>
              <a:ext uri="{FF2B5EF4-FFF2-40B4-BE49-F238E27FC236}">
                <a16:creationId xmlns:a16="http://schemas.microsoft.com/office/drawing/2014/main" xmlns="" id="{815AE9D8-696B-884D-8D80-92A1DBDDF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1" y="1695164"/>
            <a:ext cx="5731642" cy="5055586"/>
          </a:xfrm>
          <a:prstGeom prst="rect">
            <a:avLst/>
          </a:prstGeom>
        </p:spPr>
      </p:pic>
      <p:pic>
        <p:nvPicPr>
          <p:cNvPr id="6" name="Imagem 5" descr="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xmlns="" id="{395D3EE1-7FA1-C5BA-1233-EDF2FEE1E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85" b="11724"/>
          <a:stretch>
            <a:fillRect/>
          </a:stretch>
        </p:blipFill>
        <p:spPr>
          <a:xfrm>
            <a:off x="5983706" y="2661795"/>
            <a:ext cx="6096161" cy="40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BE3A7C-FB53-DBAD-FF2A-4B29FDC62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C199392-03A3-9F5C-5A82-606493CBFB41}"/>
              </a:ext>
            </a:extLst>
          </p:cNvPr>
          <p:cNvSpPr txBox="1"/>
          <p:nvPr/>
        </p:nvSpPr>
        <p:spPr>
          <a:xfrm>
            <a:off x="6432330" y="107251"/>
            <a:ext cx="5689577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Essa igreja suporta as provações porque é cheia do Espírito. Por causa do Evangelho, ela renuncia seu próprio bem-estar e não aceita ficar na “zona de conforto”.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D92F377-1F82-E056-F914-87B2904DA6E1}"/>
              </a:ext>
            </a:extLst>
          </p:cNvPr>
          <p:cNvSpPr txBox="1"/>
          <p:nvPr/>
        </p:nvSpPr>
        <p:spPr>
          <a:xfrm>
            <a:off x="59582" y="107251"/>
            <a:ext cx="627815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 perseverante é capacitada para dar testemunho de sua fé mesmo que em meio ao fogo da provação (1Pe 4.12).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3EFBE5F-0E6C-1C5A-4AFF-4F31FC2B888B}"/>
              </a:ext>
            </a:extLst>
          </p:cNvPr>
          <p:cNvSpPr txBox="1"/>
          <p:nvPr/>
        </p:nvSpPr>
        <p:spPr>
          <a:xfrm>
            <a:off x="59582" y="2241072"/>
            <a:ext cx="6278158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Amados, não estranheis a ardente prova que vem sobre vós para vos tentar, como se coisa estranha vos acontecesse;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1Pe 4.12</a:t>
            </a:r>
          </a:p>
        </p:txBody>
      </p:sp>
      <p:pic>
        <p:nvPicPr>
          <p:cNvPr id="9" name="Imagem 8" descr="Grupo de pessoas sentadas&#10;&#10;O conteúdo gerado por IA pode estar incorreto.">
            <a:extLst>
              <a:ext uri="{FF2B5EF4-FFF2-40B4-BE49-F238E27FC236}">
                <a16:creationId xmlns:a16="http://schemas.microsoft.com/office/drawing/2014/main" xmlns="" id="{2625BD82-C365-9251-E0ED-14EB7023E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2" y="4374893"/>
            <a:ext cx="6278158" cy="2388994"/>
          </a:xfrm>
          <a:prstGeom prst="rect">
            <a:avLst/>
          </a:prstGeom>
        </p:spPr>
      </p:pic>
      <p:pic>
        <p:nvPicPr>
          <p:cNvPr id="11" name="Imagem 10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xmlns="" id="{F098E0C8-B9AC-7F60-220C-4F7D241CD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330" y="3154239"/>
            <a:ext cx="5689577" cy="359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2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11164C1-857E-8541-7E51-72AFE5F7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C53D868-BC8D-9C9D-6DF6-59F57FF30B7B}"/>
              </a:ext>
            </a:extLst>
          </p:cNvPr>
          <p:cNvSpPr txBox="1"/>
          <p:nvPr/>
        </p:nvSpPr>
        <p:spPr>
          <a:xfrm>
            <a:off x="112110" y="125504"/>
            <a:ext cx="598388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 verdade, sem a capacitação do Espírito, o Corpo de Cristo não suporta as provas para cumprir sua missão no mundo.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EA124B84-AF07-8BF7-7C99-B8DCABBBD862}"/>
              </a:ext>
            </a:extLst>
          </p:cNvPr>
          <p:cNvSpPr txBox="1"/>
          <p:nvPr/>
        </p:nvSpPr>
        <p:spPr>
          <a:xfrm>
            <a:off x="6208295" y="107250"/>
            <a:ext cx="5871572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Outra marca uma igreja cheia do Espírito Santo é a sua capacidade de orar com poder e, por isso, impactar o mundo ao seu redor. Essa oração fortalece a igreja, capacita-a a testemunhar de maneira eficaz.</a:t>
            </a:r>
          </a:p>
        </p:txBody>
      </p:sp>
      <p:pic>
        <p:nvPicPr>
          <p:cNvPr id="5" name="Imagem 4" descr="Uma imagem contendo homem, jogador, beisebol, mulher&#10;&#10;O conteúdo gerado por IA pode estar incorreto.">
            <a:extLst>
              <a:ext uri="{FF2B5EF4-FFF2-40B4-BE49-F238E27FC236}">
                <a16:creationId xmlns:a16="http://schemas.microsoft.com/office/drawing/2014/main" xmlns="" id="{4525BFC8-AB36-BB3C-7F9A-22AA47B7B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0" y="2187606"/>
            <a:ext cx="5983889" cy="4544889"/>
          </a:xfrm>
          <a:prstGeom prst="rect">
            <a:avLst/>
          </a:prstGeom>
        </p:spPr>
      </p:pic>
      <p:pic>
        <p:nvPicPr>
          <p:cNvPr id="1026" name="Picture 2" descr="Pessoas Orando Igreja Imagens – Download Grátis no Freepik">
            <a:extLst>
              <a:ext uri="{FF2B5EF4-FFF2-40B4-BE49-F238E27FC236}">
                <a16:creationId xmlns:a16="http://schemas.microsoft.com/office/drawing/2014/main" xmlns="" id="{F70FC763-4A45-31EA-A98B-DDABD999F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95" y="3646680"/>
            <a:ext cx="5871572" cy="310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3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98EECF-8815-D851-723B-2CB5F494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6DEAC05-3F0F-A468-C502-15E1AF07ECAB}"/>
              </a:ext>
            </a:extLst>
          </p:cNvPr>
          <p:cNvSpPr txBox="1"/>
          <p:nvPr/>
        </p:nvSpPr>
        <p:spPr>
          <a:xfrm>
            <a:off x="112133" y="107251"/>
            <a:ext cx="11967734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Da mesma forma, uma igreja cheia do Espírito Santo é marcada pela ousadia para proclamar o Evangelho com poder. E, por isso, se tornar relevante para o mundo.</a:t>
            </a:r>
          </a:p>
        </p:txBody>
      </p:sp>
      <p:pic>
        <p:nvPicPr>
          <p:cNvPr id="3" name="Imagem 2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E8FA87C2-B5D5-9119-FEFD-290EDEF86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2" y="1791027"/>
            <a:ext cx="2722067" cy="4943682"/>
          </a:xfrm>
          <a:prstGeom prst="rect">
            <a:avLst/>
          </a:prstGeom>
        </p:spPr>
      </p:pic>
      <p:pic>
        <p:nvPicPr>
          <p:cNvPr id="7" name="Imagem 6" descr="Uma imagem contendo pessoa, homem, atletismo, pessoas&#10;&#10;O conteúdo gerado por IA pode estar incorreto.">
            <a:extLst>
              <a:ext uri="{FF2B5EF4-FFF2-40B4-BE49-F238E27FC236}">
                <a16:creationId xmlns:a16="http://schemas.microsoft.com/office/drawing/2014/main" xmlns="" id="{7BD0CCD3-5A55-E87B-20EF-C9F0F7A02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089" y="1791027"/>
            <a:ext cx="8692777" cy="494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UMA IGREJA PERSEVERANTE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1.</a:t>
            </a:r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Suporta o sofrimento.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6E1C56-1A6B-C41E-AA5B-5132FB775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BBAAEF0-287C-E1CF-417D-A851F7C36CB1}"/>
              </a:ext>
            </a:extLst>
          </p:cNvPr>
          <p:cNvSpPr txBox="1"/>
          <p:nvPr/>
        </p:nvSpPr>
        <p:spPr>
          <a:xfrm>
            <a:off x="6096000" y="118126"/>
            <a:ext cx="603368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Foi dito a eles que não falassem nem ensinassem no nome do Senhor (At 4.18).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5D7F6A6-FE6A-602C-0FAE-3EE7CB0BA34C}"/>
              </a:ext>
            </a:extLst>
          </p:cNvPr>
          <p:cNvSpPr txBox="1"/>
          <p:nvPr/>
        </p:nvSpPr>
        <p:spPr>
          <a:xfrm>
            <a:off x="62320" y="118126"/>
            <a:ext cx="5918066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Após sua pregação junto à Porta Formosa, Pedro e João são levados presos (At 4.3) e, posteriormente, ameaçados por pregarem o nome de Jesus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(At 4.17).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5F49E02-C4BE-B6A9-8A21-21C45459A51A}"/>
              </a:ext>
            </a:extLst>
          </p:cNvPr>
          <p:cNvSpPr txBox="1"/>
          <p:nvPr/>
        </p:nvSpPr>
        <p:spPr>
          <a:xfrm>
            <a:off x="62321" y="3236217"/>
            <a:ext cx="5918065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Mas, para que não se divulgue mais entre o povo, ameacemo-los rigorosamente para que não falem mais nesse nome a homem algum. </a:t>
            </a:r>
          </a:p>
          <a:p>
            <a:pPr lvl="0" algn="just">
              <a:defRPr/>
            </a:pP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4.17</a:t>
            </a:r>
          </a:p>
        </p:txBody>
      </p:sp>
      <p:pic>
        <p:nvPicPr>
          <p:cNvPr id="2050" name="Picture 2" descr="RECURSOS DE EVANGELISMO: ATOS DOS APÓSTOLOS">
            <a:extLst>
              <a:ext uri="{FF2B5EF4-FFF2-40B4-BE49-F238E27FC236}">
                <a16:creationId xmlns:a16="http://schemas.microsoft.com/office/drawing/2014/main" xmlns="" id="{8E0806D7-9791-1429-24CD-B0F6A1253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77" y="1687786"/>
            <a:ext cx="6099923" cy="508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11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8B5AECE-0A11-44AC-7163-30B1037D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4A2ED85-29F6-64F9-F059-1BEB766BD7E2}"/>
              </a:ext>
            </a:extLst>
          </p:cNvPr>
          <p:cNvSpPr txBox="1"/>
          <p:nvPr/>
        </p:nvSpPr>
        <p:spPr>
          <a:xfrm>
            <a:off x="101605" y="57138"/>
            <a:ext cx="71013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ordem era clara, mas os apóstolos estavam dispostos a pagarem o preço de não segui-la.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58F0BE1-8F6C-3EE8-D3C8-DE7A52114206}"/>
              </a:ext>
            </a:extLst>
          </p:cNvPr>
          <p:cNvSpPr txBox="1"/>
          <p:nvPr/>
        </p:nvSpPr>
        <p:spPr>
          <a:xfrm>
            <a:off x="7379368" y="57138"/>
            <a:ext cx="4711027" cy="40318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Eles suportariam tudo por amor a Jesus. Agiam com perseverança. Isso só foi possível porque Pedro, que falava por si e pelos demais apóstolos, havia sido cheio do Espírito Santo (At 4.8).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E36478F9-B2F3-B757-1B60-913BAFD1DFE4}"/>
              </a:ext>
            </a:extLst>
          </p:cNvPr>
          <p:cNvSpPr txBox="1"/>
          <p:nvPr/>
        </p:nvSpPr>
        <p:spPr>
          <a:xfrm>
            <a:off x="7379368" y="4235850"/>
            <a:ext cx="4711029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Então Pedro, cheio do Espírito Santo, lhes disse: Principais do povo, e vós, anciãos de Israel,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4.8</a:t>
            </a:r>
          </a:p>
        </p:txBody>
      </p:sp>
      <p:pic>
        <p:nvPicPr>
          <p:cNvPr id="3074" name="Picture 2" descr="HISTÓRIAS DA BÍBLIA PARA AS CRIANÇAS">
            <a:extLst>
              <a:ext uri="{FF2B5EF4-FFF2-40B4-BE49-F238E27FC236}">
                <a16:creationId xmlns:a16="http://schemas.microsoft.com/office/drawing/2014/main" xmlns="" id="{50470DF9-A580-AF0B-8EA9-2C11620D7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2" y="1609560"/>
            <a:ext cx="7101300" cy="518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17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3198C74-73D3-01E8-9017-5252D351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9CBA2BB-2A54-41BC-C103-D947FFE24A4A}"/>
              </a:ext>
            </a:extLst>
          </p:cNvPr>
          <p:cNvSpPr txBox="1"/>
          <p:nvPr/>
        </p:nvSpPr>
        <p:spPr>
          <a:xfrm>
            <a:off x="6264166" y="118126"/>
            <a:ext cx="5865517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 continuamente cheia do Espírito suporta as provas e o sofrimento.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F548E4B-1B20-C85B-C994-938FE8785E4B}"/>
              </a:ext>
            </a:extLst>
          </p:cNvPr>
          <p:cNvSpPr txBox="1"/>
          <p:nvPr/>
        </p:nvSpPr>
        <p:spPr>
          <a:xfrm>
            <a:off x="62320" y="118126"/>
            <a:ext cx="6033680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tempo verbal do grego usado no versículo 8 (tendo sido cheio) demonstra que o apóstolo, que já havia sido batizado no Espírito Santo, no Pentecostes (At 2.4), foi revestido novamente do poder do alto.</a:t>
            </a:r>
          </a:p>
        </p:txBody>
      </p:sp>
      <p:pic>
        <p:nvPicPr>
          <p:cNvPr id="5" name="Imagem 4" descr="Uma imagem contendo pessoa, no interior, fogo, natureza&#10;&#10;O conteúdo gerado por IA pode estar incorreto.">
            <a:extLst>
              <a:ext uri="{FF2B5EF4-FFF2-40B4-BE49-F238E27FC236}">
                <a16:creationId xmlns:a16="http://schemas.microsoft.com/office/drawing/2014/main" xmlns="" id="{F08D4ADF-BDA6-B0F2-00E0-0ADEBA87B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" y="3657556"/>
            <a:ext cx="3773953" cy="3102944"/>
          </a:xfrm>
          <a:prstGeom prst="rect">
            <a:avLst/>
          </a:prstGeom>
        </p:spPr>
      </p:pic>
      <p:pic>
        <p:nvPicPr>
          <p:cNvPr id="2050" name="Picture 2" descr="Os apóstolos e discípulos de Jesus pregam destemidamente | Mensagem da  Bíblia">
            <a:extLst>
              <a:ext uri="{FF2B5EF4-FFF2-40B4-BE49-F238E27FC236}">
                <a16:creationId xmlns:a16="http://schemas.microsoft.com/office/drawing/2014/main" xmlns="" id="{226B2F2A-BCB2-C88F-43EA-9A0E63FC3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6" r="21402"/>
          <a:stretch>
            <a:fillRect/>
          </a:stretch>
        </p:blipFill>
        <p:spPr bwMode="auto">
          <a:xfrm>
            <a:off x="3836274" y="3657556"/>
            <a:ext cx="2259726" cy="3110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 que é a Igreja Perseguida? - Portas Abertas">
            <a:extLst>
              <a:ext uri="{FF2B5EF4-FFF2-40B4-BE49-F238E27FC236}">
                <a16:creationId xmlns:a16="http://schemas.microsoft.com/office/drawing/2014/main" xmlns="" id="{ECAA3259-AB9A-03CF-1B21-E766D0E98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62" y="1687786"/>
            <a:ext cx="5865518" cy="507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0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Não negocia seus valores.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8C13C3-580A-C3CF-2D0C-4212DDF7C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D31E9BE-CA15-3409-38F4-2F7EFD6D2887}"/>
              </a:ext>
            </a:extLst>
          </p:cNvPr>
          <p:cNvSpPr txBox="1"/>
          <p:nvPr/>
        </p:nvSpPr>
        <p:spPr>
          <a:xfrm>
            <a:off x="59561" y="57138"/>
            <a:ext cx="6919308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a classe sacerdotal intimou os apóstolos e lhes deram ordem expressa para que eles não falassem nem ensinassem no nome de Jesus, a resposta dos apóstolos foi: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F3F5FDF-06CE-E8D7-FD93-0AADDCEACD97}"/>
              </a:ext>
            </a:extLst>
          </p:cNvPr>
          <p:cNvSpPr txBox="1"/>
          <p:nvPr/>
        </p:nvSpPr>
        <p:spPr>
          <a:xfrm>
            <a:off x="7104992" y="57138"/>
            <a:ext cx="5027447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outras palavras, os apóstolos afirmaram que não negociariam a sua fé.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F8636BB-7E3A-813D-FAD3-CD5E2AAFC72A}"/>
              </a:ext>
            </a:extLst>
          </p:cNvPr>
          <p:cNvSpPr txBox="1"/>
          <p:nvPr/>
        </p:nvSpPr>
        <p:spPr>
          <a:xfrm>
            <a:off x="59561" y="2648316"/>
            <a:ext cx="6919308" cy="159800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Julgai vós se é justo, diante de Deus, ouvir-vos antes a vós do que a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 4.19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100" name="Picture 4" descr="HISTÓRIAS DA BÍBLIA PARA AS CRIANÇAS">
            <a:extLst>
              <a:ext uri="{FF2B5EF4-FFF2-40B4-BE49-F238E27FC236}">
                <a16:creationId xmlns:a16="http://schemas.microsoft.com/office/drawing/2014/main" xmlns="" id="{69EE0B21-B2AC-B2A7-E687-E7BA23749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990" y="1626797"/>
            <a:ext cx="5027447" cy="517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Os apóstolos e discípulos de Jesus pregam destemidamente | Mensagem da  Bíblia">
            <a:extLst>
              <a:ext uri="{FF2B5EF4-FFF2-40B4-BE49-F238E27FC236}">
                <a16:creationId xmlns:a16="http://schemas.microsoft.com/office/drawing/2014/main" xmlns="" id="{7D8FD502-5570-9BC1-92FA-B68D670F8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0" y="4282951"/>
            <a:ext cx="6919308" cy="252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58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0FE7E9-9603-31EA-8C4A-FF51ECE32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A8AD3F3-F92E-6E7C-7280-12A7D1502B69}"/>
              </a:ext>
            </a:extLst>
          </p:cNvPr>
          <p:cNvSpPr txBox="1"/>
          <p:nvPr/>
        </p:nvSpPr>
        <p:spPr>
          <a:xfrm>
            <a:off x="81777" y="118126"/>
            <a:ext cx="601422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abririam mão dos valores da fé que haviam recebido, pois eles são inegociáveis.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FF66EB9-B06A-112E-4E16-FCFE97807EBE}"/>
              </a:ext>
            </a:extLst>
          </p:cNvPr>
          <p:cNvSpPr txBox="1"/>
          <p:nvPr/>
        </p:nvSpPr>
        <p:spPr>
          <a:xfrm>
            <a:off x="6224337" y="118126"/>
            <a:ext cx="5873262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das marcas de uma igreja que perdeu ou está perdendo o poder do Espírito é a sua aceitação de princípios e práticas que afrontam as Escrituras.</a:t>
            </a:r>
          </a:p>
        </p:txBody>
      </p:sp>
      <p:pic>
        <p:nvPicPr>
          <p:cNvPr id="4098" name="Picture 2" descr="sinédrio – verdade cristã">
            <a:extLst>
              <a:ext uri="{FF2B5EF4-FFF2-40B4-BE49-F238E27FC236}">
                <a16:creationId xmlns:a16="http://schemas.microsoft.com/office/drawing/2014/main" xmlns="" id="{E7ED69B7-E597-17C8-4455-68AD0C135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297" y="1687785"/>
            <a:ext cx="3826870" cy="5052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4AAF730B-C6D1-242F-65C0-457D6A79D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6" y="1641620"/>
            <a:ext cx="2386012" cy="5216380"/>
          </a:xfrm>
          <a:prstGeom prst="rect">
            <a:avLst/>
          </a:prstGeom>
        </p:spPr>
      </p:pic>
      <p:pic>
        <p:nvPicPr>
          <p:cNvPr id="6" name="Imagem 5" descr="Imagem digital fictícia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xmlns="" id="{22E231ED-DA8F-F83E-567B-2B27430A4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37" y="3165113"/>
            <a:ext cx="5873262" cy="369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Está convicta de sua fé.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943B22-0542-D5D2-53B8-49A91BE32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4E2675B-1153-9999-DB99-E40868D2C4FD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 cheia do Espírito Santo está convicta de sua fé. Não se apoia em suposições, mas em fatos (At 4.20).</a:t>
            </a:r>
            <a:endParaRPr kumimoji="0" lang="pt-B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3C8DCBD-4F9B-ED43-A2CE-D00DF985802B}"/>
              </a:ext>
            </a:extLst>
          </p:cNvPr>
          <p:cNvSpPr txBox="1"/>
          <p:nvPr/>
        </p:nvSpPr>
        <p:spPr>
          <a:xfrm>
            <a:off x="6179123" y="57138"/>
            <a:ext cx="591127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primeiros cristãos não apenas ouviram sobre Deus, mas também testemunharam suas obras.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367190A-31F8-60CE-416E-A4292C3EEDA0}"/>
              </a:ext>
            </a:extLst>
          </p:cNvPr>
          <p:cNvSpPr txBox="1"/>
          <p:nvPr/>
        </p:nvSpPr>
        <p:spPr>
          <a:xfrm>
            <a:off x="101601" y="2183409"/>
            <a:ext cx="5911273" cy="159800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Porque não podemos deixar de falar do que temos visto e ouvido.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 4.20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Pessoas com celular na mão&#10;&#10;O conteúdo gerado por IA pode estar incorreto.">
            <a:extLst>
              <a:ext uri="{FF2B5EF4-FFF2-40B4-BE49-F238E27FC236}">
                <a16:creationId xmlns:a16="http://schemas.microsoft.com/office/drawing/2014/main" xmlns="" id="{9620D585-B99C-BB7D-12F5-45C90B327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8" y="3845579"/>
            <a:ext cx="5880506" cy="2952094"/>
          </a:xfrm>
          <a:prstGeom prst="rect">
            <a:avLst/>
          </a:prstGeom>
        </p:spPr>
      </p:pic>
      <p:pic>
        <p:nvPicPr>
          <p:cNvPr id="5" name="Imagem 4" descr="Uma imagem contendo pessoa, ao ar livre, edifício, homem&#10;&#10;O conteúdo gerado por IA pode estar incorreto.">
            <a:extLst>
              <a:ext uri="{FF2B5EF4-FFF2-40B4-BE49-F238E27FC236}">
                <a16:creationId xmlns:a16="http://schemas.microsoft.com/office/drawing/2014/main" xmlns="" id="{48EB2630-DCC5-E7EB-7DA9-9959EFC3B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4" y="2119240"/>
            <a:ext cx="5911274" cy="46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7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760BFB3-D3C7-704E-398B-15F9EE7B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DB88BDA-B7F8-434D-1B29-945E6E357FF9}"/>
              </a:ext>
            </a:extLst>
          </p:cNvPr>
          <p:cNvSpPr txBox="1"/>
          <p:nvPr/>
        </p:nvSpPr>
        <p:spPr>
          <a:xfrm>
            <a:off x="8250621" y="118126"/>
            <a:ext cx="3879062" cy="40318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Alguém já disse que Deus é plenamente obedecido no céu porque lá Ele é visto, enquanto na terra, muitas vezes, é desobedecido por ser apenas ouvido.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4954BB9-1B2A-A4C5-6693-F17B770C5332}"/>
              </a:ext>
            </a:extLst>
          </p:cNvPr>
          <p:cNvSpPr txBox="1"/>
          <p:nvPr/>
        </p:nvSpPr>
        <p:spPr>
          <a:xfrm>
            <a:off x="62320" y="118126"/>
            <a:ext cx="798860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Filipe pregou em Samaria, os samaritanos se convenceram porque “ouviam” e “viam” os sinais que Filipe fazia (At 8.6).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581E2BC-7C1C-871B-34CD-07F3BB322E9B}"/>
              </a:ext>
            </a:extLst>
          </p:cNvPr>
          <p:cNvSpPr txBox="1"/>
          <p:nvPr/>
        </p:nvSpPr>
        <p:spPr>
          <a:xfrm>
            <a:off x="62317" y="2245548"/>
            <a:ext cx="798860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as multidões unanimemente prestavam atenção ao que Filipe dizia, porque ouviam e viam os sinais que ele fazia;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8.6</a:t>
            </a:r>
          </a:p>
        </p:txBody>
      </p:sp>
      <p:sp>
        <p:nvSpPr>
          <p:cNvPr id="3" name="AutoShape 2" descr="Quem Foi Felipe Na Bíblia">
            <a:extLst>
              <a:ext uri="{FF2B5EF4-FFF2-40B4-BE49-F238E27FC236}">
                <a16:creationId xmlns:a16="http://schemas.microsoft.com/office/drawing/2014/main" xmlns="" id="{40FD5962-4F6D-6214-3B7F-CA968D7261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24122944-FED5-633D-2E81-8CFD85BC2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7" y="3880527"/>
            <a:ext cx="3837021" cy="2859348"/>
          </a:xfrm>
          <a:prstGeom prst="rect">
            <a:avLst/>
          </a:prstGeom>
        </p:spPr>
      </p:pic>
      <p:pic>
        <p:nvPicPr>
          <p:cNvPr id="5122" name="Picture 2" descr="Cuando la multitud oyó a Felipe y vio las señales que hacía, todos prestaban mucha atención a lo que decía. Porque con gritos salían de muchos espíritus impuros, y muchos paralíticos o cojos eran sanados. Entonces hubo gran alegría en aquella ciudad. – Número de diapositiva 4">
            <a:extLst>
              <a:ext uri="{FF2B5EF4-FFF2-40B4-BE49-F238E27FC236}">
                <a16:creationId xmlns:a16="http://schemas.microsoft.com/office/drawing/2014/main" xmlns="" id="{34CC256E-CDB7-5891-F257-737C97EC11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r="10575"/>
          <a:stretch>
            <a:fillRect/>
          </a:stretch>
        </p:blipFill>
        <p:spPr bwMode="auto">
          <a:xfrm>
            <a:off x="3941381" y="3880526"/>
            <a:ext cx="4109542" cy="285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Homem de terno e gravata gesticulando com as mãos&#10;&#10;Descrição gerada automaticamente">
            <a:extLst>
              <a:ext uri="{FF2B5EF4-FFF2-40B4-BE49-F238E27FC236}">
                <a16:creationId xmlns:a16="http://schemas.microsoft.com/office/drawing/2014/main" xmlns="" id="{B3ADA999-865B-F055-E67E-526FC5F8BD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134" y="4204751"/>
            <a:ext cx="2666818" cy="253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9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1570F73-FB92-D715-5075-B792A08B7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88B7E66-4756-C64E-F76D-EBF62C5352FA}"/>
              </a:ext>
            </a:extLst>
          </p:cNvPr>
          <p:cNvSpPr txBox="1"/>
          <p:nvPr/>
        </p:nvSpPr>
        <p:spPr>
          <a:xfrm>
            <a:off x="101600" y="81112"/>
            <a:ext cx="11986322" cy="1480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entanto, a igreja cheia do Espírito não apenas proclama a Palavra, mas também manifesta a obra de Deus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15.18,19). </a:t>
            </a:r>
            <a:endParaRPr kumimoji="0" lang="pt-B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0FA446-306B-8E42-E76F-13A2278F8A6B}"/>
              </a:ext>
            </a:extLst>
          </p:cNvPr>
          <p:cNvSpPr txBox="1"/>
          <p:nvPr/>
        </p:nvSpPr>
        <p:spPr>
          <a:xfrm>
            <a:off x="101600" y="1617613"/>
            <a:ext cx="6467366" cy="51887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Porque não ousarei dizer coisa alguma, que Cristo por mim não tenha feito, para fazer obedientes os gentios, por palavra e por obras; Pelo poder dos sinais e prodígios, e pelo poder do Espírito de Deus; de maneira que desde Jerusalém, e arredores, até ao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Ilírico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tenho pregado o evangelho de Cristo.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Rm 15.18,19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Mulher sentada em banco de madeira&#10;&#10;O conteúdo gerado por IA pode estar incorreto.">
            <a:extLst>
              <a:ext uri="{FF2B5EF4-FFF2-40B4-BE49-F238E27FC236}">
                <a16:creationId xmlns:a16="http://schemas.microsoft.com/office/drawing/2014/main" xmlns="" id="{2A2A4CE3-695C-7085-6705-2CDE590138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579" y="1617613"/>
            <a:ext cx="5403343" cy="2703114"/>
          </a:xfrm>
          <a:prstGeom prst="rect">
            <a:avLst/>
          </a:prstGeom>
        </p:spPr>
      </p:pic>
      <p:pic>
        <p:nvPicPr>
          <p:cNvPr id="8" name="Imagem 7" descr="Pessoas com roupas coloridas&#10;&#10;O conteúdo gerado por IA pode estar incorreto.">
            <a:extLst>
              <a:ext uri="{FF2B5EF4-FFF2-40B4-BE49-F238E27FC236}">
                <a16:creationId xmlns:a16="http://schemas.microsoft.com/office/drawing/2014/main" xmlns="" id="{18A91FEC-D3BA-70AE-63EC-AD59DF485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579" y="4320727"/>
            <a:ext cx="5403343" cy="248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1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B76E72-A249-95D8-B65E-437645023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092C24A-8037-C048-3F3A-A19B89B5EFBF}"/>
              </a:ext>
            </a:extLst>
          </p:cNvPr>
          <p:cNvSpPr txBox="1"/>
          <p:nvPr/>
        </p:nvSpPr>
        <p:spPr>
          <a:xfrm>
            <a:off x="5580735" y="252862"/>
            <a:ext cx="6099717" cy="24547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Jesus foi poderoso tanto em palavras quanto em obras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(Lc 24.19).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6940287A-B38C-AA43-931C-3964F7782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9" r="25299"/>
          <a:stretch/>
        </p:blipFill>
        <p:spPr>
          <a:xfrm>
            <a:off x="55416" y="63424"/>
            <a:ext cx="4805342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7DDBF3F-568A-DDD9-A1D1-E53C152153CB}"/>
              </a:ext>
            </a:extLst>
          </p:cNvPr>
          <p:cNvSpPr txBox="1"/>
          <p:nvPr/>
        </p:nvSpPr>
        <p:spPr>
          <a:xfrm>
            <a:off x="5580734" y="2833240"/>
            <a:ext cx="6099717" cy="39159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ele lhes perguntou: Quais? E eles lhe disseram: As que dizem respeito a Jesus Nazareno, que foi homem profeta, poderoso em obras e palavras diante de Deus e de todo o povo;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Lc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24.19</a:t>
            </a:r>
          </a:p>
        </p:txBody>
      </p:sp>
    </p:spTree>
    <p:extLst>
      <p:ext uri="{BB962C8B-B14F-4D97-AF65-F5344CB8AC3E}">
        <p14:creationId xmlns:p14="http://schemas.microsoft.com/office/powerpoint/2010/main" val="279746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1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UMA IGREJA QUE ORA COM PODER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1. Orando com propósito.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046D44-3020-62F8-1E06-ED8B52CBE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7AD4B08-43FA-9349-D52E-B3B5E34EEF9D}"/>
              </a:ext>
            </a:extLst>
          </p:cNvPr>
          <p:cNvSpPr txBox="1"/>
          <p:nvPr/>
        </p:nvSpPr>
        <p:spPr>
          <a:xfrm>
            <a:off x="6259552" y="57138"/>
            <a:ext cx="583084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Eles oraram com um propósito e, por isso, foram específicos. Não foi, portanto, uma oração vaga.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A614B2A-DD9A-D8DA-821C-42DF6897A51E}"/>
              </a:ext>
            </a:extLst>
          </p:cNvPr>
          <p:cNvSpPr txBox="1"/>
          <p:nvPr/>
        </p:nvSpPr>
        <p:spPr>
          <a:xfrm>
            <a:off x="101604" y="57138"/>
            <a:ext cx="5994396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Observamos na oração do capítulo 4.24-30 de Atos dos Apóstolos que os crentes oram para que Deus seja glorificado por meio de um evangelismo de poder.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050" name="Picture 2" descr="AMOR EM ENSINAR - Plantando a boa semente!: HISTÓRIA BIBLICA - PEDRO É  MILAGROSAMENTE LIBERTADO DA PRISÃO">
            <a:extLst>
              <a:ext uri="{FF2B5EF4-FFF2-40B4-BE49-F238E27FC236}">
                <a16:creationId xmlns:a16="http://schemas.microsoft.com/office/drawing/2014/main" xmlns="" id="{3CEF2A1D-70CA-7F13-5D4A-5E0238E9AB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t="2301" r="1799" b="2979"/>
          <a:stretch>
            <a:fillRect/>
          </a:stretch>
        </p:blipFill>
        <p:spPr bwMode="auto">
          <a:xfrm>
            <a:off x="101603" y="3104126"/>
            <a:ext cx="5994395" cy="369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s Bíblicas Grátis :: A fuga milagrosa de Pedro da prisão :: Quando  Pedro é colocado na prisão, os cristãos reunidos para orar não podem  acreditar quando Deus o liberta milagrosamente (Atos 12:1-24)">
            <a:extLst>
              <a:ext uri="{FF2B5EF4-FFF2-40B4-BE49-F238E27FC236}">
                <a16:creationId xmlns:a16="http://schemas.microsoft.com/office/drawing/2014/main" xmlns="" id="{B601C3ED-72C5-D022-C0E1-AF9677FAC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50" y="2119240"/>
            <a:ext cx="5830845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38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6F8DA99-A572-49E9-4300-7F406D2E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CE4449A-53CB-108E-EAC3-50801192D22B}"/>
              </a:ext>
            </a:extLst>
          </p:cNvPr>
          <p:cNvSpPr txBox="1"/>
          <p:nvPr/>
        </p:nvSpPr>
        <p:spPr>
          <a:xfrm>
            <a:off x="62317" y="122945"/>
            <a:ext cx="5983705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Nela, eles oraram para que Deus exercesse a sua soberania e agisse por meio deles, dando-lhes poder para testemunhar do Senhor Jesus.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286D4A2-AB94-17C1-43DA-B8AB5F86FCD4}"/>
              </a:ext>
            </a:extLst>
          </p:cNvPr>
          <p:cNvSpPr txBox="1"/>
          <p:nvPr/>
        </p:nvSpPr>
        <p:spPr>
          <a:xfrm>
            <a:off x="6135284" y="118126"/>
            <a:ext cx="59943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Nesse sentido, o propósito da oração foi para que Deus fosse glorificado na resposta.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076" name="Picture 4" descr="Unânimes, Levantaram a Voz em Oração a Deus - Cena Histórica da Bíblia">
            <a:extLst>
              <a:ext uri="{FF2B5EF4-FFF2-40B4-BE49-F238E27FC236}">
                <a16:creationId xmlns:a16="http://schemas.microsoft.com/office/drawing/2014/main" xmlns="" id="{D8DBF824-2748-24A0-4023-D1DCBA0972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99"/>
          <a:stretch>
            <a:fillRect/>
          </a:stretch>
        </p:blipFill>
        <p:spPr bwMode="auto">
          <a:xfrm>
            <a:off x="6145980" y="1682966"/>
            <a:ext cx="5983703" cy="505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uesday: The Value of Intercession | Sabbath School Net">
            <a:extLst>
              <a:ext uri="{FF2B5EF4-FFF2-40B4-BE49-F238E27FC236}">
                <a16:creationId xmlns:a16="http://schemas.microsoft.com/office/drawing/2014/main" xmlns="" id="{EE14E579-FC22-D643-5414-C26B833AB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6" y="2677489"/>
            <a:ext cx="5983705" cy="405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89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3" y="2766218"/>
            <a:ext cx="116980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II.2. Orando em unidade.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923C672-8400-0614-9EC8-9EFF7199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C1C21C5-657F-4B8E-83FC-2C48B55D0B63}"/>
              </a:ext>
            </a:extLst>
          </p:cNvPr>
          <p:cNvSpPr txBox="1"/>
          <p:nvPr/>
        </p:nvSpPr>
        <p:spPr>
          <a:xfrm>
            <a:off x="0" y="57138"/>
            <a:ext cx="1219199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“E, ouvindo eles isto, unânimes levantaram a voz a Deus”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(At 4.24). A Concordância de Strong explica que a palavra “</a:t>
            </a:r>
            <a:r>
              <a:rPr lang="pt-BR" sz="3200" i="1" dirty="0">
                <a:solidFill>
                  <a:prstClr val="black"/>
                </a:solidFill>
                <a:latin typeface="Georgia" panose="02040502050405020303" pitchFamily="18" charset="0"/>
              </a:rPr>
              <a:t>unânimes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” vem do termo grego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homothymadon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que significa um grupo de pessoas agindo com o mesmo propósito e em total harmonia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" name="Picture 8" descr="Tuesday: The Value of Intercession | Sabbath School Net">
            <a:extLst>
              <a:ext uri="{FF2B5EF4-FFF2-40B4-BE49-F238E27FC236}">
                <a16:creationId xmlns:a16="http://schemas.microsoft.com/office/drawing/2014/main" xmlns="" id="{CB6D3812-1EA4-F21C-D83A-82A6CA0E6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7489"/>
            <a:ext cx="6001408" cy="405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Grupo de pessoas sentadas&#10;&#10;O conteúdo gerado por IA pode estar incorreto.">
            <a:extLst>
              <a:ext uri="{FF2B5EF4-FFF2-40B4-BE49-F238E27FC236}">
                <a16:creationId xmlns:a16="http://schemas.microsoft.com/office/drawing/2014/main" xmlns="" id="{670798E1-F5E4-6AE1-C5A6-CE3AB7D9B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1"/>
          <a:stretch>
            <a:fillRect/>
          </a:stretch>
        </p:blipFill>
        <p:spPr>
          <a:xfrm>
            <a:off x="6095999" y="2677488"/>
            <a:ext cx="6096001" cy="412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D215310-E38F-7BB6-9F4B-AF29BCE2A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C817766-1B2B-1130-840D-3BC716ED48A6}"/>
              </a:ext>
            </a:extLst>
          </p:cNvPr>
          <p:cNvSpPr txBox="1"/>
          <p:nvPr/>
        </p:nvSpPr>
        <p:spPr>
          <a:xfrm>
            <a:off x="6177776" y="57138"/>
            <a:ext cx="5918672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sabe respeitar as diferenças e entende que unidade não significa que todos são iguais.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48371A6-E185-B212-2B0D-575BED088A73}"/>
              </a:ext>
            </a:extLst>
          </p:cNvPr>
          <p:cNvSpPr txBox="1"/>
          <p:nvPr/>
        </p:nvSpPr>
        <p:spPr>
          <a:xfrm>
            <a:off x="95552" y="57138"/>
            <a:ext cx="591867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mostra que havia unidade e concordância na oração. Uma igreja cheia do Espírito Santo é unida.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Uma imagem contendo pessoa, pessoas, mulher, grupo&#10;&#10;O conteúdo gerado por IA pode estar incorreto.">
            <a:extLst>
              <a:ext uri="{FF2B5EF4-FFF2-40B4-BE49-F238E27FC236}">
                <a16:creationId xmlns:a16="http://schemas.microsoft.com/office/drawing/2014/main" xmlns="" id="{C380ECCF-6D25-746F-4A37-FD03852B6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2" y="2119241"/>
            <a:ext cx="5909444" cy="4681621"/>
          </a:xfrm>
          <a:prstGeom prst="rect">
            <a:avLst/>
          </a:prstGeom>
        </p:spPr>
      </p:pic>
      <p:pic>
        <p:nvPicPr>
          <p:cNvPr id="9" name="Imagem 8" descr="Imagem digital fictícia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xmlns="" id="{F64C957D-CAD4-9867-3416-3E88F5F8A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76" y="1626798"/>
            <a:ext cx="5918672" cy="517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7E1221-286B-6719-1287-0F097C199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28D0B7B-AE7A-30B7-0545-13D05F601F74}"/>
              </a:ext>
            </a:extLst>
          </p:cNvPr>
          <p:cNvSpPr txBox="1"/>
          <p:nvPr/>
        </p:nvSpPr>
        <p:spPr>
          <a:xfrm>
            <a:off x="101600" y="57138"/>
            <a:ext cx="6372771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meio da igreja, há crentes mais experientes e outros que ainda estão aprendendo; há aqueles que são maduros na fé e há os que ainda estão amadurecendo na caminhada cristã.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252719B-8B30-C641-23A0-51D1D2A39CC4}"/>
              </a:ext>
            </a:extLst>
          </p:cNvPr>
          <p:cNvSpPr txBox="1"/>
          <p:nvPr/>
        </p:nvSpPr>
        <p:spPr>
          <a:xfrm>
            <a:off x="6632028" y="57138"/>
            <a:ext cx="545836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Mas nada disso impede que a igreja se una em oração, buscando a Deus com o mesmo propósito.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Pessoas sentadas em cadeiras&#10;&#10;O conteúdo gerado por IA pode estar incorreto.">
            <a:extLst>
              <a:ext uri="{FF2B5EF4-FFF2-40B4-BE49-F238E27FC236}">
                <a16:creationId xmlns:a16="http://schemas.microsoft.com/office/drawing/2014/main" xmlns="" id="{E0D77A66-6A52-4425-F069-3CEE1B255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3104126"/>
            <a:ext cx="6372770" cy="3696735"/>
          </a:xfrm>
          <a:prstGeom prst="rect">
            <a:avLst/>
          </a:prstGeom>
        </p:spPr>
      </p:pic>
      <p:pic>
        <p:nvPicPr>
          <p:cNvPr id="5122" name="Picture 2" descr="Igreja - Igreja Batista Alemã de São Paulo">
            <a:extLst>
              <a:ext uri="{FF2B5EF4-FFF2-40B4-BE49-F238E27FC236}">
                <a16:creationId xmlns:a16="http://schemas.microsoft.com/office/drawing/2014/main" xmlns="" id="{3FC214D4-0CF5-4673-D47B-DE45385D7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r="14207"/>
          <a:stretch>
            <a:fillRect/>
          </a:stretch>
        </p:blipFill>
        <p:spPr bwMode="auto">
          <a:xfrm>
            <a:off x="6639866" y="2119241"/>
            <a:ext cx="5450531" cy="468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53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2D61AFD-8180-6399-1C83-A15B49A1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D497CF-28C6-9CF0-2909-293F58C0C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3" y="2766218"/>
            <a:ext cx="116980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II.3. Orando fundamentada na Palavra de Deus.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7959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401F551-F721-200D-88F2-507F512D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63D0822-D204-A588-6A79-DDA75687410A}"/>
              </a:ext>
            </a:extLst>
          </p:cNvPr>
          <p:cNvSpPr txBox="1"/>
          <p:nvPr/>
        </p:nvSpPr>
        <p:spPr>
          <a:xfrm>
            <a:off x="6300439" y="57138"/>
            <a:ext cx="579600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basta orar. É preciso orar tomando por base a Palavra de Deus.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59117DC-9D3B-5CCB-B723-AFB1830BE501}"/>
              </a:ext>
            </a:extLst>
          </p:cNvPr>
          <p:cNvSpPr txBox="1"/>
          <p:nvPr/>
        </p:nvSpPr>
        <p:spPr>
          <a:xfrm>
            <a:off x="64022" y="57138"/>
            <a:ext cx="612490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Ao orarem, os crentes citaram o Salmos 2.1,2: “que disseste pela boca de Davi, teu servo: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199C217-5435-1BEA-3893-7286C3178D6B}"/>
              </a:ext>
            </a:extLst>
          </p:cNvPr>
          <p:cNvSpPr txBox="1"/>
          <p:nvPr/>
        </p:nvSpPr>
        <p:spPr>
          <a:xfrm>
            <a:off x="64022" y="1692076"/>
            <a:ext cx="6124905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que bramaram as gentes, e os povos pensaram coisas vãs?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4.25</a:t>
            </a:r>
          </a:p>
        </p:txBody>
      </p:sp>
      <p:pic>
        <p:nvPicPr>
          <p:cNvPr id="6146" name="Picture 2" descr="Reuniões — BIBLIOTECA ON-LINE da Torre de Vigia">
            <a:extLst>
              <a:ext uri="{FF2B5EF4-FFF2-40B4-BE49-F238E27FC236}">
                <a16:creationId xmlns:a16="http://schemas.microsoft.com/office/drawing/2014/main" xmlns="" id="{A043EE05-2E07-D0DE-95C8-98C46E64E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6" r="20699"/>
          <a:stretch>
            <a:fillRect/>
          </a:stretch>
        </p:blipFill>
        <p:spPr bwMode="auto">
          <a:xfrm>
            <a:off x="64021" y="3327014"/>
            <a:ext cx="6124905" cy="343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Menino com celular na mão&#10;&#10;O conteúdo gerado por IA pode estar incorreto.">
            <a:extLst>
              <a:ext uri="{FF2B5EF4-FFF2-40B4-BE49-F238E27FC236}">
                <a16:creationId xmlns:a16="http://schemas.microsoft.com/office/drawing/2014/main" xmlns="" id="{057D67B9-FE95-E8F9-E1CA-3F2B572C8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439" y="1626798"/>
            <a:ext cx="5796009" cy="513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0719AC-9D3C-2AA3-DEC7-BEF98D3CF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717F195-E520-F832-A34A-0A271BCC4F67}"/>
              </a:ext>
            </a:extLst>
          </p:cNvPr>
          <p:cNvSpPr txBox="1"/>
          <p:nvPr/>
        </p:nvSpPr>
        <p:spPr>
          <a:xfrm>
            <a:off x="101601" y="57138"/>
            <a:ext cx="5830847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Orar fundamentado na Palavra é orar crendo e afirmando as suas verdades.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D703A8A-51EC-2819-F957-46E05263324E}"/>
              </a:ext>
            </a:extLst>
          </p:cNvPr>
          <p:cNvSpPr txBox="1"/>
          <p:nvPr/>
        </p:nvSpPr>
        <p:spPr>
          <a:xfrm>
            <a:off x="6010508" y="57138"/>
            <a:ext cx="607989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oração feita fora da Palavra de Deus não terá nenhuma garantia de ser respondida porque Ele vela pela sua Palavra para a cumprir (Jr 1.12).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Homem sentado em mesa de madeira&#10;&#10;O conteúdo gerado por IA pode estar incorreto.">
            <a:extLst>
              <a:ext uri="{FF2B5EF4-FFF2-40B4-BE49-F238E27FC236}">
                <a16:creationId xmlns:a16="http://schemas.microsoft.com/office/drawing/2014/main" xmlns="" id="{CA358526-3293-0ABC-7898-7A4F1759E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1626798"/>
            <a:ext cx="5830847" cy="517406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9582AB6-44BF-F7DE-0F2D-E02A0CA61A23}"/>
              </a:ext>
            </a:extLst>
          </p:cNvPr>
          <p:cNvSpPr txBox="1"/>
          <p:nvPr/>
        </p:nvSpPr>
        <p:spPr>
          <a:xfrm>
            <a:off x="6010508" y="2667438"/>
            <a:ext cx="607989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disse-me o Senhor: Viste bem; porque eu velo sobre a minha palavra para cumpri-la.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Jr 1.12</a:t>
            </a:r>
          </a:p>
        </p:txBody>
      </p:sp>
      <p:pic>
        <p:nvPicPr>
          <p:cNvPr id="7170" name="Picture 2" descr="As melhores orações de gratidão a Deus">
            <a:extLst>
              <a:ext uri="{FF2B5EF4-FFF2-40B4-BE49-F238E27FC236}">
                <a16:creationId xmlns:a16="http://schemas.microsoft.com/office/drawing/2014/main" xmlns="" id="{D8E45003-71EE-AD3B-7F41-EF2BEE7056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/>
          <a:stretch>
            <a:fillRect/>
          </a:stretch>
        </p:blipFill>
        <p:spPr bwMode="auto">
          <a:xfrm>
            <a:off x="6010508" y="4292853"/>
            <a:ext cx="6079890" cy="250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1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D75C4E2-FFBB-0F7E-05D4-915184EA0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98C2C7D-BE21-2A7B-041E-06229433F48F}"/>
              </a:ext>
            </a:extLst>
          </p:cNvPr>
          <p:cNvSpPr txBox="1"/>
          <p:nvPr/>
        </p:nvSpPr>
        <p:spPr>
          <a:xfrm>
            <a:off x="112296" y="89222"/>
            <a:ext cx="11978102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há dúvidas de que a falta de fundamentação bíblica pode estar por trás do fracasso na vida de oração.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Homem sentado na calçada&#10;&#10;O conteúdo gerado por IA pode estar incorreto.">
            <a:extLst>
              <a:ext uri="{FF2B5EF4-FFF2-40B4-BE49-F238E27FC236}">
                <a16:creationId xmlns:a16="http://schemas.microsoft.com/office/drawing/2014/main" xmlns="" id="{6E1C792C-142C-4794-079F-8AAE9FD25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6" y="1166440"/>
            <a:ext cx="11967408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6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UMA IGREJA OUSADA NO SEU TESTEMUNHO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1. Ousadia para enfrentar oposição ao Evangelho.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7E2CFDB-45B2-D533-158E-9E9150A1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923C78A-78E4-3598-1041-3F1B947CB40F}"/>
              </a:ext>
            </a:extLst>
          </p:cNvPr>
          <p:cNvSpPr txBox="1"/>
          <p:nvPr/>
        </p:nvSpPr>
        <p:spPr>
          <a:xfrm>
            <a:off x="94285" y="73063"/>
            <a:ext cx="600171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crentes oraram conscientes dos obstáculos que estavam enfrentando: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5637ED4-7612-BD91-C8E6-06B610DAB7F5}"/>
              </a:ext>
            </a:extLst>
          </p:cNvPr>
          <p:cNvSpPr txBox="1"/>
          <p:nvPr/>
        </p:nvSpPr>
        <p:spPr>
          <a:xfrm>
            <a:off x="6224337" y="73063"/>
            <a:ext cx="587337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Já foi dito que uma igreja cheia do Espírito é uma igreja perseverante.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A47C887-6813-1A96-F9C4-61BBEC5F32A8}"/>
              </a:ext>
            </a:extLst>
          </p:cNvPr>
          <p:cNvSpPr txBox="1"/>
          <p:nvPr/>
        </p:nvSpPr>
        <p:spPr>
          <a:xfrm>
            <a:off x="94285" y="1719585"/>
            <a:ext cx="6001715" cy="57208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“Olha para suas ameaças”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v.29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497B9D9B-D9C3-D6DB-A6FA-15F210B42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4" y="2368527"/>
            <a:ext cx="6001715" cy="4416410"/>
          </a:xfrm>
          <a:prstGeom prst="rect">
            <a:avLst/>
          </a:prstGeom>
        </p:spPr>
      </p:pic>
      <p:pic>
        <p:nvPicPr>
          <p:cNvPr id="6146" name="Picture 2" descr="A despedida de 2019! Tempo de reflexão">
            <a:extLst>
              <a:ext uri="{FF2B5EF4-FFF2-40B4-BE49-F238E27FC236}">
                <a16:creationId xmlns:a16="http://schemas.microsoft.com/office/drawing/2014/main" xmlns="" id="{E037A442-02DE-EF08-CD83-08787DA43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6"/>
          <a:stretch>
            <a:fillRect/>
          </a:stretch>
        </p:blipFill>
        <p:spPr bwMode="auto">
          <a:xfrm>
            <a:off x="6224337" y="1622112"/>
            <a:ext cx="5873378" cy="516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83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77AF9C2-FE70-2E2E-806B-7F643ED32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39D9506-87C4-0335-1014-06CC9827EC75}"/>
              </a:ext>
            </a:extLst>
          </p:cNvPr>
          <p:cNvSpPr txBox="1"/>
          <p:nvPr/>
        </p:nvSpPr>
        <p:spPr>
          <a:xfrm>
            <a:off x="86807" y="93461"/>
            <a:ext cx="7373359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suporta a oposição e o sofrimento por causa do Evangelho. Deve ser destacado ainda que uma igreja verdadeiramente bíblica sofrerá rejeição e oposição: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F45FA0E-93AD-AD55-18FD-BF126F61E14E}"/>
              </a:ext>
            </a:extLst>
          </p:cNvPr>
          <p:cNvSpPr txBox="1"/>
          <p:nvPr/>
        </p:nvSpPr>
        <p:spPr>
          <a:xfrm>
            <a:off x="7593980" y="93461"/>
            <a:ext cx="4511213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 que procura se ajustar à agenda do Estado perdeu a sua autoridade espiritual e sua legitimidade bíblica.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012F24F-F49B-AFF5-9D19-A637A404F0BB}"/>
              </a:ext>
            </a:extLst>
          </p:cNvPr>
          <p:cNvSpPr txBox="1"/>
          <p:nvPr/>
        </p:nvSpPr>
        <p:spPr>
          <a:xfrm>
            <a:off x="86807" y="2692610"/>
            <a:ext cx="7373359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na verdade todos os que querem viver piamente em Cristo Jesus padecerão perseguições.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2Tm 3.12</a:t>
            </a:r>
          </a:p>
        </p:txBody>
      </p:sp>
      <p:pic>
        <p:nvPicPr>
          <p:cNvPr id="8198" name="Picture 6" descr="Subsidio Lição 11: Missões e a Igreja Perseguida - Conhecer a Palavra">
            <a:extLst>
              <a:ext uri="{FF2B5EF4-FFF2-40B4-BE49-F238E27FC236}">
                <a16:creationId xmlns:a16="http://schemas.microsoft.com/office/drawing/2014/main" xmlns="" id="{BB31D780-A615-1CD4-118C-FD197237E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7" y="4306875"/>
            <a:ext cx="7373359" cy="248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D32DEAA7-5902-C5FA-9021-2F7D7A44E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980" y="3133206"/>
            <a:ext cx="4511212" cy="366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2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87115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Ousadia no exercício dos dons espirituais.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51556ED-F7CE-FD6C-17EA-AE6AFB0EB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B78932A-246D-E9B0-2B14-85BC75C578A8}"/>
              </a:ext>
            </a:extLst>
          </p:cNvPr>
          <p:cNvSpPr txBox="1"/>
          <p:nvPr/>
        </p:nvSpPr>
        <p:spPr>
          <a:xfrm>
            <a:off x="5252224" y="80760"/>
            <a:ext cx="6838176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ensino de Lucas (como em Paulo, cf. 1Co 14.12;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Ef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5.18), o enchimento do Espírito está diretamente relacionado à prática dos dons espirituais na igreja cristã.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A55498A-DBCD-303D-3FB3-869B096CCC11}"/>
              </a:ext>
            </a:extLst>
          </p:cNvPr>
          <p:cNvSpPr txBox="1"/>
          <p:nvPr/>
        </p:nvSpPr>
        <p:spPr>
          <a:xfrm>
            <a:off x="101601" y="80760"/>
            <a:ext cx="503911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evangelista nos informa que, tendo eles orado, todos “foram cheios do Espírito Santo” (At 4.31).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 descr="Uma imagem contendo fogo&#10;&#10;O conteúdo gerado por IA pode estar incorreto.">
            <a:extLst>
              <a:ext uri="{FF2B5EF4-FFF2-40B4-BE49-F238E27FC236}">
                <a16:creationId xmlns:a16="http://schemas.microsoft.com/office/drawing/2014/main" xmlns="" id="{1FC0A854-91C3-ABBC-E206-E1679E9E2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8" y="2142863"/>
            <a:ext cx="5039113" cy="464864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74C58C1-BCFE-54B3-CE1E-14CE3A9A9EA9}"/>
              </a:ext>
            </a:extLst>
          </p:cNvPr>
          <p:cNvSpPr txBox="1"/>
          <p:nvPr/>
        </p:nvSpPr>
        <p:spPr>
          <a:xfrm>
            <a:off x="5252222" y="2691060"/>
            <a:ext cx="6838177" cy="211096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Assim também vós, como desejais dons espirituais, procurai abundar neles, para edificação da igreja. </a:t>
            </a:r>
          </a:p>
          <a:p>
            <a:pPr lvl="0" algn="just">
              <a:lnSpc>
                <a:spcPts val="4000"/>
              </a:lnSpc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1 Co 14.12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Foto editada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xmlns="" id="{8C070EC5-63A8-2AFD-9661-D66C7242C3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22" y="4857776"/>
            <a:ext cx="2808890" cy="1919463"/>
          </a:xfrm>
          <a:prstGeom prst="rect">
            <a:avLst/>
          </a:prstGeom>
        </p:spPr>
      </p:pic>
      <p:pic>
        <p:nvPicPr>
          <p:cNvPr id="10" name="Imagem 9" descr="Multidão de pessoas&#10;&#10;O conteúdo gerado por IA pode estar incorreto.">
            <a:extLst>
              <a:ext uri="{FF2B5EF4-FFF2-40B4-BE49-F238E27FC236}">
                <a16:creationId xmlns:a16="http://schemas.microsoft.com/office/drawing/2014/main" xmlns="" id="{CE2719F1-0F1D-D0DE-B665-407FE2C90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" t="17161" r="3725" b="20053"/>
          <a:stretch>
            <a:fillRect/>
          </a:stretch>
        </p:blipFill>
        <p:spPr>
          <a:xfrm>
            <a:off x="8061112" y="4847266"/>
            <a:ext cx="4029287" cy="191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5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265700D-9B00-6D0F-2733-DF895B21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8D468692-A11F-D5DD-4033-62CE621A040E}"/>
              </a:ext>
            </a:extLst>
          </p:cNvPr>
          <p:cNvSpPr txBox="1"/>
          <p:nvPr/>
        </p:nvSpPr>
        <p:spPr>
          <a:xfrm>
            <a:off x="101600" y="57138"/>
            <a:ext cx="11952867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se trata, portanto, apenas do uso de uma frase de efeito. No livro de Atos dos Apóstolos, é o Espírito Santo quem dá o crescimento da Igreja e opera milagres extraordinários, não somente por meio dos apóstolos, mas também pelos demais cristãos.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Pássaro com as asas abertas&#10;&#10;O conteúdo gerado por IA pode estar incorreto.">
            <a:extLst>
              <a:ext uri="{FF2B5EF4-FFF2-40B4-BE49-F238E27FC236}">
                <a16:creationId xmlns:a16="http://schemas.microsoft.com/office/drawing/2014/main" xmlns="" id="{AD2C9DA8-CBF6-9DDE-7BD2-DAE1851AE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611683"/>
            <a:ext cx="5994400" cy="4189179"/>
          </a:xfrm>
          <a:prstGeom prst="rect">
            <a:avLst/>
          </a:prstGeom>
        </p:spPr>
      </p:pic>
      <p:pic>
        <p:nvPicPr>
          <p:cNvPr id="7" name="Imagem 6" descr="Uma imagem contendo grande, vivendo, quarto, jogo&#10;&#10;O conteúdo gerado por IA pode estar incorreto.">
            <a:extLst>
              <a:ext uri="{FF2B5EF4-FFF2-40B4-BE49-F238E27FC236}">
                <a16:creationId xmlns:a16="http://schemas.microsoft.com/office/drawing/2014/main" xmlns="" id="{D27A661A-7501-258B-DC96-A290E8A31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33" y="2611683"/>
            <a:ext cx="5976434" cy="41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6EAFDE-E823-2B12-2040-E49940512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97D9FD5-6FDF-719F-7FE5-B226B93957C4}"/>
              </a:ext>
            </a:extLst>
          </p:cNvPr>
          <p:cNvSpPr txBox="1"/>
          <p:nvPr/>
        </p:nvSpPr>
        <p:spPr>
          <a:xfrm>
            <a:off x="89210" y="57137"/>
            <a:ext cx="625903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a ação do Espírito de Deus entre eles que realiza essas obras (At 6.3,5; At 8.5-7; 13.9).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A6DC6C6-6D3C-A84B-44F4-74481C16E9DE}"/>
              </a:ext>
            </a:extLst>
          </p:cNvPr>
          <p:cNvSpPr txBox="1"/>
          <p:nvPr/>
        </p:nvSpPr>
        <p:spPr>
          <a:xfrm>
            <a:off x="89212" y="1693703"/>
            <a:ext cx="6259036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⁵ E, descendo Filipe à cidade de Samaria, lhes pregava a Cristo.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as multidões unanimemente prestavam atenção ao que Filipe dizia, porque ouviam e viam os sinais que ele fazia, pois que os espíritos imundos saíam de muitos que os tinham, clamando em alta voz; e muitos paralíticos e coxos eram curados.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8.5-7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013C465-37D1-889A-788A-D15230435BB4}"/>
              </a:ext>
            </a:extLst>
          </p:cNvPr>
          <p:cNvSpPr txBox="1"/>
          <p:nvPr/>
        </p:nvSpPr>
        <p:spPr>
          <a:xfrm>
            <a:off x="6484882" y="57433"/>
            <a:ext cx="5617907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Devemos, portanto, nos encher do Espírito Santo para que seus dons tragam edificação à Igreja.</a:t>
            </a:r>
          </a:p>
        </p:txBody>
      </p:sp>
      <p:pic>
        <p:nvPicPr>
          <p:cNvPr id="7" name="Imagem 6" descr="Homem de terno e gravata com a mão no rosto&#10;&#10;O conteúdo gerado por IA pode estar incorreto.">
            <a:extLst>
              <a:ext uri="{FF2B5EF4-FFF2-40B4-BE49-F238E27FC236}">
                <a16:creationId xmlns:a16="http://schemas.microsoft.com/office/drawing/2014/main" xmlns="" id="{01BE5862-6D91-794F-4C86-B2F49C7EA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2"/>
          <a:stretch>
            <a:fillRect/>
          </a:stretch>
        </p:blipFill>
        <p:spPr>
          <a:xfrm>
            <a:off x="6484878" y="2119535"/>
            <a:ext cx="5617909" cy="4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6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69469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Ousadia na exposição da Palavra.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E01003-AD92-F51E-AE95-3B12523E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54A59B2-5F55-82EA-E883-62B1C7CB2760}"/>
              </a:ext>
            </a:extLst>
          </p:cNvPr>
          <p:cNvSpPr txBox="1"/>
          <p:nvPr/>
        </p:nvSpPr>
        <p:spPr>
          <a:xfrm>
            <a:off x="92362" y="101596"/>
            <a:ext cx="1196210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 Escrituras dizem que, após a oração da igreja, “todos foram cheios do Espírito Santo e anunciavam com ousadia a palavra de Deus” (At 4.31).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DFCCD97-5C83-FB74-2E10-16050543A42B}"/>
              </a:ext>
            </a:extLst>
          </p:cNvPr>
          <p:cNvSpPr txBox="1"/>
          <p:nvPr/>
        </p:nvSpPr>
        <p:spPr>
          <a:xfrm>
            <a:off x="92362" y="1737897"/>
            <a:ext cx="11962104" cy="159800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E, tendo orado, moveu-se o lugar em que estavam reunidos; e todos foram cheios do Espírito Santo, e anunciavam com ousadia a palavra de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Atos 4.31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Uma imagem contendo no interior, cheio, fogo, muitos&#10;&#10;O conteúdo gerado por IA pode estar incorreto.">
            <a:extLst>
              <a:ext uri="{FF2B5EF4-FFF2-40B4-BE49-F238E27FC236}">
                <a16:creationId xmlns:a16="http://schemas.microsoft.com/office/drawing/2014/main" xmlns="" id="{4D8A0869-1D31-8ECF-123D-BD9A99AE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2" y="3402540"/>
            <a:ext cx="6003638" cy="3374055"/>
          </a:xfrm>
          <a:prstGeom prst="rect">
            <a:avLst/>
          </a:prstGeom>
        </p:spPr>
      </p:pic>
      <p:pic>
        <p:nvPicPr>
          <p:cNvPr id="8" name="Imagem 7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xmlns="" id="{50CC1A4C-0797-B0D4-93AF-ACF773617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414" y="3402539"/>
            <a:ext cx="5946052" cy="337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CFE94B4-0C97-7483-6E90-1E0CCD6F0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093B5EF-0084-B11A-AF0A-218BA55808A8}"/>
              </a:ext>
            </a:extLst>
          </p:cNvPr>
          <p:cNvSpPr txBox="1"/>
          <p:nvPr/>
        </p:nvSpPr>
        <p:spPr>
          <a:xfrm>
            <a:off x="6222124" y="80760"/>
            <a:ext cx="586827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cristão cheio do Espírito se torna corajoso em sua vida cristã. Ele prega a Palavra de Deus com poder.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EBCF71C-9F4C-3D19-9C80-4E6BC965AD8B}"/>
              </a:ext>
            </a:extLst>
          </p:cNvPr>
          <p:cNvSpPr txBox="1"/>
          <p:nvPr/>
        </p:nvSpPr>
        <p:spPr>
          <a:xfrm>
            <a:off x="101600" y="80760"/>
            <a:ext cx="5975371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interessante observarmos o uso da palavra “ousadia” nesse texto. Ela aparece, por exemplo, em Atos 4.13 para se referir à coragem de Pedro e João quando foram interrogados pelos anciãos e escribas.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0242" name="Picture 2" descr="Atos - A Pregação de Pedro e João no Sinédrio - YouTube">
            <a:extLst>
              <a:ext uri="{FF2B5EF4-FFF2-40B4-BE49-F238E27FC236}">
                <a16:creationId xmlns:a16="http://schemas.microsoft.com/office/drawing/2014/main" xmlns="" id="{B53BD160-1BF6-8C22-F398-6510A6804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3" b="12493"/>
          <a:stretch>
            <a:fillRect/>
          </a:stretch>
        </p:blipFill>
        <p:spPr bwMode="auto">
          <a:xfrm>
            <a:off x="101600" y="3620190"/>
            <a:ext cx="5975370" cy="315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Uma imagem contendo homem, chapéu, vestindo, jovem&#10;&#10;O conteúdo gerado por IA pode estar incorreto.">
            <a:extLst>
              <a:ext uri="{FF2B5EF4-FFF2-40B4-BE49-F238E27FC236}">
                <a16:creationId xmlns:a16="http://schemas.microsoft.com/office/drawing/2014/main" xmlns="" id="{1BD576EB-FCCD-4487-9B5B-5DE322A4A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524" y="2142862"/>
            <a:ext cx="5886904" cy="463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9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Nesta lição, vimos o que caracteriza, de fato, uma igreja pentecostal. Suas características se tornam visíveis e estão diretamente associadas à plenitude do Espírito Santo. A Primeira Igreja não foi perfeita, como o livro de Atos deixa bem claro. Contudo, suas limitações eram superadas por um viver diário sob a capacitação do Espírito Santo. Se queremos, de fato, ser uma igreja relevante, devemos nos deixar encher do Espírito Santo.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09" y="1099639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Suportar provas e sofrimento é uma marca de que tipo de igreja?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38544" y="2958616"/>
            <a:ext cx="11914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C55A11"/>
                </a:solidFill>
              </a:rPr>
              <a:t>De uma igreja perseverante, que permanece firme na fé mesmo diante das adversidades.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0" y="1340279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Cite uma das marcas da igreja que perdeu ou está perdendo o poder do Espírito.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1" y="3419844"/>
            <a:ext cx="115411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Uma dessas marcas é a aceitação de princípios e práticas que afrontam as Escrituras.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5" y="5924696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1" y="1204624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O que podemos observar em Atos 4.24-30?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5" y="2637231"/>
            <a:ext cx="98140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A igreja reunida clamando para que Deus seja glorificado por meio de um evangelismo de poder.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646005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No ensino de Lucas, de acordo com a lição, a que o enchimento do Espírito está relacionado?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420596"/>
            <a:ext cx="102192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Está relacionado à prática dos dons espirituais na igreja cristã.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50244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A palavra “ousadia” se refere a quê em relação a Pedro e João?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3429000"/>
            <a:ext cx="10052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Refere-se à coragem de Pedro e João quando foram interrogados pelos anciãos e escribas.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33" y="5954428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60279</TotalTime>
  <Words>2350</Words>
  <Application>Microsoft Office PowerPoint</Application>
  <PresentationFormat>Widescreen</PresentationFormat>
  <Paragraphs>150</Paragraphs>
  <Slides>56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56</vt:i4>
      </vt:variant>
    </vt:vector>
  </HeadingPairs>
  <TitlesOfParts>
    <vt:vector size="65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 I) Identificar as características de uma igreja cheia do Espírito Santo, destacando sua perseverança em meio às provações;   II) Analisar a importância da oração com poder na vida da igreja;   III) Demonstrar como a ousadia espiritual fortalece a pregação do Evangelho.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Apresentação do PowerPoint</vt:lpstr>
      <vt:lpstr>Apresentação do PowerPoint</vt:lpstr>
      <vt:lpstr>I – UMA IGREJA PERSEVERANTE</vt:lpstr>
      <vt:lpstr>I.1. Suporta o sofrimento. </vt:lpstr>
      <vt:lpstr>Apresentação do PowerPoint</vt:lpstr>
      <vt:lpstr>Apresentação do PowerPoint</vt:lpstr>
      <vt:lpstr>Apresentação do PowerPoint</vt:lpstr>
      <vt:lpstr> I. 2. Não negocia seus valores.</vt:lpstr>
      <vt:lpstr>Apresentação do PowerPoint</vt:lpstr>
      <vt:lpstr>Apresentação do PowerPoint</vt:lpstr>
      <vt:lpstr> I. 3. Está convicta de sua fé.</vt:lpstr>
      <vt:lpstr>Apresentação do PowerPoint</vt:lpstr>
      <vt:lpstr>Apresentação do PowerPoint</vt:lpstr>
      <vt:lpstr>Apresentação do PowerPoint</vt:lpstr>
      <vt:lpstr>Apresentação do PowerPoint</vt:lpstr>
      <vt:lpstr>II – UMA IGREJA QUE ORA COM PODER</vt:lpstr>
      <vt:lpstr>II. 1. Orando com propósito.</vt:lpstr>
      <vt:lpstr>Apresentação do PowerPoint</vt:lpstr>
      <vt:lpstr>Apresentação do PowerPoint</vt:lpstr>
      <vt:lpstr>II.2. Orando em unidade.</vt:lpstr>
      <vt:lpstr>Apresentação do PowerPoint</vt:lpstr>
      <vt:lpstr>Apresentação do PowerPoint</vt:lpstr>
      <vt:lpstr>Apresentação do PowerPoint</vt:lpstr>
      <vt:lpstr>II.3. Orando fundamentada na Palavra de Deus.</vt:lpstr>
      <vt:lpstr>Apresentação do PowerPoint</vt:lpstr>
      <vt:lpstr>Apresentação do PowerPoint</vt:lpstr>
      <vt:lpstr>Apresentação do PowerPoint</vt:lpstr>
      <vt:lpstr>III – UMA IGREJA OUSADA NO SEU TESTEMUNHO</vt:lpstr>
      <vt:lpstr>III. 1. Ousadia para enfrentar oposição ao Evangelho.</vt:lpstr>
      <vt:lpstr>Apresentação do PowerPoint</vt:lpstr>
      <vt:lpstr>Apresentação do PowerPoint</vt:lpstr>
      <vt:lpstr>III. 2. Ousadia no exercício dos dons espirituais.</vt:lpstr>
      <vt:lpstr>Apresentação do PowerPoint</vt:lpstr>
      <vt:lpstr>Apresentação do PowerPoint</vt:lpstr>
      <vt:lpstr>Apresentação do PowerPoint</vt:lpstr>
      <vt:lpstr>III. 3. Ousadia na exposição da Palavra.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Suportar provas e sofrimento é uma marca de que tipo de igreja?</vt:lpstr>
      <vt:lpstr>2. Cite uma das marcas da igreja que perdeu ou está perdendo o poder do Espírito.</vt:lpstr>
      <vt:lpstr>3. O que podemos observar em Atos 4.24-30?</vt:lpstr>
      <vt:lpstr>4. No ensino de Lucas, de acordo com a lição, a que o enchimento do Espírito está relacionado?</vt:lpstr>
      <vt:lpstr>5. A palavra “ousadia” se refere a quê em relação a Pedro e João?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1500</cp:revision>
  <dcterms:created xsi:type="dcterms:W3CDTF">2021-12-07T17:21:42Z</dcterms:created>
  <dcterms:modified xsi:type="dcterms:W3CDTF">2025-07-22T10:33:21Z</dcterms:modified>
</cp:coreProperties>
</file>