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97" y="7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812" b="2941"/>
          <a:stretch/>
        </p:blipFill>
        <p:spPr>
          <a:xfrm>
            <a:off x="0" y="-35560"/>
            <a:ext cx="16256000" cy="9179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Personalizar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Robson Santos</cp:lastModifiedBy>
  <cp:revision>4</cp:revision>
  <dcterms:created xsi:type="dcterms:W3CDTF">2006-08-16T00:00:00Z</dcterms:created>
  <dcterms:modified xsi:type="dcterms:W3CDTF">2026-07-16T19:35:54Z</dcterms:modified>
</cp:coreProperties>
</file>